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3_EBDA051D.xml" ContentType="application/vnd.ms-powerpoint.comments+xml"/>
  <Override PartName="/ppt/notesSlides/notesSlide3.xml" ContentType="application/vnd.openxmlformats-officedocument.presentationml.notesSlide+xml"/>
  <Override PartName="/ppt/comments/modernComment_118_D97EFCF9.xml" ContentType="application/vnd.ms-powerpoint.comments+xml"/>
  <Override PartName="/ppt/notesSlides/notesSlide4.xml" ContentType="application/vnd.openxmlformats-officedocument.presentationml.notesSlide+xml"/>
  <Override PartName="/ppt/comments/modernComment_105_D38BB1B6.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E_92B8EEA5.xml" ContentType="application/vnd.ms-powerpoint.comments+xml"/>
  <Override PartName="/ppt/notesSlides/notesSlide10.xml" ContentType="application/vnd.openxmlformats-officedocument.presentationml.notesSlide+xml"/>
  <Override PartName="/ppt/comments/modernComment_121_D48DE68E.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4"/>
    <p:sldMasterId id="2147483660" r:id="rId5"/>
  </p:sldMasterIdLst>
  <p:notesMasterIdLst>
    <p:notesMasterId r:id="rId70"/>
  </p:notesMasterIdLst>
  <p:handoutMasterIdLst>
    <p:handoutMasterId r:id="rId71"/>
  </p:handoutMasterIdLst>
  <p:sldIdLst>
    <p:sldId id="256" r:id="rId6"/>
    <p:sldId id="259" r:id="rId7"/>
    <p:sldId id="280" r:id="rId8"/>
    <p:sldId id="261" r:id="rId9"/>
    <p:sldId id="281" r:id="rId10"/>
    <p:sldId id="300" r:id="rId11"/>
    <p:sldId id="354" r:id="rId12"/>
    <p:sldId id="268" r:id="rId13"/>
    <p:sldId id="270" r:id="rId14"/>
    <p:sldId id="289" r:id="rId15"/>
    <p:sldId id="359" r:id="rId16"/>
    <p:sldId id="305" r:id="rId17"/>
    <p:sldId id="370" r:id="rId18"/>
    <p:sldId id="371" r:id="rId19"/>
    <p:sldId id="311" r:id="rId20"/>
    <p:sldId id="306" r:id="rId21"/>
    <p:sldId id="321" r:id="rId22"/>
    <p:sldId id="343" r:id="rId23"/>
    <p:sldId id="336" r:id="rId24"/>
    <p:sldId id="324" r:id="rId25"/>
    <p:sldId id="337" r:id="rId26"/>
    <p:sldId id="338" r:id="rId27"/>
    <p:sldId id="322" r:id="rId28"/>
    <p:sldId id="332" r:id="rId29"/>
    <p:sldId id="333" r:id="rId30"/>
    <p:sldId id="326" r:id="rId31"/>
    <p:sldId id="341" r:id="rId32"/>
    <p:sldId id="342" r:id="rId33"/>
    <p:sldId id="350" r:id="rId34"/>
    <p:sldId id="372" r:id="rId35"/>
    <p:sldId id="373" r:id="rId36"/>
    <p:sldId id="312" r:id="rId37"/>
    <p:sldId id="360" r:id="rId38"/>
    <p:sldId id="352" r:id="rId39"/>
    <p:sldId id="351" r:id="rId40"/>
    <p:sldId id="353" r:id="rId41"/>
    <p:sldId id="314" r:id="rId42"/>
    <p:sldId id="362" r:id="rId43"/>
    <p:sldId id="367" r:id="rId44"/>
    <p:sldId id="368" r:id="rId45"/>
    <p:sldId id="358" r:id="rId46"/>
    <p:sldId id="355" r:id="rId47"/>
    <p:sldId id="374" r:id="rId48"/>
    <p:sldId id="375" r:id="rId49"/>
    <p:sldId id="344" r:id="rId50"/>
    <p:sldId id="330" r:id="rId51"/>
    <p:sldId id="364" r:id="rId52"/>
    <p:sldId id="345" r:id="rId53"/>
    <p:sldId id="316" r:id="rId54"/>
    <p:sldId id="369" r:id="rId55"/>
    <p:sldId id="317" r:id="rId56"/>
    <p:sldId id="318" r:id="rId57"/>
    <p:sldId id="320" r:id="rId58"/>
    <p:sldId id="346" r:id="rId59"/>
    <p:sldId id="299" r:id="rId60"/>
    <p:sldId id="304" r:id="rId61"/>
    <p:sldId id="334" r:id="rId62"/>
    <p:sldId id="302" r:id="rId63"/>
    <p:sldId id="325" r:id="rId64"/>
    <p:sldId id="303" r:id="rId65"/>
    <p:sldId id="347" r:id="rId66"/>
    <p:sldId id="348" r:id="rId67"/>
    <p:sldId id="323" r:id="rId68"/>
    <p:sldId id="28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31AFBE71-840B-422E-A04C-50BCBD4185D0}">
          <p14:sldIdLst>
            <p14:sldId id="256"/>
            <p14:sldId id="259"/>
            <p14:sldId id="280"/>
          </p14:sldIdLst>
        </p14:section>
        <p14:section name="Backup Slides" id="{4A2B7434-B9D9-4C57-A03F-D0F395637C8C}">
          <p14:sldIdLst>
            <p14:sldId id="261"/>
            <p14:sldId id="281"/>
            <p14:sldId id="300"/>
            <p14:sldId id="354"/>
            <p14:sldId id="268"/>
            <p14:sldId id="270"/>
            <p14:sldId id="289"/>
            <p14:sldId id="359"/>
            <p14:sldId id="305"/>
            <p14:sldId id="370"/>
            <p14:sldId id="371"/>
            <p14:sldId id="311"/>
            <p14:sldId id="306"/>
            <p14:sldId id="321"/>
            <p14:sldId id="343"/>
            <p14:sldId id="336"/>
            <p14:sldId id="324"/>
            <p14:sldId id="337"/>
            <p14:sldId id="338"/>
            <p14:sldId id="322"/>
            <p14:sldId id="332"/>
            <p14:sldId id="333"/>
            <p14:sldId id="326"/>
            <p14:sldId id="341"/>
            <p14:sldId id="342"/>
            <p14:sldId id="350"/>
            <p14:sldId id="372"/>
            <p14:sldId id="373"/>
            <p14:sldId id="312"/>
            <p14:sldId id="360"/>
            <p14:sldId id="352"/>
            <p14:sldId id="351"/>
            <p14:sldId id="353"/>
            <p14:sldId id="314"/>
            <p14:sldId id="362"/>
            <p14:sldId id="367"/>
            <p14:sldId id="368"/>
            <p14:sldId id="358"/>
            <p14:sldId id="355"/>
            <p14:sldId id="374"/>
            <p14:sldId id="375"/>
            <p14:sldId id="344"/>
            <p14:sldId id="330"/>
            <p14:sldId id="364"/>
            <p14:sldId id="345"/>
            <p14:sldId id="316"/>
            <p14:sldId id="369"/>
            <p14:sldId id="317"/>
            <p14:sldId id="318"/>
            <p14:sldId id="320"/>
            <p14:sldId id="346"/>
            <p14:sldId id="299"/>
            <p14:sldId id="304"/>
            <p14:sldId id="334"/>
            <p14:sldId id="302"/>
            <p14:sldId id="325"/>
            <p14:sldId id="303"/>
            <p14:sldId id="347"/>
            <p14:sldId id="348"/>
            <p14:sldId id="323"/>
            <p14:sldId id="282"/>
          </p14:sldIdLst>
        </p14:section>
        <p14:section name="Style Guide" id="{E009878E-1933-49EA-BFBF-1BA6D30AA67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D3C10C-B8AC-03C1-FDAF-B329B6006819}" name="Cameron Barnes" initials="CB" userId="Cameron Barnes" providerId="None"/>
  <p188:author id="{127AE4A7-763A-2932-AF25-635AC6475A01}" name="Tyler Ince-Ingram" initials="TII" userId="Tyler Ince-Ingram" providerId="None"/>
  <p188:author id="{B7F72BF6-43C8-4A3D-1FBF-BC0E3D8D7BBB}" name="Shayne McConomy" initials="SM" userId="31630114bf935ded" providerId="Windows Live"/>
  <p188:author id="{D007FDFC-50EB-AC7D-F743-9320F50A07D5}" name="Rafael Meza" initials="RM" userId="S::rsm19a@fsu.edu::4c6393f8-c2f8-438d-9dd9-4397ec8c90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09C"/>
    <a:srgbClr val="00BBDC"/>
    <a:srgbClr val="12D2B9"/>
    <a:srgbClr val="000000"/>
    <a:srgbClr val="E3E0D9"/>
    <a:srgbClr val="D0CABE"/>
    <a:srgbClr val="0070C0"/>
    <a:srgbClr val="C9C3B4"/>
    <a:srgbClr val="A69E9C"/>
    <a:srgbClr val="2361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A7DAE3-11FF-4CC2-B5A5-66D443387BCA}" v="28" dt="2022-11-06T20:39:36.232"/>
    <p1510:client id="{66809271-8568-4C9F-97B3-3EF6ABE041C8}" v="68" dt="2022-11-06T21:42:20.170"/>
    <p1510:client id="{72E6E385-C79E-4F02-B958-D8046102B85D}" v="2" dt="2022-11-07T19:40:48.295"/>
    <p1510:client id="{8B901C4A-EF12-F24C-BAD4-B13B43DDB313}" v="434" dt="2022-11-06T19:58:48.907"/>
    <p1510:client id="{8C149B5B-3AF6-4B02-87A8-5345C3E97571}" v="932" vWet="934" dt="2022-11-06T21:53:41.379"/>
    <p1510:client id="{9831ED54-FF0C-4010-B884-C3D10C6D193F}" v="34" dt="2022-11-08T00:49:33.391"/>
    <p1510:client id="{9DC2D634-7B10-45E0-85B8-50D16520D6F7}" v="1" dt="2022-12-01T01:45:39.754"/>
    <p1510:client id="{BFAF5E26-4CBD-4A20-9BA8-59F26E35F986}" v="131" dt="2022-11-06T21:58:18.336"/>
    <p1510:client id="{C8425B91-002B-4F2E-A30E-B342626AC335}" v="19" dt="2022-11-06T19:42:53.652"/>
    <p1510:client id="{F656D4E0-3027-2C4E-9E77-C0DF5CBC17EE}" v="1493" dt="2022-11-07T17:33:25.026"/>
    <p1510:client id="{F8389DB8-569E-43B6-812F-C5D2FDDB84B3}" v="2211" dt="2022-11-06T21:36:57.2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on Barnes" userId="d8a92c99-960a-4e6a-a6c2-c1e42f6e3095" providerId="ADAL" clId="{F8389DB8-569E-43B6-812F-C5D2FDDB84B3}"/>
    <pc:docChg chg="undo custSel addSld delSld modSld sldOrd modSection">
      <pc:chgData name="Cameron Barnes" userId="d8a92c99-960a-4e6a-a6c2-c1e42f6e3095" providerId="ADAL" clId="{F8389DB8-569E-43B6-812F-C5D2FDDB84B3}" dt="2022-11-06T21:36:57.285" v="9647"/>
      <pc:docMkLst>
        <pc:docMk/>
      </pc:docMkLst>
      <pc:sldChg chg="modNotesTx">
        <pc:chgData name="Cameron Barnes" userId="d8a92c99-960a-4e6a-a6c2-c1e42f6e3095" providerId="ADAL" clId="{F8389DB8-569E-43B6-812F-C5D2FDDB84B3}" dt="2022-11-06T17:51:32.149" v="7568" actId="20577"/>
        <pc:sldMkLst>
          <pc:docMk/>
          <pc:sldMk cId="3956933917" sldId="259"/>
        </pc:sldMkLst>
      </pc:sldChg>
      <pc:sldChg chg="addSp delSp modSp mod addCm delCm modCm">
        <pc:chgData name="Cameron Barnes" userId="d8a92c99-960a-4e6a-a6c2-c1e42f6e3095" providerId="ADAL" clId="{F8389DB8-569E-43B6-812F-C5D2FDDB84B3}" dt="2022-11-06T18:27:55.079" v="7899" actId="208"/>
        <pc:sldMkLst>
          <pc:docMk/>
          <pc:sldMk cId="3549147574" sldId="261"/>
        </pc:sldMkLst>
        <pc:spChg chg="mod">
          <ac:chgData name="Cameron Barnes" userId="d8a92c99-960a-4e6a-a6c2-c1e42f6e3095" providerId="ADAL" clId="{F8389DB8-569E-43B6-812F-C5D2FDDB84B3}" dt="2022-11-06T18:27:49.517" v="7897" actId="208"/>
          <ac:spMkLst>
            <pc:docMk/>
            <pc:sldMk cId="3549147574" sldId="261"/>
            <ac:spMk id="4" creationId="{C725AF3D-EF77-6FCD-0446-F9CA52D7F929}"/>
          </ac:spMkLst>
        </pc:spChg>
        <pc:spChg chg="add mod">
          <ac:chgData name="Cameron Barnes" userId="d8a92c99-960a-4e6a-a6c2-c1e42f6e3095" providerId="ADAL" clId="{F8389DB8-569E-43B6-812F-C5D2FDDB84B3}" dt="2022-11-03T19:16:37.937" v="5936" actId="208"/>
          <ac:spMkLst>
            <pc:docMk/>
            <pc:sldMk cId="3549147574" sldId="261"/>
            <ac:spMk id="5" creationId="{0AF3B3D3-9B4B-D84C-11BD-1C68EC569C6C}"/>
          </ac:spMkLst>
        </pc:spChg>
        <pc:spChg chg="mod">
          <ac:chgData name="Cameron Barnes" userId="d8a92c99-960a-4e6a-a6c2-c1e42f6e3095" providerId="ADAL" clId="{F8389DB8-569E-43B6-812F-C5D2FDDB84B3}" dt="2022-11-06T18:27:49.517" v="7897" actId="208"/>
          <ac:spMkLst>
            <pc:docMk/>
            <pc:sldMk cId="3549147574" sldId="261"/>
            <ac:spMk id="6" creationId="{9BF0C87E-BD97-E3D9-5EF3-62E175DA5EBE}"/>
          </ac:spMkLst>
        </pc:spChg>
        <pc:spChg chg="del mod">
          <ac:chgData name="Cameron Barnes" userId="d8a92c99-960a-4e6a-a6c2-c1e42f6e3095" providerId="ADAL" clId="{F8389DB8-569E-43B6-812F-C5D2FDDB84B3}" dt="2022-11-03T19:10:39.513" v="5908" actId="478"/>
          <ac:spMkLst>
            <pc:docMk/>
            <pc:sldMk cId="3549147574" sldId="261"/>
            <ac:spMk id="6" creationId="{F19ADDED-B70E-A74F-7FE1-796736F3DB21}"/>
          </ac:spMkLst>
        </pc:spChg>
        <pc:spChg chg="add mod">
          <ac:chgData name="Cameron Barnes" userId="d8a92c99-960a-4e6a-a6c2-c1e42f6e3095" providerId="ADAL" clId="{F8389DB8-569E-43B6-812F-C5D2FDDB84B3}" dt="2022-11-04T14:40:45.481" v="6294" actId="20577"/>
          <ac:spMkLst>
            <pc:docMk/>
            <pc:sldMk cId="3549147574" sldId="261"/>
            <ac:spMk id="7" creationId="{52CB65BB-75F2-1E81-D921-4BAA13D53DB5}"/>
          </ac:spMkLst>
        </pc:spChg>
        <pc:spChg chg="add del">
          <ac:chgData name="Cameron Barnes" userId="d8a92c99-960a-4e6a-a6c2-c1e42f6e3095" providerId="ADAL" clId="{F8389DB8-569E-43B6-812F-C5D2FDDB84B3}" dt="2022-11-03T19:18:16.039" v="5945" actId="478"/>
          <ac:spMkLst>
            <pc:docMk/>
            <pc:sldMk cId="3549147574" sldId="261"/>
            <ac:spMk id="8" creationId="{261A127E-CAB9-FD51-0CCD-43C848A291EE}"/>
          </ac:spMkLst>
        </pc:spChg>
        <pc:spChg chg="mod">
          <ac:chgData name="Cameron Barnes" userId="d8a92c99-960a-4e6a-a6c2-c1e42f6e3095" providerId="ADAL" clId="{F8389DB8-569E-43B6-812F-C5D2FDDB84B3}" dt="2022-11-06T18:27:49.517" v="7897" actId="208"/>
          <ac:spMkLst>
            <pc:docMk/>
            <pc:sldMk cId="3549147574" sldId="261"/>
            <ac:spMk id="9" creationId="{157A822F-2907-F183-FA01-B53F992C1CED}"/>
          </ac:spMkLst>
        </pc:spChg>
        <pc:spChg chg="del mod">
          <ac:chgData name="Cameron Barnes" userId="d8a92c99-960a-4e6a-a6c2-c1e42f6e3095" providerId="ADAL" clId="{F8389DB8-569E-43B6-812F-C5D2FDDB84B3}" dt="2022-10-31T21:17:23.405" v="1076" actId="478"/>
          <ac:spMkLst>
            <pc:docMk/>
            <pc:sldMk cId="3549147574" sldId="261"/>
            <ac:spMk id="9" creationId="{C83C01EB-8908-4ECF-AEDE-85373E044659}"/>
          </ac:spMkLst>
        </pc:spChg>
        <pc:spChg chg="mod">
          <ac:chgData name="Cameron Barnes" userId="d8a92c99-960a-4e6a-a6c2-c1e42f6e3095" providerId="ADAL" clId="{F8389DB8-569E-43B6-812F-C5D2FDDB84B3}" dt="2022-11-06T18:27:49.517" v="7897" actId="208"/>
          <ac:spMkLst>
            <pc:docMk/>
            <pc:sldMk cId="3549147574" sldId="261"/>
            <ac:spMk id="10" creationId="{460DB940-25C9-D73A-CF6A-F12C5E6CBFE6}"/>
          </ac:spMkLst>
        </pc:spChg>
        <pc:spChg chg="del mod">
          <ac:chgData name="Cameron Barnes" userId="d8a92c99-960a-4e6a-a6c2-c1e42f6e3095" providerId="ADAL" clId="{F8389DB8-569E-43B6-812F-C5D2FDDB84B3}" dt="2022-11-03T19:10:39.515" v="5910"/>
          <ac:spMkLst>
            <pc:docMk/>
            <pc:sldMk cId="3549147574" sldId="261"/>
            <ac:spMk id="11" creationId="{A00AAB90-147E-B11E-7CB8-29162E3B5784}"/>
          </ac:spMkLst>
        </pc:spChg>
        <pc:spChg chg="mod">
          <ac:chgData name="Cameron Barnes" userId="d8a92c99-960a-4e6a-a6c2-c1e42f6e3095" providerId="ADAL" clId="{F8389DB8-569E-43B6-812F-C5D2FDDB84B3}" dt="2022-11-06T18:27:49.517" v="7897" actId="208"/>
          <ac:spMkLst>
            <pc:docMk/>
            <pc:sldMk cId="3549147574" sldId="261"/>
            <ac:spMk id="11" creationId="{A2915790-9348-005A-2A0D-E8E85FD29C10}"/>
          </ac:spMkLst>
        </pc:spChg>
        <pc:spChg chg="add del mod">
          <ac:chgData name="Cameron Barnes" userId="d8a92c99-960a-4e6a-a6c2-c1e42f6e3095" providerId="ADAL" clId="{F8389DB8-569E-43B6-812F-C5D2FDDB84B3}" dt="2022-11-03T19:22:25.318" v="5957" actId="478"/>
          <ac:spMkLst>
            <pc:docMk/>
            <pc:sldMk cId="3549147574" sldId="261"/>
            <ac:spMk id="13" creationId="{E9DB3B6B-E000-0A54-FDF4-34FF2FFDCD55}"/>
          </ac:spMkLst>
        </pc:spChg>
        <pc:spChg chg="mod">
          <ac:chgData name="Cameron Barnes" userId="d8a92c99-960a-4e6a-a6c2-c1e42f6e3095" providerId="ADAL" clId="{F8389DB8-569E-43B6-812F-C5D2FDDB84B3}" dt="2022-11-06T18:27:55.079" v="7899" actId="208"/>
          <ac:spMkLst>
            <pc:docMk/>
            <pc:sldMk cId="3549147574" sldId="261"/>
            <ac:spMk id="13" creationId="{F1BBF8EB-4697-DB9A-4BF4-131A54DBE14A}"/>
          </ac:spMkLst>
        </pc:spChg>
        <pc:spChg chg="add mod ord">
          <ac:chgData name="Cameron Barnes" userId="d8a92c99-960a-4e6a-a6c2-c1e42f6e3095" providerId="ADAL" clId="{F8389DB8-569E-43B6-812F-C5D2FDDB84B3}" dt="2022-11-03T19:23:21.713" v="6027" actId="207"/>
          <ac:spMkLst>
            <pc:docMk/>
            <pc:sldMk cId="3549147574" sldId="261"/>
            <ac:spMk id="14" creationId="{B92FCB9E-3608-5DFE-21EE-7B2D050E7F3F}"/>
          </ac:spMkLst>
        </pc:spChg>
        <pc:spChg chg="add del mod">
          <ac:chgData name="Cameron Barnes" userId="d8a92c99-960a-4e6a-a6c2-c1e42f6e3095" providerId="ADAL" clId="{F8389DB8-569E-43B6-812F-C5D2FDDB84B3}" dt="2022-11-03T20:25:56.338" v="6164" actId="478"/>
          <ac:spMkLst>
            <pc:docMk/>
            <pc:sldMk cId="3549147574" sldId="261"/>
            <ac:spMk id="15" creationId="{350E817F-5024-4FF7-BE76-6C0B1DD6554D}"/>
          </ac:spMkLst>
        </pc:spChg>
        <pc:spChg chg="mod">
          <ac:chgData name="Cameron Barnes" userId="d8a92c99-960a-4e6a-a6c2-c1e42f6e3095" providerId="ADAL" clId="{F8389DB8-569E-43B6-812F-C5D2FDDB84B3}" dt="2022-11-06T18:27:51.928" v="7898" actId="208"/>
          <ac:spMkLst>
            <pc:docMk/>
            <pc:sldMk cId="3549147574" sldId="261"/>
            <ac:spMk id="15" creationId="{CEE21428-9947-B361-4AA5-EF4C62CD9FD5}"/>
          </ac:spMkLst>
        </pc:spChg>
        <pc:picChg chg="add mod">
          <ac:chgData name="Cameron Barnes" userId="d8a92c99-960a-4e6a-a6c2-c1e42f6e3095" providerId="ADAL" clId="{F8389DB8-569E-43B6-812F-C5D2FDDB84B3}" dt="2022-11-03T19:22:07.675" v="5955" actId="14100"/>
          <ac:picMkLst>
            <pc:docMk/>
            <pc:sldMk cId="3549147574" sldId="261"/>
            <ac:picMk id="12" creationId="{7A7112D8-53FB-4281-E68F-476DAC96848C}"/>
          </ac:picMkLst>
        </pc:picChg>
        <pc:picChg chg="add mod">
          <ac:chgData name="Cameron Barnes" userId="d8a92c99-960a-4e6a-a6c2-c1e42f6e3095" providerId="ADAL" clId="{F8389DB8-569E-43B6-812F-C5D2FDDB84B3}" dt="2022-11-03T20:28:31.616" v="6174" actId="1076"/>
          <ac:picMkLst>
            <pc:docMk/>
            <pc:sldMk cId="3549147574" sldId="261"/>
            <ac:picMk id="17" creationId="{EFE5639D-E841-10FC-E617-5C444AC53E2B}"/>
          </ac:picMkLst>
        </pc:picChg>
        <pc:picChg chg="del">
          <ac:chgData name="Cameron Barnes" userId="d8a92c99-960a-4e6a-a6c2-c1e42f6e3095" providerId="ADAL" clId="{F8389DB8-569E-43B6-812F-C5D2FDDB84B3}" dt="2022-11-03T19:10:42.601" v="5913" actId="478"/>
          <ac:picMkLst>
            <pc:docMk/>
            <pc:sldMk cId="3549147574" sldId="261"/>
            <ac:picMk id="1026" creationId="{62E14BCC-DFD4-D247-0877-FFF3AF2AE242}"/>
          </ac:picMkLst>
        </pc:picChg>
        <pc:picChg chg="del">
          <ac:chgData name="Cameron Barnes" userId="d8a92c99-960a-4e6a-a6c2-c1e42f6e3095" providerId="ADAL" clId="{F8389DB8-569E-43B6-812F-C5D2FDDB84B3}" dt="2022-11-03T19:10:41.320" v="5912" actId="478"/>
          <ac:picMkLst>
            <pc:docMk/>
            <pc:sldMk cId="3549147574" sldId="261"/>
            <ac:picMk id="6146" creationId="{56E78DED-B081-BE3C-C512-EF13AD403F17}"/>
          </ac:picMkLst>
        </pc:picChg>
        <pc:picChg chg="add del mod">
          <ac:chgData name="Cameron Barnes" userId="d8a92c99-960a-4e6a-a6c2-c1e42f6e3095" providerId="ADAL" clId="{F8389DB8-569E-43B6-812F-C5D2FDDB84B3}" dt="2022-11-03T19:15:16.576" v="5923" actId="478"/>
          <ac:picMkLst>
            <pc:docMk/>
            <pc:sldMk cId="3549147574" sldId="261"/>
            <ac:picMk id="23554" creationId="{3F5F4477-6F27-FBEA-F5F9-45CDADD9718D}"/>
          </ac:picMkLst>
        </pc:picChg>
        <pc:picChg chg="add mod">
          <ac:chgData name="Cameron Barnes" userId="d8a92c99-960a-4e6a-a6c2-c1e42f6e3095" providerId="ADAL" clId="{F8389DB8-569E-43B6-812F-C5D2FDDB84B3}" dt="2022-11-03T20:24:52.553" v="6155" actId="1076"/>
          <ac:picMkLst>
            <pc:docMk/>
            <pc:sldMk cId="3549147574" sldId="261"/>
            <ac:picMk id="23556" creationId="{90938ADD-60CC-4216-3F61-FD327607A91C}"/>
          </ac:picMkLst>
        </pc:picChg>
        <pc:picChg chg="add del">
          <ac:chgData name="Cameron Barnes" userId="d8a92c99-960a-4e6a-a6c2-c1e42f6e3095" providerId="ADAL" clId="{F8389DB8-569E-43B6-812F-C5D2FDDB84B3}" dt="2022-11-03T19:16:55.692" v="5939"/>
          <ac:picMkLst>
            <pc:docMk/>
            <pc:sldMk cId="3549147574" sldId="261"/>
            <ac:picMk id="23558" creationId="{1F40BE79-803F-1A4C-E3CF-B671D06A4F54}"/>
          </ac:picMkLst>
        </pc:picChg>
        <pc:picChg chg="add del mod">
          <ac:chgData name="Cameron Barnes" userId="d8a92c99-960a-4e6a-a6c2-c1e42f6e3095" providerId="ADAL" clId="{F8389DB8-569E-43B6-812F-C5D2FDDB84B3}" dt="2022-11-03T20:05:17.032" v="6032"/>
          <ac:picMkLst>
            <pc:docMk/>
            <pc:sldMk cId="3549147574" sldId="261"/>
            <ac:picMk id="23560" creationId="{7FB16727-E28A-C3C0-0165-467ADC37EA3D}"/>
          </ac:picMkLst>
        </pc:picChg>
        <pc:picChg chg="add del mod">
          <ac:chgData name="Cameron Barnes" userId="d8a92c99-960a-4e6a-a6c2-c1e42f6e3095" providerId="ADAL" clId="{F8389DB8-569E-43B6-812F-C5D2FDDB84B3}" dt="2022-11-03T20:06:13.018" v="6038" actId="478"/>
          <ac:picMkLst>
            <pc:docMk/>
            <pc:sldMk cId="3549147574" sldId="261"/>
            <ac:picMk id="23562" creationId="{20E3CC40-CD23-127D-AD59-7DCB47756899}"/>
          </ac:picMkLst>
        </pc:picChg>
        <pc:picChg chg="add del mod">
          <ac:chgData name="Cameron Barnes" userId="d8a92c99-960a-4e6a-a6c2-c1e42f6e3095" providerId="ADAL" clId="{F8389DB8-569E-43B6-812F-C5D2FDDB84B3}" dt="2022-11-03T20:06:50.514" v="6049" actId="478"/>
          <ac:picMkLst>
            <pc:docMk/>
            <pc:sldMk cId="3549147574" sldId="261"/>
            <ac:picMk id="23564" creationId="{43A613CC-C692-6786-486B-3B5F2CE75D67}"/>
          </ac:picMkLst>
        </pc:picChg>
        <pc:picChg chg="add del mod">
          <ac:chgData name="Cameron Barnes" userId="d8a92c99-960a-4e6a-a6c2-c1e42f6e3095" providerId="ADAL" clId="{F8389DB8-569E-43B6-812F-C5D2FDDB84B3}" dt="2022-11-03T20:07:03.062" v="6055" actId="478"/>
          <ac:picMkLst>
            <pc:docMk/>
            <pc:sldMk cId="3549147574" sldId="261"/>
            <ac:picMk id="23566" creationId="{FD090623-27BA-A9F6-8137-E9D99D0BCD59}"/>
          </ac:picMkLst>
        </pc:picChg>
        <pc:picChg chg="add mod">
          <ac:chgData name="Cameron Barnes" userId="d8a92c99-960a-4e6a-a6c2-c1e42f6e3095" providerId="ADAL" clId="{F8389DB8-569E-43B6-812F-C5D2FDDB84B3}" dt="2022-11-03T20:07:33.553" v="6060" actId="1076"/>
          <ac:picMkLst>
            <pc:docMk/>
            <pc:sldMk cId="3549147574" sldId="261"/>
            <ac:picMk id="23568" creationId="{1CA7AA0A-CBE7-5405-E0B1-D7C32E3C0EF3}"/>
          </ac:picMkLst>
        </pc:picChg>
        <pc:picChg chg="add del">
          <ac:chgData name="Cameron Barnes" userId="d8a92c99-960a-4e6a-a6c2-c1e42f6e3095" providerId="ADAL" clId="{F8389DB8-569E-43B6-812F-C5D2FDDB84B3}" dt="2022-11-03T20:27:54.846" v="6166" actId="478"/>
          <ac:picMkLst>
            <pc:docMk/>
            <pc:sldMk cId="3549147574" sldId="261"/>
            <ac:picMk id="23570" creationId="{3EBC9E27-A0E7-58DB-6953-88CA8CF0DA66}"/>
          </ac:picMkLst>
        </pc:picChg>
        <pc:cxnChg chg="add mod">
          <ac:chgData name="Cameron Barnes" userId="d8a92c99-960a-4e6a-a6c2-c1e42f6e3095" providerId="ADAL" clId="{F8389DB8-569E-43B6-812F-C5D2FDDB84B3}" dt="2022-11-03T20:30:43.272" v="6186" actId="14100"/>
          <ac:cxnSpMkLst>
            <pc:docMk/>
            <pc:sldMk cId="3549147574" sldId="261"/>
            <ac:cxnSpMk id="19" creationId="{24DDD935-9CAF-5CB4-DC94-6B540ABF1229}"/>
          </ac:cxnSpMkLst>
        </pc:cxnChg>
      </pc:sldChg>
      <pc:sldChg chg="del">
        <pc:chgData name="Cameron Barnes" userId="d8a92c99-960a-4e6a-a6c2-c1e42f6e3095" providerId="ADAL" clId="{F8389DB8-569E-43B6-812F-C5D2FDDB84B3}" dt="2022-10-28T14:13:43.185" v="1" actId="47"/>
        <pc:sldMkLst>
          <pc:docMk/>
          <pc:sldMk cId="2750239876" sldId="268"/>
        </pc:sldMkLst>
      </pc:sldChg>
      <pc:sldChg chg="del">
        <pc:chgData name="Cameron Barnes" userId="d8a92c99-960a-4e6a-a6c2-c1e42f6e3095" providerId="ADAL" clId="{F8389DB8-569E-43B6-812F-C5D2FDDB84B3}" dt="2022-10-28T14:13:45.594" v="2" actId="47"/>
        <pc:sldMkLst>
          <pc:docMk/>
          <pc:sldMk cId="601429517" sldId="269"/>
        </pc:sldMkLst>
      </pc:sldChg>
      <pc:sldChg chg="del modCm">
        <pc:chgData name="Cameron Barnes" userId="d8a92c99-960a-4e6a-a6c2-c1e42f6e3095" providerId="ADAL" clId="{F8389DB8-569E-43B6-812F-C5D2FDDB84B3}" dt="2022-11-06T18:45:25.101" v="7973" actId="2056"/>
        <pc:sldMkLst>
          <pc:docMk/>
          <pc:sldMk cId="2461593253" sldId="270"/>
        </pc:sldMkLst>
      </pc:sldChg>
      <pc:sldChg chg="del">
        <pc:chgData name="Cameron Barnes" userId="d8a92c99-960a-4e6a-a6c2-c1e42f6e3095" providerId="ADAL" clId="{F8389DB8-569E-43B6-812F-C5D2FDDB84B3}" dt="2022-10-28T14:13:52.331" v="5" actId="47"/>
        <pc:sldMkLst>
          <pc:docMk/>
          <pc:sldMk cId="4089096190" sldId="271"/>
        </pc:sldMkLst>
      </pc:sldChg>
      <pc:sldChg chg="del">
        <pc:chgData name="Cameron Barnes" userId="d8a92c99-960a-4e6a-a6c2-c1e42f6e3095" providerId="ADAL" clId="{F8389DB8-569E-43B6-812F-C5D2FDDB84B3}" dt="2022-10-28T14:14:05.081" v="14" actId="47"/>
        <pc:sldMkLst>
          <pc:docMk/>
          <pc:sldMk cId="2806368951" sldId="274"/>
        </pc:sldMkLst>
      </pc:sldChg>
      <pc:sldChg chg="del">
        <pc:chgData name="Cameron Barnes" userId="d8a92c99-960a-4e6a-a6c2-c1e42f6e3095" providerId="ADAL" clId="{F8389DB8-569E-43B6-812F-C5D2FDDB84B3}" dt="2022-10-28T14:13:54.023" v="6" actId="47"/>
        <pc:sldMkLst>
          <pc:docMk/>
          <pc:sldMk cId="379536198" sldId="278"/>
        </pc:sldMkLst>
      </pc:sldChg>
      <pc:sldChg chg="addSp delSp modSp add del mod ord setBg modNotesTx">
        <pc:chgData name="Cameron Barnes" userId="d8a92c99-960a-4e6a-a6c2-c1e42f6e3095" providerId="ADAL" clId="{F8389DB8-569E-43B6-812F-C5D2FDDB84B3}" dt="2022-11-06T18:42:12.968" v="7971" actId="255"/>
        <pc:sldMkLst>
          <pc:docMk/>
          <pc:sldMk cId="2426727982" sldId="281"/>
        </pc:sldMkLst>
        <pc:spChg chg="add mod">
          <ac:chgData name="Cameron Barnes" userId="d8a92c99-960a-4e6a-a6c2-c1e42f6e3095" providerId="ADAL" clId="{F8389DB8-569E-43B6-812F-C5D2FDDB84B3}" dt="2022-11-01T18:08:14.103" v="1604" actId="14100"/>
          <ac:spMkLst>
            <pc:docMk/>
            <pc:sldMk cId="2426727982" sldId="281"/>
            <ac:spMk id="4" creationId="{C81A4090-4F3D-F0CA-D817-FFB6F971D1BD}"/>
          </ac:spMkLst>
        </pc:spChg>
        <pc:spChg chg="add mod">
          <ac:chgData name="Cameron Barnes" userId="d8a92c99-960a-4e6a-a6c2-c1e42f6e3095" providerId="ADAL" clId="{F8389DB8-569E-43B6-812F-C5D2FDDB84B3}" dt="2022-10-31T21:20:55.731" v="1145" actId="1076"/>
          <ac:spMkLst>
            <pc:docMk/>
            <pc:sldMk cId="2426727982" sldId="281"/>
            <ac:spMk id="5" creationId="{23BC3C4D-E47A-C8EB-041F-09E63BA69547}"/>
          </ac:spMkLst>
        </pc:spChg>
        <pc:spChg chg="add mod">
          <ac:chgData name="Cameron Barnes" userId="d8a92c99-960a-4e6a-a6c2-c1e42f6e3095" providerId="ADAL" clId="{F8389DB8-569E-43B6-812F-C5D2FDDB84B3}" dt="2022-11-01T18:05:39.869" v="1585" actId="1076"/>
          <ac:spMkLst>
            <pc:docMk/>
            <pc:sldMk cId="2426727982" sldId="281"/>
            <ac:spMk id="6" creationId="{D5155D1C-C14D-7A8E-F453-9393E17EB5A4}"/>
          </ac:spMkLst>
        </pc:spChg>
        <pc:spChg chg="add del mod ord">
          <ac:chgData name="Cameron Barnes" userId="d8a92c99-960a-4e6a-a6c2-c1e42f6e3095" providerId="ADAL" clId="{F8389DB8-569E-43B6-812F-C5D2FDDB84B3}" dt="2022-11-01T18:05:19.566" v="1578" actId="478"/>
          <ac:spMkLst>
            <pc:docMk/>
            <pc:sldMk cId="2426727982" sldId="281"/>
            <ac:spMk id="8" creationId="{0970F2DD-4FE1-E816-5CE3-69439F927CB1}"/>
          </ac:spMkLst>
        </pc:spChg>
        <pc:spChg chg="del">
          <ac:chgData name="Cameron Barnes" userId="d8a92c99-960a-4e6a-a6c2-c1e42f6e3095" providerId="ADAL" clId="{F8389DB8-569E-43B6-812F-C5D2FDDB84B3}" dt="2022-10-31T21:19:52.922" v="1113" actId="478"/>
          <ac:spMkLst>
            <pc:docMk/>
            <pc:sldMk cId="2426727982" sldId="281"/>
            <ac:spMk id="9" creationId="{C83C01EB-8908-4ECF-AEDE-85373E044659}"/>
          </ac:spMkLst>
        </pc:spChg>
        <pc:grpChg chg="add mod">
          <ac:chgData name="Cameron Barnes" userId="d8a92c99-960a-4e6a-a6c2-c1e42f6e3095" providerId="ADAL" clId="{F8389DB8-569E-43B6-812F-C5D2FDDB84B3}" dt="2022-11-01T18:05:39.869" v="1585" actId="1076"/>
          <ac:grpSpMkLst>
            <pc:docMk/>
            <pc:sldMk cId="2426727982" sldId="281"/>
            <ac:grpSpMk id="7" creationId="{41DAEF0C-5C88-BF8E-B21B-A6CA597133C1}"/>
          </ac:grpSpMkLst>
        </pc:grpChg>
        <pc:picChg chg="del">
          <ac:chgData name="Cameron Barnes" userId="d8a92c99-960a-4e6a-a6c2-c1e42f6e3095" providerId="ADAL" clId="{F8389DB8-569E-43B6-812F-C5D2FDDB84B3}" dt="2022-10-31T21:19:54.043" v="1114" actId="478"/>
          <ac:picMkLst>
            <pc:docMk/>
            <pc:sldMk cId="2426727982" sldId="281"/>
            <ac:picMk id="11" creationId="{9ED79F5F-8083-983C-3ECD-2902206D46F5}"/>
          </ac:picMkLst>
        </pc:picChg>
        <pc:picChg chg="add del mod">
          <ac:chgData name="Cameron Barnes" userId="d8a92c99-960a-4e6a-a6c2-c1e42f6e3095" providerId="ADAL" clId="{F8389DB8-569E-43B6-812F-C5D2FDDB84B3}" dt="2022-11-01T17:58:29.904" v="1538" actId="478"/>
          <ac:picMkLst>
            <pc:docMk/>
            <pc:sldMk cId="2426727982" sldId="281"/>
            <ac:picMk id="2050" creationId="{EBF4F664-C4EA-674A-54DC-E6E0B4F35E68}"/>
          </ac:picMkLst>
        </pc:picChg>
        <pc:picChg chg="add mod">
          <ac:chgData name="Cameron Barnes" userId="d8a92c99-960a-4e6a-a6c2-c1e42f6e3095" providerId="ADAL" clId="{F8389DB8-569E-43B6-812F-C5D2FDDB84B3}" dt="2022-11-01T18:05:39.869" v="1585" actId="1076"/>
          <ac:picMkLst>
            <pc:docMk/>
            <pc:sldMk cId="2426727982" sldId="281"/>
            <ac:picMk id="2052" creationId="{19A54486-5CCF-5614-ABE7-9C9EFE1B9774}"/>
          </ac:picMkLst>
        </pc:picChg>
        <pc:picChg chg="add del mod">
          <ac:chgData name="Cameron Barnes" userId="d8a92c99-960a-4e6a-a6c2-c1e42f6e3095" providerId="ADAL" clId="{F8389DB8-569E-43B6-812F-C5D2FDDB84B3}" dt="2022-11-01T18:03:30.122" v="1571" actId="478"/>
          <ac:picMkLst>
            <pc:docMk/>
            <pc:sldMk cId="2426727982" sldId="281"/>
            <ac:picMk id="2054" creationId="{106CC6E6-FE51-09C7-5DC1-83A1E4A69BB5}"/>
          </ac:picMkLst>
        </pc:picChg>
        <pc:picChg chg="add mod">
          <ac:chgData name="Cameron Barnes" userId="d8a92c99-960a-4e6a-a6c2-c1e42f6e3095" providerId="ADAL" clId="{F8389DB8-569E-43B6-812F-C5D2FDDB84B3}" dt="2022-11-01T18:05:37.981" v="1584" actId="1076"/>
          <ac:picMkLst>
            <pc:docMk/>
            <pc:sldMk cId="2426727982" sldId="281"/>
            <ac:picMk id="2056" creationId="{B679C249-73E6-EAC3-8F5A-2D0074243C59}"/>
          </ac:picMkLst>
        </pc:picChg>
        <pc:picChg chg="add mod">
          <ac:chgData name="Cameron Barnes" userId="d8a92c99-960a-4e6a-a6c2-c1e42f6e3095" providerId="ADAL" clId="{F8389DB8-569E-43B6-812F-C5D2FDDB84B3}" dt="2022-11-01T18:08:17.948" v="1605" actId="1076"/>
          <ac:picMkLst>
            <pc:docMk/>
            <pc:sldMk cId="2426727982" sldId="281"/>
            <ac:picMk id="4098" creationId="{17384DB4-7C88-EC52-A581-ACC9EB8D4B3F}"/>
          </ac:picMkLst>
        </pc:picChg>
      </pc:sldChg>
      <pc:sldChg chg="modSp del mod">
        <pc:chgData name="Cameron Barnes" userId="d8a92c99-960a-4e6a-a6c2-c1e42f6e3095" providerId="ADAL" clId="{F8389DB8-569E-43B6-812F-C5D2FDDB84B3}" dt="2022-11-06T21:34:16.876" v="9615" actId="20577"/>
        <pc:sldMkLst>
          <pc:docMk/>
          <pc:sldMk cId="3566069390" sldId="289"/>
        </pc:sldMkLst>
        <pc:spChg chg="mod">
          <ac:chgData name="Cameron Barnes" userId="d8a92c99-960a-4e6a-a6c2-c1e42f6e3095" providerId="ADAL" clId="{F8389DB8-569E-43B6-812F-C5D2FDDB84B3}" dt="2022-11-06T21:34:16.876" v="9615" actId="20577"/>
          <ac:spMkLst>
            <pc:docMk/>
            <pc:sldMk cId="3566069390" sldId="289"/>
            <ac:spMk id="5" creationId="{5B1F740F-E57E-4657-ADE8-D33CEE5D5CF2}"/>
          </ac:spMkLst>
        </pc:spChg>
      </pc:sldChg>
      <pc:sldChg chg="del">
        <pc:chgData name="Cameron Barnes" userId="d8a92c99-960a-4e6a-a6c2-c1e42f6e3095" providerId="ADAL" clId="{F8389DB8-569E-43B6-812F-C5D2FDDB84B3}" dt="2022-10-28T14:13:55.537" v="7" actId="47"/>
        <pc:sldMkLst>
          <pc:docMk/>
          <pc:sldMk cId="1443982981" sldId="290"/>
        </pc:sldMkLst>
      </pc:sldChg>
      <pc:sldChg chg="del">
        <pc:chgData name="Cameron Barnes" userId="d8a92c99-960a-4e6a-a6c2-c1e42f6e3095" providerId="ADAL" clId="{F8389DB8-569E-43B6-812F-C5D2FDDB84B3}" dt="2022-10-28T14:13:56.550" v="9" actId="47"/>
        <pc:sldMkLst>
          <pc:docMk/>
          <pc:sldMk cId="497695725" sldId="291"/>
        </pc:sldMkLst>
      </pc:sldChg>
      <pc:sldChg chg="del">
        <pc:chgData name="Cameron Barnes" userId="d8a92c99-960a-4e6a-a6c2-c1e42f6e3095" providerId="ADAL" clId="{F8389DB8-569E-43B6-812F-C5D2FDDB84B3}" dt="2022-10-28T14:13:56.052" v="8" actId="47"/>
        <pc:sldMkLst>
          <pc:docMk/>
          <pc:sldMk cId="533765916" sldId="292"/>
        </pc:sldMkLst>
      </pc:sldChg>
      <pc:sldChg chg="del">
        <pc:chgData name="Cameron Barnes" userId="d8a92c99-960a-4e6a-a6c2-c1e42f6e3095" providerId="ADAL" clId="{F8389DB8-569E-43B6-812F-C5D2FDDB84B3}" dt="2022-10-28T14:13:57.053" v="10" actId="47"/>
        <pc:sldMkLst>
          <pc:docMk/>
          <pc:sldMk cId="570970422" sldId="293"/>
        </pc:sldMkLst>
      </pc:sldChg>
      <pc:sldChg chg="del">
        <pc:chgData name="Cameron Barnes" userId="d8a92c99-960a-4e6a-a6c2-c1e42f6e3095" providerId="ADAL" clId="{F8389DB8-569E-43B6-812F-C5D2FDDB84B3}" dt="2022-10-28T14:13:57.568" v="11" actId="47"/>
        <pc:sldMkLst>
          <pc:docMk/>
          <pc:sldMk cId="3995095097" sldId="294"/>
        </pc:sldMkLst>
      </pc:sldChg>
      <pc:sldChg chg="addSp delSp modSp mod">
        <pc:chgData name="Cameron Barnes" userId="d8a92c99-960a-4e6a-a6c2-c1e42f6e3095" providerId="ADAL" clId="{F8389DB8-569E-43B6-812F-C5D2FDDB84B3}" dt="2022-11-01T18:22:36.920" v="1642" actId="478"/>
        <pc:sldMkLst>
          <pc:docMk/>
          <pc:sldMk cId="1248953507" sldId="299"/>
        </pc:sldMkLst>
        <pc:spChg chg="add del mod">
          <ac:chgData name="Cameron Barnes" userId="d8a92c99-960a-4e6a-a6c2-c1e42f6e3095" providerId="ADAL" clId="{F8389DB8-569E-43B6-812F-C5D2FDDB84B3}" dt="2022-10-31T20:51:52.814" v="805" actId="164"/>
          <ac:spMkLst>
            <pc:docMk/>
            <pc:sldMk cId="1248953507" sldId="299"/>
            <ac:spMk id="4" creationId="{BF15663A-9F42-9BD1-9256-15B556DC2F49}"/>
          </ac:spMkLst>
        </pc:spChg>
        <pc:spChg chg="add del mod">
          <ac:chgData name="Cameron Barnes" userId="d8a92c99-960a-4e6a-a6c2-c1e42f6e3095" providerId="ADAL" clId="{F8389DB8-569E-43B6-812F-C5D2FDDB84B3}" dt="2022-10-31T20:48:35.449" v="753" actId="478"/>
          <ac:spMkLst>
            <pc:docMk/>
            <pc:sldMk cId="1248953507" sldId="299"/>
            <ac:spMk id="5" creationId="{5141F1BB-E203-BDF8-D130-3A95AED055D4}"/>
          </ac:spMkLst>
        </pc:spChg>
        <pc:spChg chg="add del mod ord">
          <ac:chgData name="Cameron Barnes" userId="d8a92c99-960a-4e6a-a6c2-c1e42f6e3095" providerId="ADAL" clId="{F8389DB8-569E-43B6-812F-C5D2FDDB84B3}" dt="2022-11-01T18:22:34.136" v="1641" actId="478"/>
          <ac:spMkLst>
            <pc:docMk/>
            <pc:sldMk cId="1248953507" sldId="299"/>
            <ac:spMk id="8" creationId="{67B5B491-9AD5-1F56-8FBF-460AD327B15B}"/>
          </ac:spMkLst>
        </pc:spChg>
        <pc:spChg chg="add del mod">
          <ac:chgData name="Cameron Barnes" userId="d8a92c99-960a-4e6a-a6c2-c1e42f6e3095" providerId="ADAL" clId="{F8389DB8-569E-43B6-812F-C5D2FDDB84B3}" dt="2022-10-31T20:51:59.149" v="807" actId="478"/>
          <ac:spMkLst>
            <pc:docMk/>
            <pc:sldMk cId="1248953507" sldId="299"/>
            <ac:spMk id="9" creationId="{57BA02E9-D541-A469-0B99-3D2002832CF1}"/>
          </ac:spMkLst>
        </pc:spChg>
        <pc:spChg chg="add del mod">
          <ac:chgData name="Cameron Barnes" userId="d8a92c99-960a-4e6a-a6c2-c1e42f6e3095" providerId="ADAL" clId="{F8389DB8-569E-43B6-812F-C5D2FDDB84B3}" dt="2022-10-31T20:49:16.578" v="763" actId="478"/>
          <ac:spMkLst>
            <pc:docMk/>
            <pc:sldMk cId="1248953507" sldId="299"/>
            <ac:spMk id="10" creationId="{ABBF1ACB-EF36-6C18-73F8-643FDC9837E2}"/>
          </ac:spMkLst>
        </pc:spChg>
        <pc:spChg chg="add del mod">
          <ac:chgData name="Cameron Barnes" userId="d8a92c99-960a-4e6a-a6c2-c1e42f6e3095" providerId="ADAL" clId="{F8389DB8-569E-43B6-812F-C5D2FDDB84B3}" dt="2022-10-31T20:49:54.080" v="782" actId="767"/>
          <ac:spMkLst>
            <pc:docMk/>
            <pc:sldMk cId="1248953507" sldId="299"/>
            <ac:spMk id="11" creationId="{EC44E71B-53E9-45A5-E10A-566172736B5F}"/>
          </ac:spMkLst>
        </pc:spChg>
        <pc:spChg chg="add del">
          <ac:chgData name="Cameron Barnes" userId="d8a92c99-960a-4e6a-a6c2-c1e42f6e3095" providerId="ADAL" clId="{F8389DB8-569E-43B6-812F-C5D2FDDB84B3}" dt="2022-10-31T20:49:51.707" v="777" actId="11529"/>
          <ac:spMkLst>
            <pc:docMk/>
            <pc:sldMk cId="1248953507" sldId="299"/>
            <ac:spMk id="12" creationId="{14F35BE1-FAF6-0E51-2B12-14D90CDD1BCE}"/>
          </ac:spMkLst>
        </pc:spChg>
        <pc:spChg chg="add del">
          <ac:chgData name="Cameron Barnes" userId="d8a92c99-960a-4e6a-a6c2-c1e42f6e3095" providerId="ADAL" clId="{F8389DB8-569E-43B6-812F-C5D2FDDB84B3}" dt="2022-10-31T20:50:17.004" v="786" actId="478"/>
          <ac:spMkLst>
            <pc:docMk/>
            <pc:sldMk cId="1248953507" sldId="299"/>
            <ac:spMk id="13" creationId="{132DFAC3-B2C0-9288-B7E9-9B9CC9947D72}"/>
          </ac:spMkLst>
        </pc:spChg>
        <pc:spChg chg="add mod">
          <ac:chgData name="Cameron Barnes" userId="d8a92c99-960a-4e6a-a6c2-c1e42f6e3095" providerId="ADAL" clId="{F8389DB8-569E-43B6-812F-C5D2FDDB84B3}" dt="2022-10-31T20:51:52.814" v="805" actId="164"/>
          <ac:spMkLst>
            <pc:docMk/>
            <pc:sldMk cId="1248953507" sldId="299"/>
            <ac:spMk id="14" creationId="{96355248-A23F-6045-FE64-B8B9B2C7760E}"/>
          </ac:spMkLst>
        </pc:spChg>
        <pc:spChg chg="add del mod">
          <ac:chgData name="Cameron Barnes" userId="d8a92c99-960a-4e6a-a6c2-c1e42f6e3095" providerId="ADAL" clId="{F8389DB8-569E-43B6-812F-C5D2FDDB84B3}" dt="2022-10-31T20:51:03.165" v="795" actId="478"/>
          <ac:spMkLst>
            <pc:docMk/>
            <pc:sldMk cId="1248953507" sldId="299"/>
            <ac:spMk id="15" creationId="{4DA4FC5A-A7D7-E3DD-B461-CC5AEC62C157}"/>
          </ac:spMkLst>
        </pc:spChg>
        <pc:spChg chg="add del mod">
          <ac:chgData name="Cameron Barnes" userId="d8a92c99-960a-4e6a-a6c2-c1e42f6e3095" providerId="ADAL" clId="{F8389DB8-569E-43B6-812F-C5D2FDDB84B3}" dt="2022-10-31T20:51:59.149" v="807" actId="478"/>
          <ac:spMkLst>
            <pc:docMk/>
            <pc:sldMk cId="1248953507" sldId="299"/>
            <ac:spMk id="16" creationId="{EDE24809-99C0-24CB-4582-E4A35835724F}"/>
          </ac:spMkLst>
        </pc:spChg>
        <pc:spChg chg="mod">
          <ac:chgData name="Cameron Barnes" userId="d8a92c99-960a-4e6a-a6c2-c1e42f6e3095" providerId="ADAL" clId="{F8389DB8-569E-43B6-812F-C5D2FDDB84B3}" dt="2022-10-31T20:51:55.330" v="806"/>
          <ac:spMkLst>
            <pc:docMk/>
            <pc:sldMk cId="1248953507" sldId="299"/>
            <ac:spMk id="19" creationId="{51453A56-A445-1E17-79C0-BAB660EBD634}"/>
          </ac:spMkLst>
        </pc:spChg>
        <pc:spChg chg="mod">
          <ac:chgData name="Cameron Barnes" userId="d8a92c99-960a-4e6a-a6c2-c1e42f6e3095" providerId="ADAL" clId="{F8389DB8-569E-43B6-812F-C5D2FDDB84B3}" dt="2022-10-31T20:51:55.330" v="806"/>
          <ac:spMkLst>
            <pc:docMk/>
            <pc:sldMk cId="1248953507" sldId="299"/>
            <ac:spMk id="20" creationId="{0369D553-9494-62D1-BFFD-00A1D7B47611}"/>
          </ac:spMkLst>
        </pc:spChg>
        <pc:spChg chg="add mod">
          <ac:chgData name="Cameron Barnes" userId="d8a92c99-960a-4e6a-a6c2-c1e42f6e3095" providerId="ADAL" clId="{F8389DB8-569E-43B6-812F-C5D2FDDB84B3}" dt="2022-11-01T18:22:26.429" v="1638" actId="164"/>
          <ac:spMkLst>
            <pc:docMk/>
            <pc:sldMk cId="1248953507" sldId="299"/>
            <ac:spMk id="23" creationId="{812DBB3F-A84C-8C5F-2821-0B114B031DB2}"/>
          </ac:spMkLst>
        </pc:spChg>
        <pc:spChg chg="mod">
          <ac:chgData name="Cameron Barnes" userId="d8a92c99-960a-4e6a-a6c2-c1e42f6e3095" providerId="ADAL" clId="{F8389DB8-569E-43B6-812F-C5D2FDDB84B3}" dt="2022-10-31T20:53:44.718" v="818"/>
          <ac:spMkLst>
            <pc:docMk/>
            <pc:sldMk cId="1248953507" sldId="299"/>
            <ac:spMk id="25" creationId="{F297FFCA-4C02-49B9-8208-7656C809CF08}"/>
          </ac:spMkLst>
        </pc:spChg>
        <pc:spChg chg="mod">
          <ac:chgData name="Cameron Barnes" userId="d8a92c99-960a-4e6a-a6c2-c1e42f6e3095" providerId="ADAL" clId="{F8389DB8-569E-43B6-812F-C5D2FDDB84B3}" dt="2022-10-31T20:53:44.718" v="818"/>
          <ac:spMkLst>
            <pc:docMk/>
            <pc:sldMk cId="1248953507" sldId="299"/>
            <ac:spMk id="26" creationId="{F6D6FE16-1DA5-973A-9A44-5A1352C3E793}"/>
          </ac:spMkLst>
        </pc:spChg>
        <pc:spChg chg="mod">
          <ac:chgData name="Cameron Barnes" userId="d8a92c99-960a-4e6a-a6c2-c1e42f6e3095" providerId="ADAL" clId="{F8389DB8-569E-43B6-812F-C5D2FDDB84B3}" dt="2022-10-31T20:53:44.718" v="818"/>
          <ac:spMkLst>
            <pc:docMk/>
            <pc:sldMk cId="1248953507" sldId="299"/>
            <ac:spMk id="28" creationId="{E8ED63B3-9B8B-06B3-CB3B-9A8A98209856}"/>
          </ac:spMkLst>
        </pc:spChg>
        <pc:spChg chg="mod">
          <ac:chgData name="Cameron Barnes" userId="d8a92c99-960a-4e6a-a6c2-c1e42f6e3095" providerId="ADAL" clId="{F8389DB8-569E-43B6-812F-C5D2FDDB84B3}" dt="2022-10-31T20:53:44.718" v="818"/>
          <ac:spMkLst>
            <pc:docMk/>
            <pc:sldMk cId="1248953507" sldId="299"/>
            <ac:spMk id="29" creationId="{0FC2B9BA-CD14-C8F2-EC1E-942B98825102}"/>
          </ac:spMkLst>
        </pc:spChg>
        <pc:spChg chg="add del mod">
          <ac:chgData name="Cameron Barnes" userId="d8a92c99-960a-4e6a-a6c2-c1e42f6e3095" providerId="ADAL" clId="{F8389DB8-569E-43B6-812F-C5D2FDDB84B3}" dt="2022-10-31T20:53:51.307" v="821" actId="478"/>
          <ac:spMkLst>
            <pc:docMk/>
            <pc:sldMk cId="1248953507" sldId="299"/>
            <ac:spMk id="30" creationId="{8A30FDA6-622E-61FE-E905-DF10ED3DB3E8}"/>
          </ac:spMkLst>
        </pc:spChg>
        <pc:spChg chg="mod">
          <ac:chgData name="Cameron Barnes" userId="d8a92c99-960a-4e6a-a6c2-c1e42f6e3095" providerId="ADAL" clId="{F8389DB8-569E-43B6-812F-C5D2FDDB84B3}" dt="2022-10-31T20:53:48.890" v="820"/>
          <ac:spMkLst>
            <pc:docMk/>
            <pc:sldMk cId="1248953507" sldId="299"/>
            <ac:spMk id="32" creationId="{CDF859B3-CCD7-0AE6-B06E-9AF42E6162D8}"/>
          </ac:spMkLst>
        </pc:spChg>
        <pc:spChg chg="mod">
          <ac:chgData name="Cameron Barnes" userId="d8a92c99-960a-4e6a-a6c2-c1e42f6e3095" providerId="ADAL" clId="{F8389DB8-569E-43B6-812F-C5D2FDDB84B3}" dt="2022-10-31T20:53:48.890" v="820"/>
          <ac:spMkLst>
            <pc:docMk/>
            <pc:sldMk cId="1248953507" sldId="299"/>
            <ac:spMk id="33" creationId="{0A97925C-E1AD-0B5F-6733-EF07485C79B2}"/>
          </ac:spMkLst>
        </pc:spChg>
        <pc:spChg chg="mod">
          <ac:chgData name="Cameron Barnes" userId="d8a92c99-960a-4e6a-a6c2-c1e42f6e3095" providerId="ADAL" clId="{F8389DB8-569E-43B6-812F-C5D2FDDB84B3}" dt="2022-10-31T20:53:48.890" v="820"/>
          <ac:spMkLst>
            <pc:docMk/>
            <pc:sldMk cId="1248953507" sldId="299"/>
            <ac:spMk id="35" creationId="{2A77B8CF-9AE5-6E33-E7A5-AA150080FB2F}"/>
          </ac:spMkLst>
        </pc:spChg>
        <pc:spChg chg="mod">
          <ac:chgData name="Cameron Barnes" userId="d8a92c99-960a-4e6a-a6c2-c1e42f6e3095" providerId="ADAL" clId="{F8389DB8-569E-43B6-812F-C5D2FDDB84B3}" dt="2022-10-31T20:53:48.890" v="820"/>
          <ac:spMkLst>
            <pc:docMk/>
            <pc:sldMk cId="1248953507" sldId="299"/>
            <ac:spMk id="36" creationId="{930AE5F3-27FD-6742-7351-761A61F40ED7}"/>
          </ac:spMkLst>
        </pc:spChg>
        <pc:spChg chg="add del">
          <ac:chgData name="Cameron Barnes" userId="d8a92c99-960a-4e6a-a6c2-c1e42f6e3095" providerId="ADAL" clId="{F8389DB8-569E-43B6-812F-C5D2FDDB84B3}" dt="2022-10-31T20:54:23.892" v="825" actId="478"/>
          <ac:spMkLst>
            <pc:docMk/>
            <pc:sldMk cId="1248953507" sldId="299"/>
            <ac:spMk id="39" creationId="{E6A3A5FD-A846-778E-F9C7-D6241BF00750}"/>
          </ac:spMkLst>
        </pc:spChg>
        <pc:spChg chg="add del mod">
          <ac:chgData name="Cameron Barnes" userId="d8a92c99-960a-4e6a-a6c2-c1e42f6e3095" providerId="ADAL" clId="{F8389DB8-569E-43B6-812F-C5D2FDDB84B3}" dt="2022-10-31T20:57:02.812" v="840" actId="478"/>
          <ac:spMkLst>
            <pc:docMk/>
            <pc:sldMk cId="1248953507" sldId="299"/>
            <ac:spMk id="43" creationId="{C5A41B5B-996A-3A9D-C6A1-68500F0AF711}"/>
          </ac:spMkLst>
        </pc:spChg>
        <pc:spChg chg="add del mod">
          <ac:chgData name="Cameron Barnes" userId="d8a92c99-960a-4e6a-a6c2-c1e42f6e3095" providerId="ADAL" clId="{F8389DB8-569E-43B6-812F-C5D2FDDB84B3}" dt="2022-10-31T20:58:03.914" v="846" actId="478"/>
          <ac:spMkLst>
            <pc:docMk/>
            <pc:sldMk cId="1248953507" sldId="299"/>
            <ac:spMk id="45" creationId="{F8BB98B2-D549-6D7D-80BF-EEC8683A08FA}"/>
          </ac:spMkLst>
        </pc:spChg>
        <pc:spChg chg="add mod">
          <ac:chgData name="Cameron Barnes" userId="d8a92c99-960a-4e6a-a6c2-c1e42f6e3095" providerId="ADAL" clId="{F8389DB8-569E-43B6-812F-C5D2FDDB84B3}" dt="2022-11-01T18:22:26.429" v="1638" actId="164"/>
          <ac:spMkLst>
            <pc:docMk/>
            <pc:sldMk cId="1248953507" sldId="299"/>
            <ac:spMk id="46" creationId="{E1C2E549-FB5B-7707-5CC8-3BF39D10C5F8}"/>
          </ac:spMkLst>
        </pc:spChg>
        <pc:spChg chg="mod">
          <ac:chgData name="Cameron Barnes" userId="d8a92c99-960a-4e6a-a6c2-c1e42f6e3095" providerId="ADAL" clId="{F8389DB8-569E-43B6-812F-C5D2FDDB84B3}" dt="2022-10-31T20:59:54.216" v="859"/>
          <ac:spMkLst>
            <pc:docMk/>
            <pc:sldMk cId="1248953507" sldId="299"/>
            <ac:spMk id="48" creationId="{2CCE27F1-ACEF-D0BA-0509-2C4F20AC7D69}"/>
          </ac:spMkLst>
        </pc:spChg>
        <pc:spChg chg="mod">
          <ac:chgData name="Cameron Barnes" userId="d8a92c99-960a-4e6a-a6c2-c1e42f6e3095" providerId="ADAL" clId="{F8389DB8-569E-43B6-812F-C5D2FDDB84B3}" dt="2022-10-31T20:59:54.216" v="859"/>
          <ac:spMkLst>
            <pc:docMk/>
            <pc:sldMk cId="1248953507" sldId="299"/>
            <ac:spMk id="49" creationId="{5C7E0264-6405-8DD1-CE19-E89E822F3B04}"/>
          </ac:spMkLst>
        </pc:spChg>
        <pc:spChg chg="mod">
          <ac:chgData name="Cameron Barnes" userId="d8a92c99-960a-4e6a-a6c2-c1e42f6e3095" providerId="ADAL" clId="{F8389DB8-569E-43B6-812F-C5D2FDDB84B3}" dt="2022-10-31T20:59:54.216" v="859"/>
          <ac:spMkLst>
            <pc:docMk/>
            <pc:sldMk cId="1248953507" sldId="299"/>
            <ac:spMk id="52" creationId="{5840BF65-9ECD-63A7-DF4E-4FC25858EF9F}"/>
          </ac:spMkLst>
        </pc:spChg>
        <pc:spChg chg="mod">
          <ac:chgData name="Cameron Barnes" userId="d8a92c99-960a-4e6a-a6c2-c1e42f6e3095" providerId="ADAL" clId="{F8389DB8-569E-43B6-812F-C5D2FDDB84B3}" dt="2022-10-31T20:59:54.216" v="859"/>
          <ac:spMkLst>
            <pc:docMk/>
            <pc:sldMk cId="1248953507" sldId="299"/>
            <ac:spMk id="53" creationId="{7484E7D8-EA1B-CD3A-916B-EEFE872755FC}"/>
          </ac:spMkLst>
        </pc:spChg>
        <pc:grpChg chg="add del mod">
          <ac:chgData name="Cameron Barnes" userId="d8a92c99-960a-4e6a-a6c2-c1e42f6e3095" providerId="ADAL" clId="{F8389DB8-569E-43B6-812F-C5D2FDDB84B3}" dt="2022-11-01T18:22:36.920" v="1642" actId="478"/>
          <ac:grpSpMkLst>
            <pc:docMk/>
            <pc:sldMk cId="1248953507" sldId="299"/>
            <ac:grpSpMk id="17" creationId="{37E0E197-3E42-0DAD-4707-67B6D5B9941A}"/>
          </ac:grpSpMkLst>
        </pc:grpChg>
        <pc:grpChg chg="add del mod ord">
          <ac:chgData name="Cameron Barnes" userId="d8a92c99-960a-4e6a-a6c2-c1e42f6e3095" providerId="ADAL" clId="{F8389DB8-569E-43B6-812F-C5D2FDDB84B3}" dt="2022-11-01T18:22:36.920" v="1642" actId="478"/>
          <ac:grpSpMkLst>
            <pc:docMk/>
            <pc:sldMk cId="1248953507" sldId="299"/>
            <ac:grpSpMk id="18" creationId="{96D2676D-96E7-EF22-1755-BE3FCEF62E0E}"/>
          </ac:grpSpMkLst>
        </pc:grpChg>
        <pc:grpChg chg="add mod ord">
          <ac:chgData name="Cameron Barnes" userId="d8a92c99-960a-4e6a-a6c2-c1e42f6e3095" providerId="ADAL" clId="{F8389DB8-569E-43B6-812F-C5D2FDDB84B3}" dt="2022-11-01T18:22:26.429" v="1638" actId="164"/>
          <ac:grpSpMkLst>
            <pc:docMk/>
            <pc:sldMk cId="1248953507" sldId="299"/>
            <ac:grpSpMk id="24" creationId="{4193C72F-21E7-1BAF-6C8B-0FD58DD7B32A}"/>
          </ac:grpSpMkLst>
        </pc:grpChg>
        <pc:grpChg chg="add mod ord">
          <ac:chgData name="Cameron Barnes" userId="d8a92c99-960a-4e6a-a6c2-c1e42f6e3095" providerId="ADAL" clId="{F8389DB8-569E-43B6-812F-C5D2FDDB84B3}" dt="2022-11-01T18:22:26.429" v="1638" actId="164"/>
          <ac:grpSpMkLst>
            <pc:docMk/>
            <pc:sldMk cId="1248953507" sldId="299"/>
            <ac:grpSpMk id="27" creationId="{A16F59A1-1598-AD53-C989-842250ECBD8D}"/>
          </ac:grpSpMkLst>
        </pc:grpChg>
        <pc:grpChg chg="add del mod">
          <ac:chgData name="Cameron Barnes" userId="d8a92c99-960a-4e6a-a6c2-c1e42f6e3095" providerId="ADAL" clId="{F8389DB8-569E-43B6-812F-C5D2FDDB84B3}" dt="2022-10-31T20:53:51.307" v="821" actId="478"/>
          <ac:grpSpMkLst>
            <pc:docMk/>
            <pc:sldMk cId="1248953507" sldId="299"/>
            <ac:grpSpMk id="31" creationId="{6A8E08F8-55DB-8C3C-5AF0-86BA748EEE02}"/>
          </ac:grpSpMkLst>
        </pc:grpChg>
        <pc:grpChg chg="add del mod">
          <ac:chgData name="Cameron Barnes" userId="d8a92c99-960a-4e6a-a6c2-c1e42f6e3095" providerId="ADAL" clId="{F8389DB8-569E-43B6-812F-C5D2FDDB84B3}" dt="2022-10-31T20:53:51.307" v="821" actId="478"/>
          <ac:grpSpMkLst>
            <pc:docMk/>
            <pc:sldMk cId="1248953507" sldId="299"/>
            <ac:grpSpMk id="34" creationId="{70B7A75E-489A-55BE-4686-31F648EB57E8}"/>
          </ac:grpSpMkLst>
        </pc:grpChg>
        <pc:grpChg chg="add del mod">
          <ac:chgData name="Cameron Barnes" userId="d8a92c99-960a-4e6a-a6c2-c1e42f6e3095" providerId="ADAL" clId="{F8389DB8-569E-43B6-812F-C5D2FDDB84B3}" dt="2022-10-31T21:01:20.361" v="862" actId="478"/>
          <ac:grpSpMkLst>
            <pc:docMk/>
            <pc:sldMk cId="1248953507" sldId="299"/>
            <ac:grpSpMk id="47" creationId="{E6A67EC4-50EE-3ED8-5412-D15AFFF84443}"/>
          </ac:grpSpMkLst>
        </pc:grpChg>
        <pc:grpChg chg="add del mod">
          <ac:chgData name="Cameron Barnes" userId="d8a92c99-960a-4e6a-a6c2-c1e42f6e3095" providerId="ADAL" clId="{F8389DB8-569E-43B6-812F-C5D2FDDB84B3}" dt="2022-10-31T21:01:20.361" v="862" actId="478"/>
          <ac:grpSpMkLst>
            <pc:docMk/>
            <pc:sldMk cId="1248953507" sldId="299"/>
            <ac:grpSpMk id="51" creationId="{EA6CE6B0-FE68-F54F-5F1C-8DD78B18DE0F}"/>
          </ac:grpSpMkLst>
        </pc:grpChg>
        <pc:grpChg chg="add mod">
          <ac:chgData name="Cameron Barnes" userId="d8a92c99-960a-4e6a-a6c2-c1e42f6e3095" providerId="ADAL" clId="{F8389DB8-569E-43B6-812F-C5D2FDDB84B3}" dt="2022-11-01T18:22:31.127" v="1640" actId="1076"/>
          <ac:grpSpMkLst>
            <pc:docMk/>
            <pc:sldMk cId="1248953507" sldId="299"/>
            <ac:grpSpMk id="56" creationId="{5A1B7B0F-EF7E-99D2-70B5-1C019262F1D2}"/>
          </ac:grpSpMkLst>
        </pc:grpChg>
        <pc:picChg chg="add del mod">
          <ac:chgData name="Cameron Barnes" userId="d8a92c99-960a-4e6a-a6c2-c1e42f6e3095" providerId="ADAL" clId="{F8389DB8-569E-43B6-812F-C5D2FDDB84B3}" dt="2022-10-31T20:48:06.620" v="743" actId="478"/>
          <ac:picMkLst>
            <pc:docMk/>
            <pc:sldMk cId="1248953507" sldId="299"/>
            <ac:picMk id="7" creationId="{263F5685-225F-4841-F9CC-5C5CD10431DD}"/>
          </ac:picMkLst>
        </pc:picChg>
        <pc:picChg chg="add mod modCrop">
          <ac:chgData name="Cameron Barnes" userId="d8a92c99-960a-4e6a-a6c2-c1e42f6e3095" providerId="ADAL" clId="{F8389DB8-569E-43B6-812F-C5D2FDDB84B3}" dt="2022-11-01T18:22:26.429" v="1638" actId="164"/>
          <ac:picMkLst>
            <pc:docMk/>
            <pc:sldMk cId="1248953507" sldId="299"/>
            <ac:picMk id="55" creationId="{EECF253E-4F82-E71C-9EE4-528AEEDDCF45}"/>
          </ac:picMkLst>
        </pc:picChg>
        <pc:cxnChg chg="add del mod">
          <ac:chgData name="Cameron Barnes" userId="d8a92c99-960a-4e6a-a6c2-c1e42f6e3095" providerId="ADAL" clId="{F8389DB8-569E-43B6-812F-C5D2FDDB84B3}" dt="2022-10-31T20:53:40.081" v="817" actId="478"/>
          <ac:cxnSpMkLst>
            <pc:docMk/>
            <pc:sldMk cId="1248953507" sldId="299"/>
            <ac:cxnSpMk id="22" creationId="{3B735744-DB85-8233-2C2E-7D5165A74B43}"/>
          </ac:cxnSpMkLst>
        </pc:cxnChg>
        <pc:cxnChg chg="add del">
          <ac:chgData name="Cameron Barnes" userId="d8a92c99-960a-4e6a-a6c2-c1e42f6e3095" providerId="ADAL" clId="{F8389DB8-569E-43B6-812F-C5D2FDDB84B3}" dt="2022-10-31T20:54:03.106" v="823" actId="478"/>
          <ac:cxnSpMkLst>
            <pc:docMk/>
            <pc:sldMk cId="1248953507" sldId="299"/>
            <ac:cxnSpMk id="38" creationId="{C8E3D74A-60D6-12FB-12C1-C225D19FE019}"/>
          </ac:cxnSpMkLst>
        </pc:cxnChg>
        <pc:cxnChg chg="add del mod">
          <ac:chgData name="Cameron Barnes" userId="d8a92c99-960a-4e6a-a6c2-c1e42f6e3095" providerId="ADAL" clId="{F8389DB8-569E-43B6-812F-C5D2FDDB84B3}" dt="2022-11-01T18:22:36.920" v="1642" actId="478"/>
          <ac:cxnSpMkLst>
            <pc:docMk/>
            <pc:sldMk cId="1248953507" sldId="299"/>
            <ac:cxnSpMk id="41" creationId="{3DA8AFB6-66EB-C8DE-CB0C-51B00F154988}"/>
          </ac:cxnSpMkLst>
        </pc:cxnChg>
        <pc:cxnChg chg="add del mod">
          <ac:chgData name="Cameron Barnes" userId="d8a92c99-960a-4e6a-a6c2-c1e42f6e3095" providerId="ADAL" clId="{F8389DB8-569E-43B6-812F-C5D2FDDB84B3}" dt="2022-10-31T20:59:59.837" v="861" actId="478"/>
          <ac:cxnSpMkLst>
            <pc:docMk/>
            <pc:sldMk cId="1248953507" sldId="299"/>
            <ac:cxnSpMk id="50" creationId="{159180C0-454A-BBB7-4FC9-93B97AA70B1E}"/>
          </ac:cxnSpMkLst>
        </pc:cxnChg>
      </pc:sldChg>
      <pc:sldChg chg="addSp delSp modSp add mod ord modShow">
        <pc:chgData name="Cameron Barnes" userId="d8a92c99-960a-4e6a-a6c2-c1e42f6e3095" providerId="ADAL" clId="{F8389DB8-569E-43B6-812F-C5D2FDDB84B3}" dt="2022-11-01T18:41:01.266" v="1933" actId="1076"/>
        <pc:sldMkLst>
          <pc:docMk/>
          <pc:sldMk cId="91563571" sldId="300"/>
        </pc:sldMkLst>
        <pc:spChg chg="add del mod">
          <ac:chgData name="Cameron Barnes" userId="d8a92c99-960a-4e6a-a6c2-c1e42f6e3095" providerId="ADAL" clId="{F8389DB8-569E-43B6-812F-C5D2FDDB84B3}" dt="2022-11-01T18:23:08.849" v="1643" actId="478"/>
          <ac:spMkLst>
            <pc:docMk/>
            <pc:sldMk cId="91563571" sldId="300"/>
            <ac:spMk id="4" creationId="{44AF4D01-E4CA-AC71-DF21-FC452EE12347}"/>
          </ac:spMkLst>
        </pc:spChg>
        <pc:spChg chg="add del mod">
          <ac:chgData name="Cameron Barnes" userId="d8a92c99-960a-4e6a-a6c2-c1e42f6e3095" providerId="ADAL" clId="{F8389DB8-569E-43B6-812F-C5D2FDDB84B3}" dt="2022-10-28T14:27:27.853" v="25" actId="478"/>
          <ac:spMkLst>
            <pc:docMk/>
            <pc:sldMk cId="91563571" sldId="300"/>
            <ac:spMk id="5" creationId="{C91F90E4-73EE-E887-8486-F673104C02AF}"/>
          </ac:spMkLst>
        </pc:spChg>
        <pc:spChg chg="mod topLvl">
          <ac:chgData name="Cameron Barnes" userId="d8a92c99-960a-4e6a-a6c2-c1e42f6e3095" providerId="ADAL" clId="{F8389DB8-569E-43B6-812F-C5D2FDDB84B3}" dt="2022-11-01T18:41:01.266" v="1933" actId="1076"/>
          <ac:spMkLst>
            <pc:docMk/>
            <pc:sldMk cId="91563571" sldId="300"/>
            <ac:spMk id="6" creationId="{33C56957-2F2C-4625-EAAE-EE42633A59C8}"/>
          </ac:spMkLst>
        </pc:spChg>
        <pc:spChg chg="add del mod">
          <ac:chgData name="Cameron Barnes" userId="d8a92c99-960a-4e6a-a6c2-c1e42f6e3095" providerId="ADAL" clId="{F8389DB8-569E-43B6-812F-C5D2FDDB84B3}" dt="2022-10-28T14:27:47.999" v="31" actId="478"/>
          <ac:spMkLst>
            <pc:docMk/>
            <pc:sldMk cId="91563571" sldId="300"/>
            <ac:spMk id="6" creationId="{67C4696B-282E-050B-2CF6-EADC004E48FF}"/>
          </ac:spMkLst>
        </pc:spChg>
        <pc:spChg chg="add del mod">
          <ac:chgData name="Cameron Barnes" userId="d8a92c99-960a-4e6a-a6c2-c1e42f6e3095" providerId="ADAL" clId="{F8389DB8-569E-43B6-812F-C5D2FDDB84B3}" dt="2022-10-28T14:27:49.193" v="32" actId="478"/>
          <ac:spMkLst>
            <pc:docMk/>
            <pc:sldMk cId="91563571" sldId="300"/>
            <ac:spMk id="7" creationId="{83FB8ACC-6345-97D9-91F6-79B4CCE8D073}"/>
          </ac:spMkLst>
        </pc:spChg>
        <pc:spChg chg="mod topLvl">
          <ac:chgData name="Cameron Barnes" userId="d8a92c99-960a-4e6a-a6c2-c1e42f6e3095" providerId="ADAL" clId="{F8389DB8-569E-43B6-812F-C5D2FDDB84B3}" dt="2022-11-01T18:41:01.266" v="1933" actId="1076"/>
          <ac:spMkLst>
            <pc:docMk/>
            <pc:sldMk cId="91563571" sldId="300"/>
            <ac:spMk id="8" creationId="{56575D97-F92E-A111-A66D-9F336036A71C}"/>
          </ac:spMkLst>
        </pc:spChg>
        <pc:spChg chg="add del mod">
          <ac:chgData name="Cameron Barnes" userId="d8a92c99-960a-4e6a-a6c2-c1e42f6e3095" providerId="ADAL" clId="{F8389DB8-569E-43B6-812F-C5D2FDDB84B3}" dt="2022-10-28T14:28:25.673" v="48" actId="478"/>
          <ac:spMkLst>
            <pc:docMk/>
            <pc:sldMk cId="91563571" sldId="300"/>
            <ac:spMk id="8" creationId="{62064013-A3AF-8D2F-CFCE-6348088341CB}"/>
          </ac:spMkLst>
        </pc:spChg>
        <pc:spChg chg="add del mod">
          <ac:chgData name="Cameron Barnes" userId="d8a92c99-960a-4e6a-a6c2-c1e42f6e3095" providerId="ADAL" clId="{F8389DB8-569E-43B6-812F-C5D2FDDB84B3}" dt="2022-10-28T14:28:26.745" v="49" actId="478"/>
          <ac:spMkLst>
            <pc:docMk/>
            <pc:sldMk cId="91563571" sldId="300"/>
            <ac:spMk id="9" creationId="{9D62E779-D466-1280-D4FD-7DC9F3BFA2E3}"/>
          </ac:spMkLst>
        </pc:spChg>
        <pc:spChg chg="add del mod">
          <ac:chgData name="Cameron Barnes" userId="d8a92c99-960a-4e6a-a6c2-c1e42f6e3095" providerId="ADAL" clId="{F8389DB8-569E-43B6-812F-C5D2FDDB84B3}" dt="2022-10-28T14:28:27.755" v="50" actId="478"/>
          <ac:spMkLst>
            <pc:docMk/>
            <pc:sldMk cId="91563571" sldId="300"/>
            <ac:spMk id="10" creationId="{594D151D-DB72-140F-C6EC-41966440DBAA}"/>
          </ac:spMkLst>
        </pc:spChg>
        <pc:spChg chg="add del mod">
          <ac:chgData name="Cameron Barnes" userId="d8a92c99-960a-4e6a-a6c2-c1e42f6e3095" providerId="ADAL" clId="{F8389DB8-569E-43B6-812F-C5D2FDDB84B3}" dt="2022-10-28T14:28:28.787" v="51" actId="478"/>
          <ac:spMkLst>
            <pc:docMk/>
            <pc:sldMk cId="91563571" sldId="300"/>
            <ac:spMk id="11" creationId="{41436C5A-9547-06A8-51BE-B5483B63526B}"/>
          </ac:spMkLst>
        </pc:spChg>
        <pc:spChg chg="mod">
          <ac:chgData name="Cameron Barnes" userId="d8a92c99-960a-4e6a-a6c2-c1e42f6e3095" providerId="ADAL" clId="{F8389DB8-569E-43B6-812F-C5D2FDDB84B3}" dt="2022-11-01T18:41:01.266" v="1933" actId="1076"/>
          <ac:spMkLst>
            <pc:docMk/>
            <pc:sldMk cId="91563571" sldId="300"/>
            <ac:spMk id="11" creationId="{EA5ECB34-500A-FDA5-5F7A-547F1602CA53}"/>
          </ac:spMkLst>
        </pc:spChg>
        <pc:spChg chg="mod">
          <ac:chgData name="Cameron Barnes" userId="d8a92c99-960a-4e6a-a6c2-c1e42f6e3095" providerId="ADAL" clId="{F8389DB8-569E-43B6-812F-C5D2FDDB84B3}" dt="2022-11-01T18:41:01.266" v="1933" actId="1076"/>
          <ac:spMkLst>
            <pc:docMk/>
            <pc:sldMk cId="91563571" sldId="300"/>
            <ac:spMk id="12" creationId="{8471E4EB-6340-F8D6-AE17-03A559EFD8E8}"/>
          </ac:spMkLst>
        </pc:spChg>
        <pc:spChg chg="add del mod">
          <ac:chgData name="Cameron Barnes" userId="d8a92c99-960a-4e6a-a6c2-c1e42f6e3095" providerId="ADAL" clId="{F8389DB8-569E-43B6-812F-C5D2FDDB84B3}" dt="2022-10-28T14:29:14.618" v="71" actId="478"/>
          <ac:spMkLst>
            <pc:docMk/>
            <pc:sldMk cId="91563571" sldId="300"/>
            <ac:spMk id="12" creationId="{A74E2390-0DF5-2B5E-2CEC-5885E274C5B8}"/>
          </ac:spMkLst>
        </pc:spChg>
        <pc:spChg chg="add del mod">
          <ac:chgData name="Cameron Barnes" userId="d8a92c99-960a-4e6a-a6c2-c1e42f6e3095" providerId="ADAL" clId="{F8389DB8-569E-43B6-812F-C5D2FDDB84B3}" dt="2022-10-28T14:29:15.615" v="72" actId="478"/>
          <ac:spMkLst>
            <pc:docMk/>
            <pc:sldMk cId="91563571" sldId="300"/>
            <ac:spMk id="13" creationId="{4827AED5-F7BF-A117-A3AC-9052629844D5}"/>
          </ac:spMkLst>
        </pc:spChg>
        <pc:spChg chg="mod">
          <ac:chgData name="Cameron Barnes" userId="d8a92c99-960a-4e6a-a6c2-c1e42f6e3095" providerId="ADAL" clId="{F8389DB8-569E-43B6-812F-C5D2FDDB84B3}" dt="2022-11-01T18:41:01.266" v="1933" actId="1076"/>
          <ac:spMkLst>
            <pc:docMk/>
            <pc:sldMk cId="91563571" sldId="300"/>
            <ac:spMk id="13" creationId="{DC49DECC-BEC8-71B9-6B6F-1106916897B0}"/>
          </ac:spMkLst>
        </pc:spChg>
        <pc:spChg chg="add del mod">
          <ac:chgData name="Cameron Barnes" userId="d8a92c99-960a-4e6a-a6c2-c1e42f6e3095" providerId="ADAL" clId="{F8389DB8-569E-43B6-812F-C5D2FDDB84B3}" dt="2022-10-28T14:29:16.745" v="73" actId="478"/>
          <ac:spMkLst>
            <pc:docMk/>
            <pc:sldMk cId="91563571" sldId="300"/>
            <ac:spMk id="14" creationId="{5F98744B-40F8-E173-04D5-8553493ACFCD}"/>
          </ac:spMkLst>
        </pc:spChg>
        <pc:spChg chg="mod">
          <ac:chgData name="Cameron Barnes" userId="d8a92c99-960a-4e6a-a6c2-c1e42f6e3095" providerId="ADAL" clId="{F8389DB8-569E-43B6-812F-C5D2FDDB84B3}" dt="2022-11-01T18:41:01.266" v="1933" actId="1076"/>
          <ac:spMkLst>
            <pc:docMk/>
            <pc:sldMk cId="91563571" sldId="300"/>
            <ac:spMk id="14" creationId="{EC38A35D-D8A5-EFB5-A57A-9A015C23301E}"/>
          </ac:spMkLst>
        </pc:spChg>
        <pc:spChg chg="add del mod">
          <ac:chgData name="Cameron Barnes" userId="d8a92c99-960a-4e6a-a6c2-c1e42f6e3095" providerId="ADAL" clId="{F8389DB8-569E-43B6-812F-C5D2FDDB84B3}" dt="2022-10-28T14:29:17.683" v="74" actId="478"/>
          <ac:spMkLst>
            <pc:docMk/>
            <pc:sldMk cId="91563571" sldId="300"/>
            <ac:spMk id="15" creationId="{8B8ED610-32B8-5C2E-DD56-32D57113FA8B}"/>
          </ac:spMkLst>
        </pc:spChg>
        <pc:spChg chg="add mod">
          <ac:chgData name="Cameron Barnes" userId="d8a92c99-960a-4e6a-a6c2-c1e42f6e3095" providerId="ADAL" clId="{F8389DB8-569E-43B6-812F-C5D2FDDB84B3}" dt="2022-11-01T18:40:39.135" v="1929" actId="1076"/>
          <ac:spMkLst>
            <pc:docMk/>
            <pc:sldMk cId="91563571" sldId="300"/>
            <ac:spMk id="15" creationId="{C3B17A33-3092-22A2-7D14-71C4E2A45261}"/>
          </ac:spMkLst>
        </pc:spChg>
        <pc:spChg chg="add del mod">
          <ac:chgData name="Cameron Barnes" userId="d8a92c99-960a-4e6a-a6c2-c1e42f6e3095" providerId="ADAL" clId="{F8389DB8-569E-43B6-812F-C5D2FDDB84B3}" dt="2022-10-28T14:29:18.597" v="75" actId="478"/>
          <ac:spMkLst>
            <pc:docMk/>
            <pc:sldMk cId="91563571" sldId="300"/>
            <ac:spMk id="16" creationId="{A58491AF-E9FC-88D9-2945-F3C4D8FD5A1A}"/>
          </ac:spMkLst>
        </pc:spChg>
        <pc:spChg chg="add del mod">
          <ac:chgData name="Cameron Barnes" userId="d8a92c99-960a-4e6a-a6c2-c1e42f6e3095" providerId="ADAL" clId="{F8389DB8-569E-43B6-812F-C5D2FDDB84B3}" dt="2022-11-01T18:23:08.849" v="1643" actId="478"/>
          <ac:spMkLst>
            <pc:docMk/>
            <pc:sldMk cId="91563571" sldId="300"/>
            <ac:spMk id="17" creationId="{F65A76F4-DBB0-46ED-0BC1-26039C2DB0A4}"/>
          </ac:spMkLst>
        </pc:spChg>
        <pc:spChg chg="add del mod">
          <ac:chgData name="Cameron Barnes" userId="d8a92c99-960a-4e6a-a6c2-c1e42f6e3095" providerId="ADAL" clId="{F8389DB8-569E-43B6-812F-C5D2FDDB84B3}" dt="2022-11-01T18:23:08.849" v="1643" actId="478"/>
          <ac:spMkLst>
            <pc:docMk/>
            <pc:sldMk cId="91563571" sldId="300"/>
            <ac:spMk id="18" creationId="{6268F62E-2F4B-C3CB-293F-949563F96742}"/>
          </ac:spMkLst>
        </pc:spChg>
        <pc:spChg chg="add del mod">
          <ac:chgData name="Cameron Barnes" userId="d8a92c99-960a-4e6a-a6c2-c1e42f6e3095" providerId="ADAL" clId="{F8389DB8-569E-43B6-812F-C5D2FDDB84B3}" dt="2022-11-01T18:23:08.849" v="1643" actId="478"/>
          <ac:spMkLst>
            <pc:docMk/>
            <pc:sldMk cId="91563571" sldId="300"/>
            <ac:spMk id="19" creationId="{B126D3C4-5ACF-56BF-E857-98F053E7EB41}"/>
          </ac:spMkLst>
        </pc:spChg>
        <pc:spChg chg="add del mod">
          <ac:chgData name="Cameron Barnes" userId="d8a92c99-960a-4e6a-a6c2-c1e42f6e3095" providerId="ADAL" clId="{F8389DB8-569E-43B6-812F-C5D2FDDB84B3}" dt="2022-11-01T18:23:08.849" v="1643" actId="478"/>
          <ac:spMkLst>
            <pc:docMk/>
            <pc:sldMk cId="91563571" sldId="300"/>
            <ac:spMk id="20" creationId="{05166363-D505-B3CD-7FCA-AA12713C6029}"/>
          </ac:spMkLst>
        </pc:spChg>
        <pc:spChg chg="add del mod">
          <ac:chgData name="Cameron Barnes" userId="d8a92c99-960a-4e6a-a6c2-c1e42f6e3095" providerId="ADAL" clId="{F8389DB8-569E-43B6-812F-C5D2FDDB84B3}" dt="2022-11-01T18:23:08.849" v="1643" actId="478"/>
          <ac:spMkLst>
            <pc:docMk/>
            <pc:sldMk cId="91563571" sldId="300"/>
            <ac:spMk id="21" creationId="{803FEA9F-2C70-3325-F123-6599E7BDFB2D}"/>
          </ac:spMkLst>
        </pc:spChg>
        <pc:spChg chg="add del mod">
          <ac:chgData name="Cameron Barnes" userId="d8a92c99-960a-4e6a-a6c2-c1e42f6e3095" providerId="ADAL" clId="{F8389DB8-569E-43B6-812F-C5D2FDDB84B3}" dt="2022-10-28T14:33:17.366" v="119"/>
          <ac:spMkLst>
            <pc:docMk/>
            <pc:sldMk cId="91563571" sldId="300"/>
            <ac:spMk id="22" creationId="{706DBAC8-A1EE-05C4-70E0-F9F8F58E11FF}"/>
          </ac:spMkLst>
        </pc:spChg>
        <pc:spChg chg="mod">
          <ac:chgData name="Cameron Barnes" userId="d8a92c99-960a-4e6a-a6c2-c1e42f6e3095" providerId="ADAL" clId="{F8389DB8-569E-43B6-812F-C5D2FDDB84B3}" dt="2022-11-01T18:25:47.083" v="1684"/>
          <ac:spMkLst>
            <pc:docMk/>
            <pc:sldMk cId="91563571" sldId="300"/>
            <ac:spMk id="22" creationId="{FE9F55C8-4E8B-96A4-3120-46762534B8F3}"/>
          </ac:spMkLst>
        </pc:spChg>
        <pc:spChg chg="add del mod">
          <ac:chgData name="Cameron Barnes" userId="d8a92c99-960a-4e6a-a6c2-c1e42f6e3095" providerId="ADAL" clId="{F8389DB8-569E-43B6-812F-C5D2FDDB84B3}" dt="2022-10-28T14:34:44.503" v="132"/>
          <ac:spMkLst>
            <pc:docMk/>
            <pc:sldMk cId="91563571" sldId="300"/>
            <ac:spMk id="23" creationId="{C27EB371-8E64-E0BE-5FA7-6C01BBAB291B}"/>
          </ac:spMkLst>
        </pc:spChg>
        <pc:spChg chg="add del mod">
          <ac:chgData name="Cameron Barnes" userId="d8a92c99-960a-4e6a-a6c2-c1e42f6e3095" providerId="ADAL" clId="{F8389DB8-569E-43B6-812F-C5D2FDDB84B3}" dt="2022-11-01T18:23:08.849" v="1643" actId="478"/>
          <ac:spMkLst>
            <pc:docMk/>
            <pc:sldMk cId="91563571" sldId="300"/>
            <ac:spMk id="24" creationId="{53C559DD-73BD-FB90-3EB7-16FF731C7624}"/>
          </ac:spMkLst>
        </pc:spChg>
        <pc:spChg chg="add del mod">
          <ac:chgData name="Cameron Barnes" userId="d8a92c99-960a-4e6a-a6c2-c1e42f6e3095" providerId="ADAL" clId="{F8389DB8-569E-43B6-812F-C5D2FDDB84B3}" dt="2022-11-01T18:23:08.849" v="1643" actId="478"/>
          <ac:spMkLst>
            <pc:docMk/>
            <pc:sldMk cId="91563571" sldId="300"/>
            <ac:spMk id="25" creationId="{4800CDA8-5CD4-85FC-47DB-75BB35429F6F}"/>
          </ac:spMkLst>
        </pc:spChg>
        <pc:spChg chg="add del mod">
          <ac:chgData name="Cameron Barnes" userId="d8a92c99-960a-4e6a-a6c2-c1e42f6e3095" providerId="ADAL" clId="{F8389DB8-569E-43B6-812F-C5D2FDDB84B3}" dt="2022-11-01T18:23:08.849" v="1643" actId="478"/>
          <ac:spMkLst>
            <pc:docMk/>
            <pc:sldMk cId="91563571" sldId="300"/>
            <ac:spMk id="26" creationId="{233E02EF-3334-5FD5-B8F7-438C3E92D79F}"/>
          </ac:spMkLst>
        </pc:spChg>
        <pc:spChg chg="add del mod">
          <ac:chgData name="Cameron Barnes" userId="d8a92c99-960a-4e6a-a6c2-c1e42f6e3095" providerId="ADAL" clId="{F8389DB8-569E-43B6-812F-C5D2FDDB84B3}" dt="2022-11-01T18:23:08.849" v="1643" actId="478"/>
          <ac:spMkLst>
            <pc:docMk/>
            <pc:sldMk cId="91563571" sldId="300"/>
            <ac:spMk id="27" creationId="{62E0502A-E27A-8761-5688-674C0D80D388}"/>
          </ac:spMkLst>
        </pc:spChg>
        <pc:spChg chg="add del mod">
          <ac:chgData name="Cameron Barnes" userId="d8a92c99-960a-4e6a-a6c2-c1e42f6e3095" providerId="ADAL" clId="{F8389DB8-569E-43B6-812F-C5D2FDDB84B3}" dt="2022-11-01T18:23:08.849" v="1643" actId="478"/>
          <ac:spMkLst>
            <pc:docMk/>
            <pc:sldMk cId="91563571" sldId="300"/>
            <ac:spMk id="28" creationId="{F939AAD5-6C0A-16BA-8988-3657E5F94431}"/>
          </ac:spMkLst>
        </pc:spChg>
        <pc:spChg chg="add del mod">
          <ac:chgData name="Cameron Barnes" userId="d8a92c99-960a-4e6a-a6c2-c1e42f6e3095" providerId="ADAL" clId="{F8389DB8-569E-43B6-812F-C5D2FDDB84B3}" dt="2022-11-01T18:23:08.849" v="1643" actId="478"/>
          <ac:spMkLst>
            <pc:docMk/>
            <pc:sldMk cId="91563571" sldId="300"/>
            <ac:spMk id="29" creationId="{3AB86CBC-6BF2-5E2E-F852-AA35AAB4C0AA}"/>
          </ac:spMkLst>
        </pc:spChg>
        <pc:spChg chg="add del">
          <ac:chgData name="Cameron Barnes" userId="d8a92c99-960a-4e6a-a6c2-c1e42f6e3095" providerId="ADAL" clId="{F8389DB8-569E-43B6-812F-C5D2FDDB84B3}" dt="2022-10-28T14:37:20.194" v="169" actId="478"/>
          <ac:spMkLst>
            <pc:docMk/>
            <pc:sldMk cId="91563571" sldId="300"/>
            <ac:spMk id="30" creationId="{4F5648D4-13E1-0DE8-EA90-17F91636F668}"/>
          </ac:spMkLst>
        </pc:spChg>
        <pc:spChg chg="mod">
          <ac:chgData name="Cameron Barnes" userId="d8a92c99-960a-4e6a-a6c2-c1e42f6e3095" providerId="ADAL" clId="{F8389DB8-569E-43B6-812F-C5D2FDDB84B3}" dt="2022-11-01T18:25:47.083" v="1684"/>
          <ac:spMkLst>
            <pc:docMk/>
            <pc:sldMk cId="91563571" sldId="300"/>
            <ac:spMk id="30" creationId="{85CF1270-6091-6C74-1314-F25F3B55AB1E}"/>
          </ac:spMkLst>
        </pc:spChg>
        <pc:spChg chg="add mod topLvl">
          <ac:chgData name="Cameron Barnes" userId="d8a92c99-960a-4e6a-a6c2-c1e42f6e3095" providerId="ADAL" clId="{F8389DB8-569E-43B6-812F-C5D2FDDB84B3}" dt="2022-11-01T18:38:57.614" v="1917" actId="165"/>
          <ac:spMkLst>
            <pc:docMk/>
            <pc:sldMk cId="91563571" sldId="300"/>
            <ac:spMk id="31" creationId="{60693DD3-F064-0BBB-021C-8BD3B0D19D2F}"/>
          </ac:spMkLst>
        </pc:spChg>
        <pc:spChg chg="mod">
          <ac:chgData name="Cameron Barnes" userId="d8a92c99-960a-4e6a-a6c2-c1e42f6e3095" providerId="ADAL" clId="{F8389DB8-569E-43B6-812F-C5D2FDDB84B3}" dt="2022-11-01T18:25:47.083" v="1684"/>
          <ac:spMkLst>
            <pc:docMk/>
            <pc:sldMk cId="91563571" sldId="300"/>
            <ac:spMk id="34" creationId="{4F7A3079-D1AB-D065-6452-5BA77C5B8F2A}"/>
          </ac:spMkLst>
        </pc:spChg>
        <pc:spChg chg="mod">
          <ac:chgData name="Cameron Barnes" userId="d8a92c99-960a-4e6a-a6c2-c1e42f6e3095" providerId="ADAL" clId="{F8389DB8-569E-43B6-812F-C5D2FDDB84B3}" dt="2022-11-01T18:25:47.083" v="1684"/>
          <ac:spMkLst>
            <pc:docMk/>
            <pc:sldMk cId="91563571" sldId="300"/>
            <ac:spMk id="35" creationId="{82426E92-6B60-37AE-1430-CDE5CAD0DBDD}"/>
          </ac:spMkLst>
        </pc:spChg>
        <pc:spChg chg="mod">
          <ac:chgData name="Cameron Barnes" userId="d8a92c99-960a-4e6a-a6c2-c1e42f6e3095" providerId="ADAL" clId="{F8389DB8-569E-43B6-812F-C5D2FDDB84B3}" dt="2022-11-01T18:25:47.083" v="1684"/>
          <ac:spMkLst>
            <pc:docMk/>
            <pc:sldMk cId="91563571" sldId="300"/>
            <ac:spMk id="36" creationId="{06E0ACA9-2174-24A2-42F0-52B7DDA409EA}"/>
          </ac:spMkLst>
        </pc:spChg>
        <pc:spChg chg="mod">
          <ac:chgData name="Cameron Barnes" userId="d8a92c99-960a-4e6a-a6c2-c1e42f6e3095" providerId="ADAL" clId="{F8389DB8-569E-43B6-812F-C5D2FDDB84B3}" dt="2022-11-01T18:25:47.083" v="1684"/>
          <ac:spMkLst>
            <pc:docMk/>
            <pc:sldMk cId="91563571" sldId="300"/>
            <ac:spMk id="37" creationId="{8A35CA8C-87B5-3ED6-3B1E-F1DBE2BFDAFD}"/>
          </ac:spMkLst>
        </pc:spChg>
        <pc:spChg chg="add mod">
          <ac:chgData name="Cameron Barnes" userId="d8a92c99-960a-4e6a-a6c2-c1e42f6e3095" providerId="ADAL" clId="{F8389DB8-569E-43B6-812F-C5D2FDDB84B3}" dt="2022-11-01T18:40:42.307" v="1930" actId="1076"/>
          <ac:spMkLst>
            <pc:docMk/>
            <pc:sldMk cId="91563571" sldId="300"/>
            <ac:spMk id="39" creationId="{297DDA32-3DAB-CC4F-D8F6-C919682D665A}"/>
          </ac:spMkLst>
        </pc:spChg>
        <pc:spChg chg="add mod topLvl">
          <ac:chgData name="Cameron Barnes" userId="d8a92c99-960a-4e6a-a6c2-c1e42f6e3095" providerId="ADAL" clId="{F8389DB8-569E-43B6-812F-C5D2FDDB84B3}" dt="2022-11-01T18:39:51.380" v="1924" actId="207"/>
          <ac:spMkLst>
            <pc:docMk/>
            <pc:sldMk cId="91563571" sldId="300"/>
            <ac:spMk id="40" creationId="{B2A8794B-1045-2390-A82D-2588463B62B8}"/>
          </ac:spMkLst>
        </pc:spChg>
        <pc:spChg chg="add mod">
          <ac:chgData name="Cameron Barnes" userId="d8a92c99-960a-4e6a-a6c2-c1e42f6e3095" providerId="ADAL" clId="{F8389DB8-569E-43B6-812F-C5D2FDDB84B3}" dt="2022-11-01T18:40:07.599" v="1927" actId="207"/>
          <ac:spMkLst>
            <pc:docMk/>
            <pc:sldMk cId="91563571" sldId="300"/>
            <ac:spMk id="42" creationId="{767034D5-DECF-1DB2-31A6-3B561A1CB618}"/>
          </ac:spMkLst>
        </pc:spChg>
        <pc:grpChg chg="add del mod">
          <ac:chgData name="Cameron Barnes" userId="d8a92c99-960a-4e6a-a6c2-c1e42f6e3095" providerId="ADAL" clId="{F8389DB8-569E-43B6-812F-C5D2FDDB84B3}" dt="2022-11-01T18:27:56.839" v="1702" actId="165"/>
          <ac:grpSpMkLst>
            <pc:docMk/>
            <pc:sldMk cId="91563571" sldId="300"/>
            <ac:grpSpMk id="5" creationId="{78998418-9904-C41E-F7A2-878A19A9808E}"/>
          </ac:grpSpMkLst>
        </pc:grpChg>
        <pc:grpChg chg="mod topLvl">
          <ac:chgData name="Cameron Barnes" userId="d8a92c99-960a-4e6a-a6c2-c1e42f6e3095" providerId="ADAL" clId="{F8389DB8-569E-43B6-812F-C5D2FDDB84B3}" dt="2022-11-01T18:41:01.266" v="1933" actId="1076"/>
          <ac:grpSpMkLst>
            <pc:docMk/>
            <pc:sldMk cId="91563571" sldId="300"/>
            <ac:grpSpMk id="7" creationId="{7A3325FD-2424-0048-5572-CC5D7BD3820A}"/>
          </ac:grpSpMkLst>
        </pc:grpChg>
        <pc:grpChg chg="mod topLvl">
          <ac:chgData name="Cameron Barnes" userId="d8a92c99-960a-4e6a-a6c2-c1e42f6e3095" providerId="ADAL" clId="{F8389DB8-569E-43B6-812F-C5D2FDDB84B3}" dt="2022-11-01T18:41:01.266" v="1933" actId="1076"/>
          <ac:grpSpMkLst>
            <pc:docMk/>
            <pc:sldMk cId="91563571" sldId="300"/>
            <ac:grpSpMk id="9" creationId="{1444B0C0-E14E-5339-07D8-8350BDB89C90}"/>
          </ac:grpSpMkLst>
        </pc:grpChg>
        <pc:grpChg chg="add del mod">
          <ac:chgData name="Cameron Barnes" userId="d8a92c99-960a-4e6a-a6c2-c1e42f6e3095" providerId="ADAL" clId="{F8389DB8-569E-43B6-812F-C5D2FDDB84B3}" dt="2022-11-01T18:25:49.015" v="1685"/>
          <ac:grpSpMkLst>
            <pc:docMk/>
            <pc:sldMk cId="91563571" sldId="300"/>
            <ac:grpSpMk id="16" creationId="{731D1F87-8C3C-7D11-2EA8-EF2C1DC6CD21}"/>
          </ac:grpSpMkLst>
        </pc:grpChg>
        <pc:grpChg chg="mod">
          <ac:chgData name="Cameron Barnes" userId="d8a92c99-960a-4e6a-a6c2-c1e42f6e3095" providerId="ADAL" clId="{F8389DB8-569E-43B6-812F-C5D2FDDB84B3}" dt="2022-11-01T18:25:47.083" v="1684"/>
          <ac:grpSpMkLst>
            <pc:docMk/>
            <pc:sldMk cId="91563571" sldId="300"/>
            <ac:grpSpMk id="23" creationId="{E501EF73-AC84-D6C1-9D1C-FB345721ED57}"/>
          </ac:grpSpMkLst>
        </pc:grpChg>
        <pc:grpChg chg="mod">
          <ac:chgData name="Cameron Barnes" userId="d8a92c99-960a-4e6a-a6c2-c1e42f6e3095" providerId="ADAL" clId="{F8389DB8-569E-43B6-812F-C5D2FDDB84B3}" dt="2022-11-01T18:25:47.083" v="1684"/>
          <ac:grpSpMkLst>
            <pc:docMk/>
            <pc:sldMk cId="91563571" sldId="300"/>
            <ac:grpSpMk id="32" creationId="{B9CDF8CC-91B9-9DB0-1E45-2C5592CDB7AB}"/>
          </ac:grpSpMkLst>
        </pc:grpChg>
        <pc:grpChg chg="add mod">
          <ac:chgData name="Cameron Barnes" userId="d8a92c99-960a-4e6a-a6c2-c1e42f6e3095" providerId="ADAL" clId="{F8389DB8-569E-43B6-812F-C5D2FDDB84B3}" dt="2022-11-01T18:41:01.266" v="1933" actId="1076"/>
          <ac:grpSpMkLst>
            <pc:docMk/>
            <pc:sldMk cId="91563571" sldId="300"/>
            <ac:grpSpMk id="38" creationId="{40354A19-6686-C239-6753-0FE156D59F7C}"/>
          </ac:grpSpMkLst>
        </pc:grpChg>
        <pc:grpChg chg="add del mod">
          <ac:chgData name="Cameron Barnes" userId="d8a92c99-960a-4e6a-a6c2-c1e42f6e3095" providerId="ADAL" clId="{F8389DB8-569E-43B6-812F-C5D2FDDB84B3}" dt="2022-11-01T18:38:57.614" v="1917" actId="165"/>
          <ac:grpSpMkLst>
            <pc:docMk/>
            <pc:sldMk cId="91563571" sldId="300"/>
            <ac:grpSpMk id="41" creationId="{9D0A33EF-3666-E677-FF29-F65B947CFEAF}"/>
          </ac:grpSpMkLst>
        </pc:grpChg>
        <pc:picChg chg="mod ord topLvl">
          <ac:chgData name="Cameron Barnes" userId="d8a92c99-960a-4e6a-a6c2-c1e42f6e3095" providerId="ADAL" clId="{F8389DB8-569E-43B6-812F-C5D2FDDB84B3}" dt="2022-11-01T18:41:01.266" v="1933" actId="1076"/>
          <ac:picMkLst>
            <pc:docMk/>
            <pc:sldMk cId="91563571" sldId="300"/>
            <ac:picMk id="10" creationId="{E4B558FF-E701-010F-6D08-8A7B36311CE1}"/>
          </ac:picMkLst>
        </pc:picChg>
        <pc:picChg chg="mod">
          <ac:chgData name="Cameron Barnes" userId="d8a92c99-960a-4e6a-a6c2-c1e42f6e3095" providerId="ADAL" clId="{F8389DB8-569E-43B6-812F-C5D2FDDB84B3}" dt="2022-11-01T18:25:47.083" v="1684"/>
          <ac:picMkLst>
            <pc:docMk/>
            <pc:sldMk cId="91563571" sldId="300"/>
            <ac:picMk id="33" creationId="{A4E752A5-7C90-3F7D-0C06-1847FA0A99C4}"/>
          </ac:picMkLst>
        </pc:picChg>
        <pc:picChg chg="add mod">
          <ac:chgData name="Cameron Barnes" userId="d8a92c99-960a-4e6a-a6c2-c1e42f6e3095" providerId="ADAL" clId="{F8389DB8-569E-43B6-812F-C5D2FDDB84B3}" dt="2022-11-01T18:41:01.266" v="1933" actId="1076"/>
          <ac:picMkLst>
            <pc:docMk/>
            <pc:sldMk cId="91563571" sldId="300"/>
            <ac:picMk id="1026" creationId="{51EB6978-B9A6-FDA9-66E0-0C48C4A78B62}"/>
          </ac:picMkLst>
        </pc:picChg>
        <pc:picChg chg="add del mod">
          <ac:chgData name="Cameron Barnes" userId="d8a92c99-960a-4e6a-a6c2-c1e42f6e3095" providerId="ADAL" clId="{F8389DB8-569E-43B6-812F-C5D2FDDB84B3}" dt="2022-11-01T18:25:28.381" v="1683" actId="478"/>
          <ac:picMkLst>
            <pc:docMk/>
            <pc:sldMk cId="91563571" sldId="300"/>
            <ac:picMk id="5122" creationId="{32618B8D-C479-21CD-8629-86B6F5A7A166}"/>
          </ac:picMkLst>
        </pc:picChg>
        <pc:picChg chg="add mod">
          <ac:chgData name="Cameron Barnes" userId="d8a92c99-960a-4e6a-a6c2-c1e42f6e3095" providerId="ADAL" clId="{F8389DB8-569E-43B6-812F-C5D2FDDB84B3}" dt="2022-11-01T18:40:52.919" v="1932" actId="1076"/>
          <ac:picMkLst>
            <pc:docMk/>
            <pc:sldMk cId="91563571" sldId="300"/>
            <ac:picMk id="5124" creationId="{D806A28E-0128-CD7D-4B71-66D658A0E2D9}"/>
          </ac:picMkLst>
        </pc:picChg>
        <pc:picChg chg="add mod topLvl">
          <ac:chgData name="Cameron Barnes" userId="d8a92c99-960a-4e6a-a6c2-c1e42f6e3095" providerId="ADAL" clId="{F8389DB8-569E-43B6-812F-C5D2FDDB84B3}" dt="2022-11-01T18:39:29.794" v="1921" actId="207"/>
          <ac:picMkLst>
            <pc:docMk/>
            <pc:sldMk cId="91563571" sldId="300"/>
            <ac:picMk id="5126" creationId="{BE6F8828-CD17-E5C1-ECDB-28B554C76F13}"/>
          </ac:picMkLst>
        </pc:picChg>
      </pc:sldChg>
      <pc:sldChg chg="del">
        <pc:chgData name="Cameron Barnes" userId="d8a92c99-960a-4e6a-a6c2-c1e42f6e3095" providerId="ADAL" clId="{F8389DB8-569E-43B6-812F-C5D2FDDB84B3}" dt="2022-10-28T14:14:06.647" v="15" actId="47"/>
        <pc:sldMkLst>
          <pc:docMk/>
          <pc:sldMk cId="2320033536" sldId="300"/>
        </pc:sldMkLst>
      </pc:sldChg>
      <pc:sldChg chg="add del">
        <pc:chgData name="Cameron Barnes" userId="d8a92c99-960a-4e6a-a6c2-c1e42f6e3095" providerId="ADAL" clId="{F8389DB8-569E-43B6-812F-C5D2FDDB84B3}" dt="2022-10-31T20:46:32.400" v="735" actId="2696"/>
        <pc:sldMkLst>
          <pc:docMk/>
          <pc:sldMk cId="1700516756" sldId="301"/>
        </pc:sldMkLst>
      </pc:sldChg>
      <pc:sldChg chg="del">
        <pc:chgData name="Cameron Barnes" userId="d8a92c99-960a-4e6a-a6c2-c1e42f6e3095" providerId="ADAL" clId="{F8389DB8-569E-43B6-812F-C5D2FDDB84B3}" dt="2022-10-28T14:14:02.701" v="13" actId="47"/>
        <pc:sldMkLst>
          <pc:docMk/>
          <pc:sldMk cId="2697623405" sldId="301"/>
        </pc:sldMkLst>
      </pc:sldChg>
      <pc:sldChg chg="addSp delSp modSp new mod">
        <pc:chgData name="Cameron Barnes" userId="d8a92c99-960a-4e6a-a6c2-c1e42f6e3095" providerId="ADAL" clId="{F8389DB8-569E-43B6-812F-C5D2FDDB84B3}" dt="2022-10-31T20:44:58.450" v="721" actId="1076"/>
        <pc:sldMkLst>
          <pc:docMk/>
          <pc:sldMk cId="588956045" sldId="302"/>
        </pc:sldMkLst>
        <pc:spChg chg="mod">
          <ac:chgData name="Cameron Barnes" userId="d8a92c99-960a-4e6a-a6c2-c1e42f6e3095" providerId="ADAL" clId="{F8389DB8-569E-43B6-812F-C5D2FDDB84B3}" dt="2022-10-31T17:06:27.141" v="291"/>
          <ac:spMkLst>
            <pc:docMk/>
            <pc:sldMk cId="588956045" sldId="302"/>
            <ac:spMk id="6" creationId="{303D84CF-3FF0-9C36-E0BA-A6B8D8402C7C}"/>
          </ac:spMkLst>
        </pc:spChg>
        <pc:spChg chg="mod">
          <ac:chgData name="Cameron Barnes" userId="d8a92c99-960a-4e6a-a6c2-c1e42f6e3095" providerId="ADAL" clId="{F8389DB8-569E-43B6-812F-C5D2FDDB84B3}" dt="2022-10-31T17:06:27.141" v="291"/>
          <ac:spMkLst>
            <pc:docMk/>
            <pc:sldMk cId="588956045" sldId="302"/>
            <ac:spMk id="10" creationId="{EA3C0943-19AF-2853-1762-FB116F4D711A}"/>
          </ac:spMkLst>
        </pc:spChg>
        <pc:spChg chg="mod">
          <ac:chgData name="Cameron Barnes" userId="d8a92c99-960a-4e6a-a6c2-c1e42f6e3095" providerId="ADAL" clId="{F8389DB8-569E-43B6-812F-C5D2FDDB84B3}" dt="2022-10-31T17:06:27.141" v="291"/>
          <ac:spMkLst>
            <pc:docMk/>
            <pc:sldMk cId="588956045" sldId="302"/>
            <ac:spMk id="11" creationId="{A11CB881-234E-094C-8E9E-8FCC8798F66C}"/>
          </ac:spMkLst>
        </pc:spChg>
        <pc:spChg chg="mod">
          <ac:chgData name="Cameron Barnes" userId="d8a92c99-960a-4e6a-a6c2-c1e42f6e3095" providerId="ADAL" clId="{F8389DB8-569E-43B6-812F-C5D2FDDB84B3}" dt="2022-10-31T17:06:27.141" v="291"/>
          <ac:spMkLst>
            <pc:docMk/>
            <pc:sldMk cId="588956045" sldId="302"/>
            <ac:spMk id="12" creationId="{7676EC78-C581-D583-84B9-6DCE0B5DD036}"/>
          </ac:spMkLst>
        </pc:spChg>
        <pc:spChg chg="mod">
          <ac:chgData name="Cameron Barnes" userId="d8a92c99-960a-4e6a-a6c2-c1e42f6e3095" providerId="ADAL" clId="{F8389DB8-569E-43B6-812F-C5D2FDDB84B3}" dt="2022-10-31T17:06:27.141" v="291"/>
          <ac:spMkLst>
            <pc:docMk/>
            <pc:sldMk cId="588956045" sldId="302"/>
            <ac:spMk id="13" creationId="{BE7A4D62-D17F-5385-CD7F-A847A14690BF}"/>
          </ac:spMkLst>
        </pc:spChg>
        <pc:spChg chg="mod">
          <ac:chgData name="Cameron Barnes" userId="d8a92c99-960a-4e6a-a6c2-c1e42f6e3095" providerId="ADAL" clId="{F8389DB8-569E-43B6-812F-C5D2FDDB84B3}" dt="2022-10-31T17:06:27.141" v="291"/>
          <ac:spMkLst>
            <pc:docMk/>
            <pc:sldMk cId="588956045" sldId="302"/>
            <ac:spMk id="14" creationId="{5A071B82-5CEE-04BC-6761-2B08C40C64CD}"/>
          </ac:spMkLst>
        </pc:spChg>
        <pc:spChg chg="mod">
          <ac:chgData name="Cameron Barnes" userId="d8a92c99-960a-4e6a-a6c2-c1e42f6e3095" providerId="ADAL" clId="{F8389DB8-569E-43B6-812F-C5D2FDDB84B3}" dt="2022-10-31T17:06:27.141" v="291"/>
          <ac:spMkLst>
            <pc:docMk/>
            <pc:sldMk cId="588956045" sldId="302"/>
            <ac:spMk id="15" creationId="{3C30F4C5-785F-C6F3-99A5-2BC8931D07E0}"/>
          </ac:spMkLst>
        </pc:spChg>
        <pc:spChg chg="mod">
          <ac:chgData name="Cameron Barnes" userId="d8a92c99-960a-4e6a-a6c2-c1e42f6e3095" providerId="ADAL" clId="{F8389DB8-569E-43B6-812F-C5D2FDDB84B3}" dt="2022-10-31T17:06:27.141" v="291"/>
          <ac:spMkLst>
            <pc:docMk/>
            <pc:sldMk cId="588956045" sldId="302"/>
            <ac:spMk id="16" creationId="{E4737116-1641-6ED3-B177-EAC450C7EF32}"/>
          </ac:spMkLst>
        </pc:spChg>
        <pc:spChg chg="mod">
          <ac:chgData name="Cameron Barnes" userId="d8a92c99-960a-4e6a-a6c2-c1e42f6e3095" providerId="ADAL" clId="{F8389DB8-569E-43B6-812F-C5D2FDDB84B3}" dt="2022-10-31T17:06:27.141" v="291"/>
          <ac:spMkLst>
            <pc:docMk/>
            <pc:sldMk cId="588956045" sldId="302"/>
            <ac:spMk id="17" creationId="{83494DBE-6323-762E-23B1-FE61BA2350D3}"/>
          </ac:spMkLst>
        </pc:spChg>
        <pc:spChg chg="mod">
          <ac:chgData name="Cameron Barnes" userId="d8a92c99-960a-4e6a-a6c2-c1e42f6e3095" providerId="ADAL" clId="{F8389DB8-569E-43B6-812F-C5D2FDDB84B3}" dt="2022-10-31T17:06:27.141" v="291"/>
          <ac:spMkLst>
            <pc:docMk/>
            <pc:sldMk cId="588956045" sldId="302"/>
            <ac:spMk id="19" creationId="{9C2996C8-B0D9-DE40-C4A7-95363DF70DB8}"/>
          </ac:spMkLst>
        </pc:spChg>
        <pc:spChg chg="mod">
          <ac:chgData name="Cameron Barnes" userId="d8a92c99-960a-4e6a-a6c2-c1e42f6e3095" providerId="ADAL" clId="{F8389DB8-569E-43B6-812F-C5D2FDDB84B3}" dt="2022-10-31T17:06:27.141" v="291"/>
          <ac:spMkLst>
            <pc:docMk/>
            <pc:sldMk cId="588956045" sldId="302"/>
            <ac:spMk id="20" creationId="{BB3086C2-8E4B-6E51-CB82-71D272A17C8E}"/>
          </ac:spMkLst>
        </pc:spChg>
        <pc:spChg chg="mod">
          <ac:chgData name="Cameron Barnes" userId="d8a92c99-960a-4e6a-a6c2-c1e42f6e3095" providerId="ADAL" clId="{F8389DB8-569E-43B6-812F-C5D2FDDB84B3}" dt="2022-10-31T17:06:27.141" v="291"/>
          <ac:spMkLst>
            <pc:docMk/>
            <pc:sldMk cId="588956045" sldId="302"/>
            <ac:spMk id="21" creationId="{865391AF-4ACD-C901-765E-E4B133D87B99}"/>
          </ac:spMkLst>
        </pc:spChg>
        <pc:spChg chg="add mod topLvl">
          <ac:chgData name="Cameron Barnes" userId="d8a92c99-960a-4e6a-a6c2-c1e42f6e3095" providerId="ADAL" clId="{F8389DB8-569E-43B6-812F-C5D2FDDB84B3}" dt="2022-10-31T18:06:53.677" v="417" actId="164"/>
          <ac:spMkLst>
            <pc:docMk/>
            <pc:sldMk cId="588956045" sldId="302"/>
            <ac:spMk id="22" creationId="{973F429A-A6B6-F6D9-5295-2E63FF72C58E}"/>
          </ac:spMkLst>
        </pc:spChg>
        <pc:spChg chg="add del">
          <ac:chgData name="Cameron Barnes" userId="d8a92c99-960a-4e6a-a6c2-c1e42f6e3095" providerId="ADAL" clId="{F8389DB8-569E-43B6-812F-C5D2FDDB84B3}" dt="2022-10-31T17:08:30.509" v="309" actId="478"/>
          <ac:spMkLst>
            <pc:docMk/>
            <pc:sldMk cId="588956045" sldId="302"/>
            <ac:spMk id="23" creationId="{F8F89AB7-CEA3-5183-4B3F-157B3A7672DA}"/>
          </ac:spMkLst>
        </pc:spChg>
        <pc:spChg chg="add mod topLvl">
          <ac:chgData name="Cameron Barnes" userId="d8a92c99-960a-4e6a-a6c2-c1e42f6e3095" providerId="ADAL" clId="{F8389DB8-569E-43B6-812F-C5D2FDDB84B3}" dt="2022-10-31T18:06:53.677" v="417" actId="164"/>
          <ac:spMkLst>
            <pc:docMk/>
            <pc:sldMk cId="588956045" sldId="302"/>
            <ac:spMk id="24" creationId="{F39F7A07-651E-7F84-2D8E-DFDCEDFBB984}"/>
          </ac:spMkLst>
        </pc:spChg>
        <pc:spChg chg="add mod topLvl">
          <ac:chgData name="Cameron Barnes" userId="d8a92c99-960a-4e6a-a6c2-c1e42f6e3095" providerId="ADAL" clId="{F8389DB8-569E-43B6-812F-C5D2FDDB84B3}" dt="2022-10-31T18:06:53.677" v="417" actId="164"/>
          <ac:spMkLst>
            <pc:docMk/>
            <pc:sldMk cId="588956045" sldId="302"/>
            <ac:spMk id="25" creationId="{105B3960-DB2A-9320-0463-AEC37E9CAF5E}"/>
          </ac:spMkLst>
        </pc:spChg>
        <pc:spChg chg="add mod topLvl">
          <ac:chgData name="Cameron Barnes" userId="d8a92c99-960a-4e6a-a6c2-c1e42f6e3095" providerId="ADAL" clId="{F8389DB8-569E-43B6-812F-C5D2FDDB84B3}" dt="2022-10-31T18:06:53.677" v="417" actId="164"/>
          <ac:spMkLst>
            <pc:docMk/>
            <pc:sldMk cId="588956045" sldId="302"/>
            <ac:spMk id="26" creationId="{D16A62DA-69CF-8D78-2386-EFE9768F3B92}"/>
          </ac:spMkLst>
        </pc:spChg>
        <pc:spChg chg="add mod topLvl">
          <ac:chgData name="Cameron Barnes" userId="d8a92c99-960a-4e6a-a6c2-c1e42f6e3095" providerId="ADAL" clId="{F8389DB8-569E-43B6-812F-C5D2FDDB84B3}" dt="2022-10-31T18:06:53.677" v="417" actId="164"/>
          <ac:spMkLst>
            <pc:docMk/>
            <pc:sldMk cId="588956045" sldId="302"/>
            <ac:spMk id="27" creationId="{DD6562CA-1ADB-C9EF-4723-8339C4F73E83}"/>
          </ac:spMkLst>
        </pc:spChg>
        <pc:spChg chg="add del mod topLvl">
          <ac:chgData name="Cameron Barnes" userId="d8a92c99-960a-4e6a-a6c2-c1e42f6e3095" providerId="ADAL" clId="{F8389DB8-569E-43B6-812F-C5D2FDDB84B3}" dt="2022-10-31T18:06:48.272" v="416" actId="478"/>
          <ac:spMkLst>
            <pc:docMk/>
            <pc:sldMk cId="588956045" sldId="302"/>
            <ac:spMk id="31" creationId="{E0171DBD-8EBD-4570-86E3-8E060332A048}"/>
          </ac:spMkLst>
        </pc:spChg>
        <pc:spChg chg="add del mod">
          <ac:chgData name="Cameron Barnes" userId="d8a92c99-960a-4e6a-a6c2-c1e42f6e3095" providerId="ADAL" clId="{F8389DB8-569E-43B6-812F-C5D2FDDB84B3}" dt="2022-10-31T17:23:36.220" v="364" actId="478"/>
          <ac:spMkLst>
            <pc:docMk/>
            <pc:sldMk cId="588956045" sldId="302"/>
            <ac:spMk id="33" creationId="{CD167649-307D-7499-4A36-2A32F848D53B}"/>
          </ac:spMkLst>
        </pc:spChg>
        <pc:spChg chg="add del mod">
          <ac:chgData name="Cameron Barnes" userId="d8a92c99-960a-4e6a-a6c2-c1e42f6e3095" providerId="ADAL" clId="{F8389DB8-569E-43B6-812F-C5D2FDDB84B3}" dt="2022-10-31T18:06:30.408" v="414" actId="478"/>
          <ac:spMkLst>
            <pc:docMk/>
            <pc:sldMk cId="588956045" sldId="302"/>
            <ac:spMk id="34" creationId="{8A8953E7-FA3E-AE80-079B-74C39C951D81}"/>
          </ac:spMkLst>
        </pc:spChg>
        <pc:spChg chg="add del mod">
          <ac:chgData name="Cameron Barnes" userId="d8a92c99-960a-4e6a-a6c2-c1e42f6e3095" providerId="ADAL" clId="{F8389DB8-569E-43B6-812F-C5D2FDDB84B3}" dt="2022-10-31T17:21:42.931" v="363" actId="478"/>
          <ac:spMkLst>
            <pc:docMk/>
            <pc:sldMk cId="588956045" sldId="302"/>
            <ac:spMk id="35" creationId="{A5439CC5-9A93-7172-3602-1D4CB69ABF4A}"/>
          </ac:spMkLst>
        </pc:spChg>
        <pc:spChg chg="add del mod">
          <ac:chgData name="Cameron Barnes" userId="d8a92c99-960a-4e6a-a6c2-c1e42f6e3095" providerId="ADAL" clId="{F8389DB8-569E-43B6-812F-C5D2FDDB84B3}" dt="2022-10-31T18:05:41.332" v="413" actId="478"/>
          <ac:spMkLst>
            <pc:docMk/>
            <pc:sldMk cId="588956045" sldId="302"/>
            <ac:spMk id="36" creationId="{61E604DB-7601-4149-3FE7-A03D1C98F011}"/>
          </ac:spMkLst>
        </pc:spChg>
        <pc:spChg chg="add del mod">
          <ac:chgData name="Cameron Barnes" userId="d8a92c99-960a-4e6a-a6c2-c1e42f6e3095" providerId="ADAL" clId="{F8389DB8-569E-43B6-812F-C5D2FDDB84B3}" dt="2022-10-31T18:05:41.332" v="413" actId="478"/>
          <ac:spMkLst>
            <pc:docMk/>
            <pc:sldMk cId="588956045" sldId="302"/>
            <ac:spMk id="37" creationId="{D0DBB491-527F-F2CE-6D1E-96722D3DA32F}"/>
          </ac:spMkLst>
        </pc:spChg>
        <pc:spChg chg="add del">
          <ac:chgData name="Cameron Barnes" userId="d8a92c99-960a-4e6a-a6c2-c1e42f6e3095" providerId="ADAL" clId="{F8389DB8-569E-43B6-812F-C5D2FDDB84B3}" dt="2022-10-31T17:24:59.823" v="379" actId="478"/>
          <ac:spMkLst>
            <pc:docMk/>
            <pc:sldMk cId="588956045" sldId="302"/>
            <ac:spMk id="38" creationId="{6D49B39F-B39E-9D7B-7F18-2018C38AC2A5}"/>
          </ac:spMkLst>
        </pc:spChg>
        <pc:spChg chg="add del mod">
          <ac:chgData name="Cameron Barnes" userId="d8a92c99-960a-4e6a-a6c2-c1e42f6e3095" providerId="ADAL" clId="{F8389DB8-569E-43B6-812F-C5D2FDDB84B3}" dt="2022-10-31T18:05:41.332" v="413" actId="478"/>
          <ac:spMkLst>
            <pc:docMk/>
            <pc:sldMk cId="588956045" sldId="302"/>
            <ac:spMk id="39" creationId="{CB5043E3-8391-EEAD-E61E-9DDEFE309A28}"/>
          </ac:spMkLst>
        </pc:spChg>
        <pc:spChg chg="add del mod">
          <ac:chgData name="Cameron Barnes" userId="d8a92c99-960a-4e6a-a6c2-c1e42f6e3095" providerId="ADAL" clId="{F8389DB8-569E-43B6-812F-C5D2FDDB84B3}" dt="2022-10-31T18:05:41.332" v="413" actId="478"/>
          <ac:spMkLst>
            <pc:docMk/>
            <pc:sldMk cId="588956045" sldId="302"/>
            <ac:spMk id="40" creationId="{DD408818-AB67-EA84-A265-77580F2D6F6B}"/>
          </ac:spMkLst>
        </pc:spChg>
        <pc:spChg chg="add mod">
          <ac:chgData name="Cameron Barnes" userId="d8a92c99-960a-4e6a-a6c2-c1e42f6e3095" providerId="ADAL" clId="{F8389DB8-569E-43B6-812F-C5D2FDDB84B3}" dt="2022-10-31T18:20:52.329" v="563" actId="164"/>
          <ac:spMkLst>
            <pc:docMk/>
            <pc:sldMk cId="588956045" sldId="302"/>
            <ac:spMk id="42" creationId="{B1B68CAF-6D12-8CBD-BD45-0BB3F483C409}"/>
          </ac:spMkLst>
        </pc:spChg>
        <pc:spChg chg="add del mod">
          <ac:chgData name="Cameron Barnes" userId="d8a92c99-960a-4e6a-a6c2-c1e42f6e3095" providerId="ADAL" clId="{F8389DB8-569E-43B6-812F-C5D2FDDB84B3}" dt="2022-10-31T18:09:19.088" v="439" actId="478"/>
          <ac:spMkLst>
            <pc:docMk/>
            <pc:sldMk cId="588956045" sldId="302"/>
            <ac:spMk id="43" creationId="{D664D322-0950-7A94-6750-095CF4A6F9F2}"/>
          </ac:spMkLst>
        </pc:spChg>
        <pc:spChg chg="add mod ord">
          <ac:chgData name="Cameron Barnes" userId="d8a92c99-960a-4e6a-a6c2-c1e42f6e3095" providerId="ADAL" clId="{F8389DB8-569E-43B6-812F-C5D2FDDB84B3}" dt="2022-10-31T18:20:52.329" v="563" actId="164"/>
          <ac:spMkLst>
            <pc:docMk/>
            <pc:sldMk cId="588956045" sldId="302"/>
            <ac:spMk id="44" creationId="{91E3730D-503F-AEDE-5C37-485613A9F1F0}"/>
          </ac:spMkLst>
        </pc:spChg>
        <pc:spChg chg="add mod ord">
          <ac:chgData name="Cameron Barnes" userId="d8a92c99-960a-4e6a-a6c2-c1e42f6e3095" providerId="ADAL" clId="{F8389DB8-569E-43B6-812F-C5D2FDDB84B3}" dt="2022-10-31T18:20:52.329" v="563" actId="164"/>
          <ac:spMkLst>
            <pc:docMk/>
            <pc:sldMk cId="588956045" sldId="302"/>
            <ac:spMk id="45" creationId="{0F3DA8FA-A2C7-A0CA-B8DD-ADD923FE3759}"/>
          </ac:spMkLst>
        </pc:spChg>
        <pc:spChg chg="add mod">
          <ac:chgData name="Cameron Barnes" userId="d8a92c99-960a-4e6a-a6c2-c1e42f6e3095" providerId="ADAL" clId="{F8389DB8-569E-43B6-812F-C5D2FDDB84B3}" dt="2022-10-31T18:20:52.329" v="563" actId="164"/>
          <ac:spMkLst>
            <pc:docMk/>
            <pc:sldMk cId="588956045" sldId="302"/>
            <ac:spMk id="46" creationId="{E788856B-7E2B-C589-E5B5-272003C1ECB8}"/>
          </ac:spMkLst>
        </pc:spChg>
        <pc:spChg chg="add del">
          <ac:chgData name="Cameron Barnes" userId="d8a92c99-960a-4e6a-a6c2-c1e42f6e3095" providerId="ADAL" clId="{F8389DB8-569E-43B6-812F-C5D2FDDB84B3}" dt="2022-10-31T18:12:26.410" v="468" actId="478"/>
          <ac:spMkLst>
            <pc:docMk/>
            <pc:sldMk cId="588956045" sldId="302"/>
            <ac:spMk id="47" creationId="{B3BDF64F-79E0-BE2B-88ED-2124045BCABC}"/>
          </ac:spMkLst>
        </pc:spChg>
        <pc:spChg chg="add mod">
          <ac:chgData name="Cameron Barnes" userId="d8a92c99-960a-4e6a-a6c2-c1e42f6e3095" providerId="ADAL" clId="{F8389DB8-569E-43B6-812F-C5D2FDDB84B3}" dt="2022-10-31T18:20:52.329" v="563" actId="164"/>
          <ac:spMkLst>
            <pc:docMk/>
            <pc:sldMk cId="588956045" sldId="302"/>
            <ac:spMk id="50" creationId="{9D0DD467-2FCB-DAE9-FC0F-8F5F967F744A}"/>
          </ac:spMkLst>
        </pc:spChg>
        <pc:spChg chg="add mod ord">
          <ac:chgData name="Cameron Barnes" userId="d8a92c99-960a-4e6a-a6c2-c1e42f6e3095" providerId="ADAL" clId="{F8389DB8-569E-43B6-812F-C5D2FDDB84B3}" dt="2022-10-31T18:20:52.329" v="563" actId="164"/>
          <ac:spMkLst>
            <pc:docMk/>
            <pc:sldMk cId="588956045" sldId="302"/>
            <ac:spMk id="51" creationId="{F3CFC613-3FCD-A553-A749-AC7D7E1F9DAE}"/>
          </ac:spMkLst>
        </pc:spChg>
        <pc:spChg chg="add mod">
          <ac:chgData name="Cameron Barnes" userId="d8a92c99-960a-4e6a-a6c2-c1e42f6e3095" providerId="ADAL" clId="{F8389DB8-569E-43B6-812F-C5D2FDDB84B3}" dt="2022-10-31T18:20:52.329" v="563" actId="164"/>
          <ac:spMkLst>
            <pc:docMk/>
            <pc:sldMk cId="588956045" sldId="302"/>
            <ac:spMk id="53" creationId="{CF0900A9-4BB7-6047-5187-75BDA743B98B}"/>
          </ac:spMkLst>
        </pc:spChg>
        <pc:spChg chg="add del">
          <ac:chgData name="Cameron Barnes" userId="d8a92c99-960a-4e6a-a6c2-c1e42f6e3095" providerId="ADAL" clId="{F8389DB8-569E-43B6-812F-C5D2FDDB84B3}" dt="2022-10-31T18:15:26.897" v="508" actId="478"/>
          <ac:spMkLst>
            <pc:docMk/>
            <pc:sldMk cId="588956045" sldId="302"/>
            <ac:spMk id="54" creationId="{FAB1E910-3E19-FE2E-6F32-AEE8CD563EF3}"/>
          </ac:spMkLst>
        </pc:spChg>
        <pc:spChg chg="add mod ord">
          <ac:chgData name="Cameron Barnes" userId="d8a92c99-960a-4e6a-a6c2-c1e42f6e3095" providerId="ADAL" clId="{F8389DB8-569E-43B6-812F-C5D2FDDB84B3}" dt="2022-10-31T18:20:52.329" v="563" actId="164"/>
          <ac:spMkLst>
            <pc:docMk/>
            <pc:sldMk cId="588956045" sldId="302"/>
            <ac:spMk id="55" creationId="{C2A436AA-F2A9-EDA3-2ADF-F8FEAABC145B}"/>
          </ac:spMkLst>
        </pc:spChg>
        <pc:spChg chg="add mod">
          <ac:chgData name="Cameron Barnes" userId="d8a92c99-960a-4e6a-a6c2-c1e42f6e3095" providerId="ADAL" clId="{F8389DB8-569E-43B6-812F-C5D2FDDB84B3}" dt="2022-10-31T18:20:52.329" v="563" actId="164"/>
          <ac:spMkLst>
            <pc:docMk/>
            <pc:sldMk cId="588956045" sldId="302"/>
            <ac:spMk id="56" creationId="{8F7EB705-49C4-C125-DFA3-077841084B90}"/>
          </ac:spMkLst>
        </pc:spChg>
        <pc:spChg chg="add mod">
          <ac:chgData name="Cameron Barnes" userId="d8a92c99-960a-4e6a-a6c2-c1e42f6e3095" providerId="ADAL" clId="{F8389DB8-569E-43B6-812F-C5D2FDDB84B3}" dt="2022-10-31T18:20:52.329" v="563" actId="164"/>
          <ac:spMkLst>
            <pc:docMk/>
            <pc:sldMk cId="588956045" sldId="302"/>
            <ac:spMk id="57" creationId="{F7EA829B-E45A-7798-7A9A-9C7FA0432877}"/>
          </ac:spMkLst>
        </pc:spChg>
        <pc:spChg chg="add mod">
          <ac:chgData name="Cameron Barnes" userId="d8a92c99-960a-4e6a-a6c2-c1e42f6e3095" providerId="ADAL" clId="{F8389DB8-569E-43B6-812F-C5D2FDDB84B3}" dt="2022-10-31T18:20:52.329" v="563" actId="164"/>
          <ac:spMkLst>
            <pc:docMk/>
            <pc:sldMk cId="588956045" sldId="302"/>
            <ac:spMk id="58" creationId="{A9310AB7-1FBC-4E27-F19C-F58674729656}"/>
          </ac:spMkLst>
        </pc:spChg>
        <pc:spChg chg="add mod">
          <ac:chgData name="Cameron Barnes" userId="d8a92c99-960a-4e6a-a6c2-c1e42f6e3095" providerId="ADAL" clId="{F8389DB8-569E-43B6-812F-C5D2FDDB84B3}" dt="2022-10-31T18:20:52.329" v="563" actId="164"/>
          <ac:spMkLst>
            <pc:docMk/>
            <pc:sldMk cId="588956045" sldId="302"/>
            <ac:spMk id="59" creationId="{D614CE86-BAA1-CF60-3738-9C96A32AF8C3}"/>
          </ac:spMkLst>
        </pc:spChg>
        <pc:spChg chg="add mod">
          <ac:chgData name="Cameron Barnes" userId="d8a92c99-960a-4e6a-a6c2-c1e42f6e3095" providerId="ADAL" clId="{F8389DB8-569E-43B6-812F-C5D2FDDB84B3}" dt="2022-10-31T18:20:52.329" v="563" actId="164"/>
          <ac:spMkLst>
            <pc:docMk/>
            <pc:sldMk cId="588956045" sldId="302"/>
            <ac:spMk id="60" creationId="{6342233E-1B09-14CE-B0C1-1E95BC87C97D}"/>
          </ac:spMkLst>
        </pc:spChg>
        <pc:spChg chg="add mod">
          <ac:chgData name="Cameron Barnes" userId="d8a92c99-960a-4e6a-a6c2-c1e42f6e3095" providerId="ADAL" clId="{F8389DB8-569E-43B6-812F-C5D2FDDB84B3}" dt="2022-10-31T20:28:11.438" v="576" actId="20577"/>
          <ac:spMkLst>
            <pc:docMk/>
            <pc:sldMk cId="588956045" sldId="302"/>
            <ac:spMk id="62" creationId="{09C734BD-3F4B-143F-1509-ABA13673ADC6}"/>
          </ac:spMkLst>
        </pc:spChg>
        <pc:grpChg chg="add del mod">
          <ac:chgData name="Cameron Barnes" userId="d8a92c99-960a-4e6a-a6c2-c1e42f6e3095" providerId="ADAL" clId="{F8389DB8-569E-43B6-812F-C5D2FDDB84B3}" dt="2022-10-31T17:10:40.114" v="328" actId="478"/>
          <ac:grpSpMkLst>
            <pc:docMk/>
            <pc:sldMk cId="588956045" sldId="302"/>
            <ac:grpSpMk id="4" creationId="{2194D3C9-3ED4-AD98-B7DA-E67426BD990C}"/>
          </ac:grpSpMkLst>
        </pc:grpChg>
        <pc:grpChg chg="mod">
          <ac:chgData name="Cameron Barnes" userId="d8a92c99-960a-4e6a-a6c2-c1e42f6e3095" providerId="ADAL" clId="{F8389DB8-569E-43B6-812F-C5D2FDDB84B3}" dt="2022-10-31T17:06:27.141" v="291"/>
          <ac:grpSpMkLst>
            <pc:docMk/>
            <pc:sldMk cId="588956045" sldId="302"/>
            <ac:grpSpMk id="5" creationId="{E3DA347A-1850-0C04-3956-DFC6F6A9C1CC}"/>
          </ac:grpSpMkLst>
        </pc:grpChg>
        <pc:grpChg chg="add del mod">
          <ac:chgData name="Cameron Barnes" userId="d8a92c99-960a-4e6a-a6c2-c1e42f6e3095" providerId="ADAL" clId="{F8389DB8-569E-43B6-812F-C5D2FDDB84B3}" dt="2022-10-31T18:06:44.927" v="415" actId="165"/>
          <ac:grpSpMkLst>
            <pc:docMk/>
            <pc:sldMk cId="588956045" sldId="302"/>
            <ac:grpSpMk id="32" creationId="{1BF97438-681F-B530-8181-26854F400B32}"/>
          </ac:grpSpMkLst>
        </pc:grpChg>
        <pc:grpChg chg="add mod">
          <ac:chgData name="Cameron Barnes" userId="d8a92c99-960a-4e6a-a6c2-c1e42f6e3095" providerId="ADAL" clId="{F8389DB8-569E-43B6-812F-C5D2FDDB84B3}" dt="2022-10-31T18:20:52.329" v="563" actId="164"/>
          <ac:grpSpMkLst>
            <pc:docMk/>
            <pc:sldMk cId="588956045" sldId="302"/>
            <ac:grpSpMk id="41" creationId="{DB012768-8FFA-A6CD-A994-E8DBA4FB0814}"/>
          </ac:grpSpMkLst>
        </pc:grpChg>
        <pc:grpChg chg="add mod">
          <ac:chgData name="Cameron Barnes" userId="d8a92c99-960a-4e6a-a6c2-c1e42f6e3095" providerId="ADAL" clId="{F8389DB8-569E-43B6-812F-C5D2FDDB84B3}" dt="2022-10-31T20:44:58.450" v="721" actId="1076"/>
          <ac:grpSpMkLst>
            <pc:docMk/>
            <pc:sldMk cId="588956045" sldId="302"/>
            <ac:grpSpMk id="61" creationId="{4992B97D-7943-B895-49C1-A7F168B0F47C}"/>
          </ac:grpSpMkLst>
        </pc:grpChg>
        <pc:picChg chg="mod">
          <ac:chgData name="Cameron Barnes" userId="d8a92c99-960a-4e6a-a6c2-c1e42f6e3095" providerId="ADAL" clId="{F8389DB8-569E-43B6-812F-C5D2FDDB84B3}" dt="2022-10-31T17:06:27.141" v="291"/>
          <ac:picMkLst>
            <pc:docMk/>
            <pc:sldMk cId="588956045" sldId="302"/>
            <ac:picMk id="7" creationId="{C8C520E2-1EFA-3929-D8A9-4D8E98F62604}"/>
          </ac:picMkLst>
        </pc:picChg>
        <pc:picChg chg="mod">
          <ac:chgData name="Cameron Barnes" userId="d8a92c99-960a-4e6a-a6c2-c1e42f6e3095" providerId="ADAL" clId="{F8389DB8-569E-43B6-812F-C5D2FDDB84B3}" dt="2022-10-31T17:06:27.141" v="291"/>
          <ac:picMkLst>
            <pc:docMk/>
            <pc:sldMk cId="588956045" sldId="302"/>
            <ac:picMk id="8" creationId="{5FDC923B-F526-3A53-0A09-F88A1C988B36}"/>
          </ac:picMkLst>
        </pc:picChg>
        <pc:picChg chg="mod">
          <ac:chgData name="Cameron Barnes" userId="d8a92c99-960a-4e6a-a6c2-c1e42f6e3095" providerId="ADAL" clId="{F8389DB8-569E-43B6-812F-C5D2FDDB84B3}" dt="2022-10-31T17:06:27.141" v="291"/>
          <ac:picMkLst>
            <pc:docMk/>
            <pc:sldMk cId="588956045" sldId="302"/>
            <ac:picMk id="9" creationId="{4852E765-6E6B-13EE-0F01-1978C3E10028}"/>
          </ac:picMkLst>
        </pc:picChg>
        <pc:picChg chg="add mod topLvl">
          <ac:chgData name="Cameron Barnes" userId="d8a92c99-960a-4e6a-a6c2-c1e42f6e3095" providerId="ADAL" clId="{F8389DB8-569E-43B6-812F-C5D2FDDB84B3}" dt="2022-10-31T18:06:53.677" v="417" actId="164"/>
          <ac:picMkLst>
            <pc:docMk/>
            <pc:sldMk cId="588956045" sldId="302"/>
            <ac:picMk id="29" creationId="{78B8A84D-DC4B-3E5F-60F3-433AEC1B89F3}"/>
          </ac:picMkLst>
        </pc:picChg>
        <pc:picChg chg="add mod topLvl">
          <ac:chgData name="Cameron Barnes" userId="d8a92c99-960a-4e6a-a6c2-c1e42f6e3095" providerId="ADAL" clId="{F8389DB8-569E-43B6-812F-C5D2FDDB84B3}" dt="2022-10-31T18:06:53.677" v="417" actId="164"/>
          <ac:picMkLst>
            <pc:docMk/>
            <pc:sldMk cId="588956045" sldId="302"/>
            <ac:picMk id="30" creationId="{D4CFF0BA-455C-053D-60FA-8828A1590692}"/>
          </ac:picMkLst>
        </pc:picChg>
        <pc:cxnChg chg="mod">
          <ac:chgData name="Cameron Barnes" userId="d8a92c99-960a-4e6a-a6c2-c1e42f6e3095" providerId="ADAL" clId="{F8389DB8-569E-43B6-812F-C5D2FDDB84B3}" dt="2022-10-31T17:06:27.141" v="291"/>
          <ac:cxnSpMkLst>
            <pc:docMk/>
            <pc:sldMk cId="588956045" sldId="302"/>
            <ac:cxnSpMk id="18" creationId="{1C0B42BB-3C3B-3092-5F53-BDB7E899CAAC}"/>
          </ac:cxnSpMkLst>
        </pc:cxnChg>
        <pc:cxnChg chg="add mod">
          <ac:chgData name="Cameron Barnes" userId="d8a92c99-960a-4e6a-a6c2-c1e42f6e3095" providerId="ADAL" clId="{F8389DB8-569E-43B6-812F-C5D2FDDB84B3}" dt="2022-10-31T18:20:52.329" v="563" actId="164"/>
          <ac:cxnSpMkLst>
            <pc:docMk/>
            <pc:sldMk cId="588956045" sldId="302"/>
            <ac:cxnSpMk id="49" creationId="{45B95827-17A8-8DDC-15DE-689855CFD805}"/>
          </ac:cxnSpMkLst>
        </pc:cxnChg>
      </pc:sldChg>
      <pc:sldChg chg="del">
        <pc:chgData name="Cameron Barnes" userId="d8a92c99-960a-4e6a-a6c2-c1e42f6e3095" providerId="ADAL" clId="{F8389DB8-569E-43B6-812F-C5D2FDDB84B3}" dt="2022-10-28T14:13:58.879" v="12" actId="47"/>
        <pc:sldMkLst>
          <pc:docMk/>
          <pc:sldMk cId="1523021925" sldId="303"/>
        </pc:sldMkLst>
      </pc:sldChg>
      <pc:sldChg chg="addSp delSp modSp new mod">
        <pc:chgData name="Cameron Barnes" userId="d8a92c99-960a-4e6a-a6c2-c1e42f6e3095" providerId="ADAL" clId="{F8389DB8-569E-43B6-812F-C5D2FDDB84B3}" dt="2022-11-02T23:59:43.485" v="5218" actId="20577"/>
        <pc:sldMkLst>
          <pc:docMk/>
          <pc:sldMk cId="1806962072" sldId="303"/>
        </pc:sldMkLst>
        <pc:spChg chg="add del mod">
          <ac:chgData name="Cameron Barnes" userId="d8a92c99-960a-4e6a-a6c2-c1e42f6e3095" providerId="ADAL" clId="{F8389DB8-569E-43B6-812F-C5D2FDDB84B3}" dt="2022-11-01T21:30:54.135" v="2548"/>
          <ac:spMkLst>
            <pc:docMk/>
            <pc:sldMk cId="1806962072" sldId="303"/>
            <ac:spMk id="4" creationId="{B5EEA87D-764C-AB85-2866-E4B3ACF967B7}"/>
          </ac:spMkLst>
        </pc:spChg>
        <pc:spChg chg="add del mod">
          <ac:chgData name="Cameron Barnes" userId="d8a92c99-960a-4e6a-a6c2-c1e42f6e3095" providerId="ADAL" clId="{F8389DB8-569E-43B6-812F-C5D2FDDB84B3}" dt="2022-10-31T20:34:41.382" v="605" actId="478"/>
          <ac:spMkLst>
            <pc:docMk/>
            <pc:sldMk cId="1806962072" sldId="303"/>
            <ac:spMk id="5" creationId="{8ADB8544-58DD-7A89-BA81-19D07A1E9DFC}"/>
          </ac:spMkLst>
        </pc:spChg>
        <pc:spChg chg="add del mod">
          <ac:chgData name="Cameron Barnes" userId="d8a92c99-960a-4e6a-a6c2-c1e42f6e3095" providerId="ADAL" clId="{F8389DB8-569E-43B6-812F-C5D2FDDB84B3}" dt="2022-10-31T20:35:10.875" v="609" actId="478"/>
          <ac:spMkLst>
            <pc:docMk/>
            <pc:sldMk cId="1806962072" sldId="303"/>
            <ac:spMk id="6" creationId="{E473057D-E53A-2D29-1A34-68495D3473CE}"/>
          </ac:spMkLst>
        </pc:spChg>
        <pc:spChg chg="add del">
          <ac:chgData name="Cameron Barnes" userId="d8a92c99-960a-4e6a-a6c2-c1e42f6e3095" providerId="ADAL" clId="{F8389DB8-569E-43B6-812F-C5D2FDDB84B3}" dt="2022-10-31T20:35:49.297" v="616" actId="478"/>
          <ac:spMkLst>
            <pc:docMk/>
            <pc:sldMk cId="1806962072" sldId="303"/>
            <ac:spMk id="7" creationId="{8631B04A-2072-FA03-B1D9-A9C5D202EFE4}"/>
          </ac:spMkLst>
        </pc:spChg>
        <pc:spChg chg="add del mod">
          <ac:chgData name="Cameron Barnes" userId="d8a92c99-960a-4e6a-a6c2-c1e42f6e3095" providerId="ADAL" clId="{F8389DB8-569E-43B6-812F-C5D2FDDB84B3}" dt="2022-10-31T20:35:47.372" v="615" actId="478"/>
          <ac:spMkLst>
            <pc:docMk/>
            <pc:sldMk cId="1806962072" sldId="303"/>
            <ac:spMk id="8" creationId="{380808AB-9515-87BD-7E5E-DAC22172414E}"/>
          </ac:spMkLst>
        </pc:spChg>
        <pc:spChg chg="add del">
          <ac:chgData name="Cameron Barnes" userId="d8a92c99-960a-4e6a-a6c2-c1e42f6e3095" providerId="ADAL" clId="{F8389DB8-569E-43B6-812F-C5D2FDDB84B3}" dt="2022-10-31T20:37:12.101" v="629" actId="478"/>
          <ac:spMkLst>
            <pc:docMk/>
            <pc:sldMk cId="1806962072" sldId="303"/>
            <ac:spMk id="9" creationId="{A79B5406-B503-0178-8A4E-9CF92EE9AF7F}"/>
          </ac:spMkLst>
        </pc:spChg>
        <pc:spChg chg="add del">
          <ac:chgData name="Cameron Barnes" userId="d8a92c99-960a-4e6a-a6c2-c1e42f6e3095" providerId="ADAL" clId="{F8389DB8-569E-43B6-812F-C5D2FDDB84B3}" dt="2022-10-31T20:37:12.101" v="629" actId="478"/>
          <ac:spMkLst>
            <pc:docMk/>
            <pc:sldMk cId="1806962072" sldId="303"/>
            <ac:spMk id="10" creationId="{D0572A9C-B446-92C0-CB3A-67FD28530B91}"/>
          </ac:spMkLst>
        </pc:spChg>
        <pc:spChg chg="add del mod">
          <ac:chgData name="Cameron Barnes" userId="d8a92c99-960a-4e6a-a6c2-c1e42f6e3095" providerId="ADAL" clId="{F8389DB8-569E-43B6-812F-C5D2FDDB84B3}" dt="2022-10-31T20:36:36.709" v="622" actId="478"/>
          <ac:spMkLst>
            <pc:docMk/>
            <pc:sldMk cId="1806962072" sldId="303"/>
            <ac:spMk id="11" creationId="{7809FBA9-C01F-99E9-DF2D-12592B59DBAE}"/>
          </ac:spMkLst>
        </pc:spChg>
        <pc:spChg chg="add del mod">
          <ac:chgData name="Cameron Barnes" userId="d8a92c99-960a-4e6a-a6c2-c1e42f6e3095" providerId="ADAL" clId="{F8389DB8-569E-43B6-812F-C5D2FDDB84B3}" dt="2022-10-31T20:37:08.931" v="628" actId="478"/>
          <ac:spMkLst>
            <pc:docMk/>
            <pc:sldMk cId="1806962072" sldId="303"/>
            <ac:spMk id="12" creationId="{1FED14A3-E784-C0B4-AC2E-F5F500F253B0}"/>
          </ac:spMkLst>
        </pc:spChg>
        <pc:spChg chg="add mod ord topLvl">
          <ac:chgData name="Cameron Barnes" userId="d8a92c99-960a-4e6a-a6c2-c1e42f6e3095" providerId="ADAL" clId="{F8389DB8-569E-43B6-812F-C5D2FDDB84B3}" dt="2022-11-02T15:14:17.222" v="5119" actId="165"/>
          <ac:spMkLst>
            <pc:docMk/>
            <pc:sldMk cId="1806962072" sldId="303"/>
            <ac:spMk id="13" creationId="{D1EEA93D-F39B-E8A7-EE53-4026A37CD055}"/>
          </ac:spMkLst>
        </pc:spChg>
        <pc:spChg chg="add mod ord topLvl">
          <ac:chgData name="Cameron Barnes" userId="d8a92c99-960a-4e6a-a6c2-c1e42f6e3095" providerId="ADAL" clId="{F8389DB8-569E-43B6-812F-C5D2FDDB84B3}" dt="2022-11-02T15:14:17.222" v="5119" actId="165"/>
          <ac:spMkLst>
            <pc:docMk/>
            <pc:sldMk cId="1806962072" sldId="303"/>
            <ac:spMk id="14" creationId="{2B9C249D-E056-66D8-AB18-48C0725A28DE}"/>
          </ac:spMkLst>
        </pc:spChg>
        <pc:spChg chg="add mod topLvl">
          <ac:chgData name="Cameron Barnes" userId="d8a92c99-960a-4e6a-a6c2-c1e42f6e3095" providerId="ADAL" clId="{F8389DB8-569E-43B6-812F-C5D2FDDB84B3}" dt="2022-11-02T15:14:17.222" v="5119" actId="165"/>
          <ac:spMkLst>
            <pc:docMk/>
            <pc:sldMk cId="1806962072" sldId="303"/>
            <ac:spMk id="15" creationId="{84D03D76-3927-F53B-E89D-785DD9EF295F}"/>
          </ac:spMkLst>
        </pc:spChg>
        <pc:spChg chg="add mod topLvl">
          <ac:chgData name="Cameron Barnes" userId="d8a92c99-960a-4e6a-a6c2-c1e42f6e3095" providerId="ADAL" clId="{F8389DB8-569E-43B6-812F-C5D2FDDB84B3}" dt="2022-11-02T15:15:50.974" v="5136" actId="164"/>
          <ac:spMkLst>
            <pc:docMk/>
            <pc:sldMk cId="1806962072" sldId="303"/>
            <ac:spMk id="16" creationId="{A30A3D73-A6B4-9EC0-7653-79B0C88B57F0}"/>
          </ac:spMkLst>
        </pc:spChg>
        <pc:spChg chg="add del mod">
          <ac:chgData name="Cameron Barnes" userId="d8a92c99-960a-4e6a-a6c2-c1e42f6e3095" providerId="ADAL" clId="{F8389DB8-569E-43B6-812F-C5D2FDDB84B3}" dt="2022-10-31T20:40:03.226" v="692" actId="478"/>
          <ac:spMkLst>
            <pc:docMk/>
            <pc:sldMk cId="1806962072" sldId="303"/>
            <ac:spMk id="17" creationId="{C969AC9C-3085-2D46-0F5B-2FFC9494FB3D}"/>
          </ac:spMkLst>
        </pc:spChg>
        <pc:spChg chg="add mod topLvl">
          <ac:chgData name="Cameron Barnes" userId="d8a92c99-960a-4e6a-a6c2-c1e42f6e3095" providerId="ADAL" clId="{F8389DB8-569E-43B6-812F-C5D2FDDB84B3}" dt="2022-11-02T15:15:50.974" v="5136" actId="164"/>
          <ac:spMkLst>
            <pc:docMk/>
            <pc:sldMk cId="1806962072" sldId="303"/>
            <ac:spMk id="18" creationId="{ED501B75-D03B-732D-54EF-12F67DDDAB9A}"/>
          </ac:spMkLst>
        </pc:spChg>
        <pc:spChg chg="add del mod ord topLvl">
          <ac:chgData name="Cameron Barnes" userId="d8a92c99-960a-4e6a-a6c2-c1e42f6e3095" providerId="ADAL" clId="{F8389DB8-569E-43B6-812F-C5D2FDDB84B3}" dt="2022-11-02T15:14:19.476" v="5120" actId="478"/>
          <ac:spMkLst>
            <pc:docMk/>
            <pc:sldMk cId="1806962072" sldId="303"/>
            <ac:spMk id="19" creationId="{B3B23F8C-258A-4675-D92D-814695B64C00}"/>
          </ac:spMkLst>
        </pc:spChg>
        <pc:spChg chg="add del mod ord topLvl">
          <ac:chgData name="Cameron Barnes" userId="d8a92c99-960a-4e6a-a6c2-c1e42f6e3095" providerId="ADAL" clId="{F8389DB8-569E-43B6-812F-C5D2FDDB84B3}" dt="2022-11-02T15:15:11.854" v="5125" actId="478"/>
          <ac:spMkLst>
            <pc:docMk/>
            <pc:sldMk cId="1806962072" sldId="303"/>
            <ac:spMk id="20" creationId="{7C0D638D-4795-364A-EE9E-D03B0C5FD5DB}"/>
          </ac:spMkLst>
        </pc:spChg>
        <pc:spChg chg="add mod topLvl">
          <ac:chgData name="Cameron Barnes" userId="d8a92c99-960a-4e6a-a6c2-c1e42f6e3095" providerId="ADAL" clId="{F8389DB8-569E-43B6-812F-C5D2FDDB84B3}" dt="2022-11-02T15:15:50.974" v="5136" actId="164"/>
          <ac:spMkLst>
            <pc:docMk/>
            <pc:sldMk cId="1806962072" sldId="303"/>
            <ac:spMk id="22" creationId="{84999ADC-2B8B-DCE5-929B-D6989A993380}"/>
          </ac:spMkLst>
        </pc:spChg>
        <pc:spChg chg="add del mod topLvl">
          <ac:chgData name="Cameron Barnes" userId="d8a92c99-960a-4e6a-a6c2-c1e42f6e3095" providerId="ADAL" clId="{F8389DB8-569E-43B6-812F-C5D2FDDB84B3}" dt="2022-11-02T23:59:40.185" v="5217" actId="478"/>
          <ac:spMkLst>
            <pc:docMk/>
            <pc:sldMk cId="1806962072" sldId="303"/>
            <ac:spMk id="23" creationId="{CA45896E-EDD2-FE86-8A1A-8C4EE5A54137}"/>
          </ac:spMkLst>
        </pc:spChg>
        <pc:spChg chg="add mod topLvl">
          <ac:chgData name="Cameron Barnes" userId="d8a92c99-960a-4e6a-a6c2-c1e42f6e3095" providerId="ADAL" clId="{F8389DB8-569E-43B6-812F-C5D2FDDB84B3}" dt="2022-11-02T23:59:43.485" v="5218" actId="20577"/>
          <ac:spMkLst>
            <pc:docMk/>
            <pc:sldMk cId="1806962072" sldId="303"/>
            <ac:spMk id="24" creationId="{86C4683A-98A1-8DDD-7195-ADC12CDA2555}"/>
          </ac:spMkLst>
        </pc:spChg>
        <pc:spChg chg="add mod">
          <ac:chgData name="Cameron Barnes" userId="d8a92c99-960a-4e6a-a6c2-c1e42f6e3095" providerId="ADAL" clId="{F8389DB8-569E-43B6-812F-C5D2FDDB84B3}" dt="2022-11-01T21:32:33.161" v="2560" actId="20577"/>
          <ac:spMkLst>
            <pc:docMk/>
            <pc:sldMk cId="1806962072" sldId="303"/>
            <ac:spMk id="25" creationId="{B42B776F-B2BA-C04B-CD23-420866288FC8}"/>
          </ac:spMkLst>
        </pc:spChg>
        <pc:spChg chg="add mod">
          <ac:chgData name="Cameron Barnes" userId="d8a92c99-960a-4e6a-a6c2-c1e42f6e3095" providerId="ADAL" clId="{F8389DB8-569E-43B6-812F-C5D2FDDB84B3}" dt="2022-11-01T21:32:41.071" v="2571" actId="20577"/>
          <ac:spMkLst>
            <pc:docMk/>
            <pc:sldMk cId="1806962072" sldId="303"/>
            <ac:spMk id="26" creationId="{6AF7861D-F4B4-51EF-ECC5-99137E8CFB92}"/>
          </ac:spMkLst>
        </pc:spChg>
        <pc:spChg chg="add mod">
          <ac:chgData name="Cameron Barnes" userId="d8a92c99-960a-4e6a-a6c2-c1e42f6e3095" providerId="ADAL" clId="{F8389DB8-569E-43B6-812F-C5D2FDDB84B3}" dt="2022-11-02T15:15:50.974" v="5136" actId="164"/>
          <ac:spMkLst>
            <pc:docMk/>
            <pc:sldMk cId="1806962072" sldId="303"/>
            <ac:spMk id="30" creationId="{B0B36176-B433-A0BE-4270-3208B7EEAC04}"/>
          </ac:spMkLst>
        </pc:spChg>
        <pc:spChg chg="add mod">
          <ac:chgData name="Cameron Barnes" userId="d8a92c99-960a-4e6a-a6c2-c1e42f6e3095" providerId="ADAL" clId="{F8389DB8-569E-43B6-812F-C5D2FDDB84B3}" dt="2022-11-02T15:15:50.974" v="5136" actId="164"/>
          <ac:spMkLst>
            <pc:docMk/>
            <pc:sldMk cId="1806962072" sldId="303"/>
            <ac:spMk id="31" creationId="{9251153B-2DF6-DC72-479D-B996CC83AEBF}"/>
          </ac:spMkLst>
        </pc:spChg>
        <pc:spChg chg="add mod">
          <ac:chgData name="Cameron Barnes" userId="d8a92c99-960a-4e6a-a6c2-c1e42f6e3095" providerId="ADAL" clId="{F8389DB8-569E-43B6-812F-C5D2FDDB84B3}" dt="2022-11-02T15:15:50.974" v="5136" actId="164"/>
          <ac:spMkLst>
            <pc:docMk/>
            <pc:sldMk cId="1806962072" sldId="303"/>
            <ac:spMk id="32" creationId="{092A95B3-E3D4-E614-DA3F-2C02E10F46BD}"/>
          </ac:spMkLst>
        </pc:spChg>
        <pc:spChg chg="add mod">
          <ac:chgData name="Cameron Barnes" userId="d8a92c99-960a-4e6a-a6c2-c1e42f6e3095" providerId="ADAL" clId="{F8389DB8-569E-43B6-812F-C5D2FDDB84B3}" dt="2022-11-02T15:15:50.974" v="5136" actId="164"/>
          <ac:spMkLst>
            <pc:docMk/>
            <pc:sldMk cId="1806962072" sldId="303"/>
            <ac:spMk id="33" creationId="{44B99E95-E496-AAB4-A75B-3DCFF47D2947}"/>
          </ac:spMkLst>
        </pc:spChg>
        <pc:grpChg chg="add del mod">
          <ac:chgData name="Cameron Barnes" userId="d8a92c99-960a-4e6a-a6c2-c1e42f6e3095" providerId="ADAL" clId="{F8389DB8-569E-43B6-812F-C5D2FDDB84B3}" dt="2022-11-02T01:49:26.242" v="3591" actId="165"/>
          <ac:grpSpMkLst>
            <pc:docMk/>
            <pc:sldMk cId="1806962072" sldId="303"/>
            <ac:grpSpMk id="21" creationId="{E39AADD1-4056-63FB-7406-BAE3931BC3EC}"/>
          </ac:grpSpMkLst>
        </pc:grpChg>
        <pc:grpChg chg="add del mod">
          <ac:chgData name="Cameron Barnes" userId="d8a92c99-960a-4e6a-a6c2-c1e42f6e3095" providerId="ADAL" clId="{F8389DB8-569E-43B6-812F-C5D2FDDB84B3}" dt="2022-11-02T01:50:54.606" v="3599" actId="165"/>
          <ac:grpSpMkLst>
            <pc:docMk/>
            <pc:sldMk cId="1806962072" sldId="303"/>
            <ac:grpSpMk id="27" creationId="{5F014640-6785-66D3-A114-678A3BB808D2}"/>
          </ac:grpSpMkLst>
        </pc:grpChg>
        <pc:grpChg chg="add mod topLvl">
          <ac:chgData name="Cameron Barnes" userId="d8a92c99-960a-4e6a-a6c2-c1e42f6e3095" providerId="ADAL" clId="{F8389DB8-569E-43B6-812F-C5D2FDDB84B3}" dt="2022-11-02T15:15:50.974" v="5136" actId="164"/>
          <ac:grpSpMkLst>
            <pc:docMk/>
            <pc:sldMk cId="1806962072" sldId="303"/>
            <ac:grpSpMk id="28" creationId="{3F7378D3-D2CF-4BBF-984E-29115B79766F}"/>
          </ac:grpSpMkLst>
        </pc:grpChg>
        <pc:grpChg chg="add del mod">
          <ac:chgData name="Cameron Barnes" userId="d8a92c99-960a-4e6a-a6c2-c1e42f6e3095" providerId="ADAL" clId="{F8389DB8-569E-43B6-812F-C5D2FDDB84B3}" dt="2022-11-02T15:14:17.222" v="5119" actId="165"/>
          <ac:grpSpMkLst>
            <pc:docMk/>
            <pc:sldMk cId="1806962072" sldId="303"/>
            <ac:grpSpMk id="29" creationId="{873D642D-1D2F-066C-FA11-8EF6CBFA8576}"/>
          </ac:grpSpMkLst>
        </pc:grpChg>
        <pc:grpChg chg="add mod">
          <ac:chgData name="Cameron Barnes" userId="d8a92c99-960a-4e6a-a6c2-c1e42f6e3095" providerId="ADAL" clId="{F8389DB8-569E-43B6-812F-C5D2FDDB84B3}" dt="2022-11-02T15:15:50.974" v="5136" actId="164"/>
          <ac:grpSpMkLst>
            <pc:docMk/>
            <pc:sldMk cId="1806962072" sldId="303"/>
            <ac:grpSpMk id="34" creationId="{AF39910A-617F-2BB6-7128-A05F833C0892}"/>
          </ac:grpSpMkLst>
        </pc:grpChg>
      </pc:sldChg>
      <pc:sldChg chg="addSp delSp modSp new mod modShow">
        <pc:chgData name="Cameron Barnes" userId="d8a92c99-960a-4e6a-a6c2-c1e42f6e3095" providerId="ADAL" clId="{F8389DB8-569E-43B6-812F-C5D2FDDB84B3}" dt="2022-11-01T22:30:23.341" v="3145" actId="729"/>
        <pc:sldMkLst>
          <pc:docMk/>
          <pc:sldMk cId="1159824522" sldId="304"/>
        </pc:sldMkLst>
        <pc:spChg chg="mod">
          <ac:chgData name="Cameron Barnes" userId="d8a92c99-960a-4e6a-a6c2-c1e42f6e3095" providerId="ADAL" clId="{F8389DB8-569E-43B6-812F-C5D2FDDB84B3}" dt="2022-10-31T21:01:25.191" v="864"/>
          <ac:spMkLst>
            <pc:docMk/>
            <pc:sldMk cId="1159824522" sldId="304"/>
            <ac:spMk id="5" creationId="{03AF66F6-9EA3-4035-DF1B-8EBC44FD50E5}"/>
          </ac:spMkLst>
        </pc:spChg>
        <pc:spChg chg="mod">
          <ac:chgData name="Cameron Barnes" userId="d8a92c99-960a-4e6a-a6c2-c1e42f6e3095" providerId="ADAL" clId="{F8389DB8-569E-43B6-812F-C5D2FDDB84B3}" dt="2022-10-31T21:01:25.191" v="864"/>
          <ac:spMkLst>
            <pc:docMk/>
            <pc:sldMk cId="1159824522" sldId="304"/>
            <ac:spMk id="6" creationId="{6299EA3F-DA34-15F4-CD2F-4AA7D3827189}"/>
          </ac:spMkLst>
        </pc:spChg>
        <pc:spChg chg="mod">
          <ac:chgData name="Cameron Barnes" userId="d8a92c99-960a-4e6a-a6c2-c1e42f6e3095" providerId="ADAL" clId="{F8389DB8-569E-43B6-812F-C5D2FDDB84B3}" dt="2022-10-31T21:01:25.191" v="864"/>
          <ac:spMkLst>
            <pc:docMk/>
            <pc:sldMk cId="1159824522" sldId="304"/>
            <ac:spMk id="8" creationId="{991E9E44-5A3E-81FD-CDAA-4199EE9CD83D}"/>
          </ac:spMkLst>
        </pc:spChg>
        <pc:spChg chg="mod">
          <ac:chgData name="Cameron Barnes" userId="d8a92c99-960a-4e6a-a6c2-c1e42f6e3095" providerId="ADAL" clId="{F8389DB8-569E-43B6-812F-C5D2FDDB84B3}" dt="2022-10-31T21:01:25.191" v="864"/>
          <ac:spMkLst>
            <pc:docMk/>
            <pc:sldMk cId="1159824522" sldId="304"/>
            <ac:spMk id="9" creationId="{4AD3C4F3-986F-066E-3B6A-47DA1B9E74C7}"/>
          </ac:spMkLst>
        </pc:spChg>
        <pc:spChg chg="add del mod">
          <ac:chgData name="Cameron Barnes" userId="d8a92c99-960a-4e6a-a6c2-c1e42f6e3095" providerId="ADAL" clId="{F8389DB8-569E-43B6-812F-C5D2FDDB84B3}" dt="2022-10-31T21:02:20.599" v="873" actId="478"/>
          <ac:spMkLst>
            <pc:docMk/>
            <pc:sldMk cId="1159824522" sldId="304"/>
            <ac:spMk id="13" creationId="{17E39193-8E2B-492D-ADF5-9D20681F8819}"/>
          </ac:spMkLst>
        </pc:spChg>
        <pc:spChg chg="add del mod">
          <ac:chgData name="Cameron Barnes" userId="d8a92c99-960a-4e6a-a6c2-c1e42f6e3095" providerId="ADAL" clId="{F8389DB8-569E-43B6-812F-C5D2FDDB84B3}" dt="2022-10-31T21:02:48.680" v="877" actId="478"/>
          <ac:spMkLst>
            <pc:docMk/>
            <pc:sldMk cId="1159824522" sldId="304"/>
            <ac:spMk id="14" creationId="{7A6CAB49-52FE-0E4A-0C5B-67167C318307}"/>
          </ac:spMkLst>
        </pc:spChg>
        <pc:spChg chg="add mod ord">
          <ac:chgData name="Cameron Barnes" userId="d8a92c99-960a-4e6a-a6c2-c1e42f6e3095" providerId="ADAL" clId="{F8389DB8-569E-43B6-812F-C5D2FDDB84B3}" dt="2022-10-31T21:11:26.209" v="1037" actId="208"/>
          <ac:spMkLst>
            <pc:docMk/>
            <pc:sldMk cId="1159824522" sldId="304"/>
            <ac:spMk id="140" creationId="{9E00A098-1B4A-2897-697F-E5594D4E7E82}"/>
          </ac:spMkLst>
        </pc:spChg>
        <pc:grpChg chg="add mod">
          <ac:chgData name="Cameron Barnes" userId="d8a92c99-960a-4e6a-a6c2-c1e42f6e3095" providerId="ADAL" clId="{F8389DB8-569E-43B6-812F-C5D2FDDB84B3}" dt="2022-10-31T21:01:26.980" v="865" actId="1076"/>
          <ac:grpSpMkLst>
            <pc:docMk/>
            <pc:sldMk cId="1159824522" sldId="304"/>
            <ac:grpSpMk id="4" creationId="{DAD39B60-4504-FC66-F3BC-D5626C6C5DF7}"/>
          </ac:grpSpMkLst>
        </pc:grpChg>
        <pc:grpChg chg="add mod ord">
          <ac:chgData name="Cameron Barnes" userId="d8a92c99-960a-4e6a-a6c2-c1e42f6e3095" providerId="ADAL" clId="{F8389DB8-569E-43B6-812F-C5D2FDDB84B3}" dt="2022-10-31T21:10:50.424" v="1030" actId="166"/>
          <ac:grpSpMkLst>
            <pc:docMk/>
            <pc:sldMk cId="1159824522" sldId="304"/>
            <ac:grpSpMk id="7" creationId="{3060B31B-F0EF-92E9-535B-B64AA81334B3}"/>
          </ac:grpSpMkLst>
        </pc:grpChg>
        <pc:grpChg chg="del mod">
          <ac:chgData name="Cameron Barnes" userId="d8a92c99-960a-4e6a-a6c2-c1e42f6e3095" providerId="ADAL" clId="{F8389DB8-569E-43B6-812F-C5D2FDDB84B3}" dt="2022-10-31T21:05:19.879" v="887"/>
          <ac:grpSpMkLst>
            <pc:docMk/>
            <pc:sldMk cId="1159824522" sldId="304"/>
            <ac:grpSpMk id="23" creationId="{A4F6C299-EC32-E763-1E08-566DED790F73}"/>
          </ac:grpSpMkLst>
        </pc:grpChg>
        <pc:grpChg chg="del mod">
          <ac:chgData name="Cameron Barnes" userId="d8a92c99-960a-4e6a-a6c2-c1e42f6e3095" providerId="ADAL" clId="{F8389DB8-569E-43B6-812F-C5D2FDDB84B3}" dt="2022-10-31T21:05:24.534" v="895"/>
          <ac:grpSpMkLst>
            <pc:docMk/>
            <pc:sldMk cId="1159824522" sldId="304"/>
            <ac:grpSpMk id="24" creationId="{EEF8B513-F96E-D370-1C52-5C5E644F420C}"/>
          </ac:grpSpMkLst>
        </pc:grpChg>
        <pc:grpChg chg="del mod">
          <ac:chgData name="Cameron Barnes" userId="d8a92c99-960a-4e6a-a6c2-c1e42f6e3095" providerId="ADAL" clId="{F8389DB8-569E-43B6-812F-C5D2FDDB84B3}" dt="2022-10-31T21:05:27.946" v="903"/>
          <ac:grpSpMkLst>
            <pc:docMk/>
            <pc:sldMk cId="1159824522" sldId="304"/>
            <ac:grpSpMk id="32" creationId="{4902FD20-18C7-9D8C-BA34-2CEAC65328CD}"/>
          </ac:grpSpMkLst>
        </pc:grpChg>
        <pc:grpChg chg="del mod">
          <ac:chgData name="Cameron Barnes" userId="d8a92c99-960a-4e6a-a6c2-c1e42f6e3095" providerId="ADAL" clId="{F8389DB8-569E-43B6-812F-C5D2FDDB84B3}" dt="2022-10-31T21:05:32.963" v="908"/>
          <ac:grpSpMkLst>
            <pc:docMk/>
            <pc:sldMk cId="1159824522" sldId="304"/>
            <ac:grpSpMk id="40" creationId="{0E882CCC-D102-6C52-AEDC-55DEFA99BFE0}"/>
          </ac:grpSpMkLst>
        </pc:grpChg>
        <pc:grpChg chg="del mod">
          <ac:chgData name="Cameron Barnes" userId="d8a92c99-960a-4e6a-a6c2-c1e42f6e3095" providerId="ADAL" clId="{F8389DB8-569E-43B6-812F-C5D2FDDB84B3}" dt="2022-10-31T21:05:34.618" v="912"/>
          <ac:grpSpMkLst>
            <pc:docMk/>
            <pc:sldMk cId="1159824522" sldId="304"/>
            <ac:grpSpMk id="45" creationId="{132F0A33-0D9C-CD6B-A80E-227755F7E8C0}"/>
          </ac:grpSpMkLst>
        </pc:grpChg>
        <pc:grpChg chg="del mod">
          <ac:chgData name="Cameron Barnes" userId="d8a92c99-960a-4e6a-a6c2-c1e42f6e3095" providerId="ADAL" clId="{F8389DB8-569E-43B6-812F-C5D2FDDB84B3}" dt="2022-10-31T21:05:38.971" v="915"/>
          <ac:grpSpMkLst>
            <pc:docMk/>
            <pc:sldMk cId="1159824522" sldId="304"/>
            <ac:grpSpMk id="49" creationId="{4E77CB40-B25C-E3C3-6679-EB6441879EC6}"/>
          </ac:grpSpMkLst>
        </pc:grpChg>
        <pc:grpChg chg="del mod">
          <ac:chgData name="Cameron Barnes" userId="d8a92c99-960a-4e6a-a6c2-c1e42f6e3095" providerId="ADAL" clId="{F8389DB8-569E-43B6-812F-C5D2FDDB84B3}" dt="2022-10-31T21:05:42.457" v="919"/>
          <ac:grpSpMkLst>
            <pc:docMk/>
            <pc:sldMk cId="1159824522" sldId="304"/>
            <ac:grpSpMk id="52" creationId="{F0C54DA2-DCCE-AF37-8DE9-0C6C50A6BB3E}"/>
          </ac:grpSpMkLst>
        </pc:grpChg>
        <pc:grpChg chg="del mod">
          <ac:chgData name="Cameron Barnes" userId="d8a92c99-960a-4e6a-a6c2-c1e42f6e3095" providerId="ADAL" clId="{F8389DB8-569E-43B6-812F-C5D2FDDB84B3}" dt="2022-10-31T21:05:54.602" v="927"/>
          <ac:grpSpMkLst>
            <pc:docMk/>
            <pc:sldMk cId="1159824522" sldId="304"/>
            <ac:grpSpMk id="56" creationId="{91FC7AD7-4629-C44B-4BDB-1A2CB9C7F3A6}"/>
          </ac:grpSpMkLst>
        </pc:grpChg>
        <pc:grpChg chg="del mod">
          <ac:chgData name="Cameron Barnes" userId="d8a92c99-960a-4e6a-a6c2-c1e42f6e3095" providerId="ADAL" clId="{F8389DB8-569E-43B6-812F-C5D2FDDB84B3}" dt="2022-10-31T21:05:56.459" v="929"/>
          <ac:grpSpMkLst>
            <pc:docMk/>
            <pc:sldMk cId="1159824522" sldId="304"/>
            <ac:grpSpMk id="64" creationId="{6785B1F8-DF28-18B4-8892-FE343F96A816}"/>
          </ac:grpSpMkLst>
        </pc:grpChg>
        <pc:grpChg chg="add del mod">
          <ac:chgData name="Cameron Barnes" userId="d8a92c99-960a-4e6a-a6c2-c1e42f6e3095" providerId="ADAL" clId="{F8389DB8-569E-43B6-812F-C5D2FDDB84B3}" dt="2022-10-31T21:08:39.741" v="965"/>
          <ac:grpSpMkLst>
            <pc:docMk/>
            <pc:sldMk cId="1159824522" sldId="304"/>
            <ac:grpSpMk id="66" creationId="{9F67992B-5B06-F832-1E45-F4FE2F5E8D81}"/>
          </ac:grpSpMkLst>
        </pc:grpChg>
        <pc:grpChg chg="add del mod">
          <ac:chgData name="Cameron Barnes" userId="d8a92c99-960a-4e6a-a6c2-c1e42f6e3095" providerId="ADAL" clId="{F8389DB8-569E-43B6-812F-C5D2FDDB84B3}" dt="2022-10-31T21:06:58.763" v="943"/>
          <ac:grpSpMkLst>
            <pc:docMk/>
            <pc:sldMk cId="1159824522" sldId="304"/>
            <ac:grpSpMk id="69" creationId="{934884CC-5B9C-1BC6-66A5-4E8B49D23F79}"/>
          </ac:grpSpMkLst>
        </pc:grpChg>
        <pc:grpChg chg="mod">
          <ac:chgData name="Cameron Barnes" userId="d8a92c99-960a-4e6a-a6c2-c1e42f6e3095" providerId="ADAL" clId="{F8389DB8-569E-43B6-812F-C5D2FDDB84B3}" dt="2022-10-31T21:06:13.600" v="936"/>
          <ac:grpSpMkLst>
            <pc:docMk/>
            <pc:sldMk cId="1159824522" sldId="304"/>
            <ac:grpSpMk id="71" creationId="{42C9E1F2-C161-DFA1-179C-FA07529F0B4A}"/>
          </ac:grpSpMkLst>
        </pc:grpChg>
        <pc:grpChg chg="mod">
          <ac:chgData name="Cameron Barnes" userId="d8a92c99-960a-4e6a-a6c2-c1e42f6e3095" providerId="ADAL" clId="{F8389DB8-569E-43B6-812F-C5D2FDDB84B3}" dt="2022-10-31T21:08:21.436" v="951"/>
          <ac:grpSpMkLst>
            <pc:docMk/>
            <pc:sldMk cId="1159824522" sldId="304"/>
            <ac:grpSpMk id="74" creationId="{C4D07B20-11C3-7D76-D85F-A15501411D76}"/>
          </ac:grpSpMkLst>
        </pc:grpChg>
        <pc:grpChg chg="mod">
          <ac:chgData name="Cameron Barnes" userId="d8a92c99-960a-4e6a-a6c2-c1e42f6e3095" providerId="ADAL" clId="{F8389DB8-569E-43B6-812F-C5D2FDDB84B3}" dt="2022-10-31T21:08:30.717" v="959"/>
          <ac:grpSpMkLst>
            <pc:docMk/>
            <pc:sldMk cId="1159824522" sldId="304"/>
            <ac:grpSpMk id="79" creationId="{193BFA90-7E65-7A2A-5C6F-374213A09D2F}"/>
          </ac:grpSpMkLst>
        </pc:grpChg>
        <pc:grpChg chg="del mod">
          <ac:chgData name="Cameron Barnes" userId="d8a92c99-960a-4e6a-a6c2-c1e42f6e3095" providerId="ADAL" clId="{F8389DB8-569E-43B6-812F-C5D2FDDB84B3}" dt="2022-10-31T21:08:41.978" v="968"/>
          <ac:grpSpMkLst>
            <pc:docMk/>
            <pc:sldMk cId="1159824522" sldId="304"/>
            <ac:grpSpMk id="83" creationId="{E48A9ACA-3794-A0AC-525A-8807E4511399}"/>
          </ac:grpSpMkLst>
        </pc:grpChg>
        <pc:grpChg chg="del mod">
          <ac:chgData name="Cameron Barnes" userId="d8a92c99-960a-4e6a-a6c2-c1e42f6e3095" providerId="ADAL" clId="{F8389DB8-569E-43B6-812F-C5D2FDDB84B3}" dt="2022-10-31T21:08:47.578" v="975"/>
          <ac:grpSpMkLst>
            <pc:docMk/>
            <pc:sldMk cId="1159824522" sldId="304"/>
            <ac:grpSpMk id="86" creationId="{408AE597-6BF2-5B5F-81A4-8B0871360A42}"/>
          </ac:grpSpMkLst>
        </pc:grpChg>
        <pc:grpChg chg="del mod">
          <ac:chgData name="Cameron Barnes" userId="d8a92c99-960a-4e6a-a6c2-c1e42f6e3095" providerId="ADAL" clId="{F8389DB8-569E-43B6-812F-C5D2FDDB84B3}" dt="2022-10-31T21:08:50.480" v="979"/>
          <ac:grpSpMkLst>
            <pc:docMk/>
            <pc:sldMk cId="1159824522" sldId="304"/>
            <ac:grpSpMk id="93" creationId="{C819E92B-C1D2-60AE-73BB-7A2F43F51385}"/>
          </ac:grpSpMkLst>
        </pc:grpChg>
        <pc:grpChg chg="del mod">
          <ac:chgData name="Cameron Barnes" userId="d8a92c99-960a-4e6a-a6c2-c1e42f6e3095" providerId="ADAL" clId="{F8389DB8-569E-43B6-812F-C5D2FDDB84B3}" dt="2022-10-31T21:08:51.478" v="982"/>
          <ac:grpSpMkLst>
            <pc:docMk/>
            <pc:sldMk cId="1159824522" sldId="304"/>
            <ac:grpSpMk id="97" creationId="{ABA9667A-114E-0A07-E380-2A3DDEA699CF}"/>
          </ac:grpSpMkLst>
        </pc:grpChg>
        <pc:grpChg chg="del mod">
          <ac:chgData name="Cameron Barnes" userId="d8a92c99-960a-4e6a-a6c2-c1e42f6e3095" providerId="ADAL" clId="{F8389DB8-569E-43B6-812F-C5D2FDDB84B3}" dt="2022-10-31T21:08:54.844" v="985"/>
          <ac:grpSpMkLst>
            <pc:docMk/>
            <pc:sldMk cId="1159824522" sldId="304"/>
            <ac:grpSpMk id="100" creationId="{132C0783-5C8D-C9B8-60B5-CCFEED2C9D40}"/>
          </ac:grpSpMkLst>
        </pc:grpChg>
        <pc:grpChg chg="del mod">
          <ac:chgData name="Cameron Barnes" userId="d8a92c99-960a-4e6a-a6c2-c1e42f6e3095" providerId="ADAL" clId="{F8389DB8-569E-43B6-812F-C5D2FDDB84B3}" dt="2022-10-31T21:09:00.564" v="988"/>
          <ac:grpSpMkLst>
            <pc:docMk/>
            <pc:sldMk cId="1159824522" sldId="304"/>
            <ac:grpSpMk id="103" creationId="{42D44ED0-19A2-1938-6367-25A33F074417}"/>
          </ac:grpSpMkLst>
        </pc:grpChg>
        <pc:grpChg chg="del mod">
          <ac:chgData name="Cameron Barnes" userId="d8a92c99-960a-4e6a-a6c2-c1e42f6e3095" providerId="ADAL" clId="{F8389DB8-569E-43B6-812F-C5D2FDDB84B3}" dt="2022-10-31T21:09:11.162" v="994"/>
          <ac:grpSpMkLst>
            <pc:docMk/>
            <pc:sldMk cId="1159824522" sldId="304"/>
            <ac:grpSpMk id="106" creationId="{400B9D82-CF24-DA3F-BC9B-B10E44537356}"/>
          </ac:grpSpMkLst>
        </pc:grpChg>
        <pc:grpChg chg="del mod">
          <ac:chgData name="Cameron Barnes" userId="d8a92c99-960a-4e6a-a6c2-c1e42f6e3095" providerId="ADAL" clId="{F8389DB8-569E-43B6-812F-C5D2FDDB84B3}" dt="2022-10-31T21:09:11.162" v="994"/>
          <ac:grpSpMkLst>
            <pc:docMk/>
            <pc:sldMk cId="1159824522" sldId="304"/>
            <ac:grpSpMk id="109" creationId="{2ED02578-D3E1-BA87-6DF0-D923036B5B22}"/>
          </ac:grpSpMkLst>
        </pc:grpChg>
        <pc:grpChg chg="del mod">
          <ac:chgData name="Cameron Barnes" userId="d8a92c99-960a-4e6a-a6c2-c1e42f6e3095" providerId="ADAL" clId="{F8389DB8-569E-43B6-812F-C5D2FDDB84B3}" dt="2022-10-31T21:09:17.969" v="996"/>
          <ac:grpSpMkLst>
            <pc:docMk/>
            <pc:sldMk cId="1159824522" sldId="304"/>
            <ac:grpSpMk id="112" creationId="{0149C071-E522-47A3-9F41-54197EB74277}"/>
          </ac:grpSpMkLst>
        </pc:grpChg>
        <pc:grpChg chg="add del mod">
          <ac:chgData name="Cameron Barnes" userId="d8a92c99-960a-4e6a-a6c2-c1e42f6e3095" providerId="ADAL" clId="{F8389DB8-569E-43B6-812F-C5D2FDDB84B3}" dt="2022-10-31T21:09:25.067" v="1004"/>
          <ac:grpSpMkLst>
            <pc:docMk/>
            <pc:sldMk cId="1159824522" sldId="304"/>
            <ac:grpSpMk id="114" creationId="{79B6B327-9B45-508E-E09B-3F20ED3B5A5C}"/>
          </ac:grpSpMkLst>
        </pc:grpChg>
        <pc:grpChg chg="mod">
          <ac:chgData name="Cameron Barnes" userId="d8a92c99-960a-4e6a-a6c2-c1e42f6e3095" providerId="ADAL" clId="{F8389DB8-569E-43B6-812F-C5D2FDDB84B3}" dt="2022-10-31T21:09:22.486" v="1000"/>
          <ac:grpSpMkLst>
            <pc:docMk/>
            <pc:sldMk cId="1159824522" sldId="304"/>
            <ac:grpSpMk id="116" creationId="{60F460A6-373C-6BE9-11BF-0D38CBCB3419}"/>
          </ac:grpSpMkLst>
        </pc:grpChg>
        <pc:grpChg chg="add del mod">
          <ac:chgData name="Cameron Barnes" userId="d8a92c99-960a-4e6a-a6c2-c1e42f6e3095" providerId="ADAL" clId="{F8389DB8-569E-43B6-812F-C5D2FDDB84B3}" dt="2022-10-31T21:09:41.309" v="1014"/>
          <ac:grpSpMkLst>
            <pc:docMk/>
            <pc:sldMk cId="1159824522" sldId="304"/>
            <ac:grpSpMk id="120" creationId="{1302B7D7-DEA9-C548-E283-D702FEA84405}"/>
          </ac:grpSpMkLst>
        </pc:grpChg>
        <pc:grpChg chg="mod">
          <ac:chgData name="Cameron Barnes" userId="d8a92c99-960a-4e6a-a6c2-c1e42f6e3095" providerId="ADAL" clId="{F8389DB8-569E-43B6-812F-C5D2FDDB84B3}" dt="2022-10-31T21:09:32.914" v="1008"/>
          <ac:grpSpMkLst>
            <pc:docMk/>
            <pc:sldMk cId="1159824522" sldId="304"/>
            <ac:grpSpMk id="122" creationId="{C45A22D1-F9AA-A29A-0C0A-9B9FE7D10445}"/>
          </ac:grpSpMkLst>
        </pc:grpChg>
        <pc:grpChg chg="mod">
          <ac:chgData name="Cameron Barnes" userId="d8a92c99-960a-4e6a-a6c2-c1e42f6e3095" providerId="ADAL" clId="{F8389DB8-569E-43B6-812F-C5D2FDDB84B3}" dt="2022-10-31T21:09:37.314" v="1012"/>
          <ac:grpSpMkLst>
            <pc:docMk/>
            <pc:sldMk cId="1159824522" sldId="304"/>
            <ac:grpSpMk id="124" creationId="{6BE366D6-0524-742D-B5D4-7FACEE0EC046}"/>
          </ac:grpSpMkLst>
        </pc:grpChg>
        <pc:grpChg chg="del mod">
          <ac:chgData name="Cameron Barnes" userId="d8a92c99-960a-4e6a-a6c2-c1e42f6e3095" providerId="ADAL" clId="{F8389DB8-569E-43B6-812F-C5D2FDDB84B3}" dt="2022-10-31T21:09:43.426" v="1016"/>
          <ac:grpSpMkLst>
            <pc:docMk/>
            <pc:sldMk cId="1159824522" sldId="304"/>
            <ac:grpSpMk id="126" creationId="{5C62EE2D-8753-E4F6-4D39-FE01E22679C1}"/>
          </ac:grpSpMkLst>
        </pc:grpChg>
        <pc:grpChg chg="del mod">
          <ac:chgData name="Cameron Barnes" userId="d8a92c99-960a-4e6a-a6c2-c1e42f6e3095" providerId="ADAL" clId="{F8389DB8-569E-43B6-812F-C5D2FDDB84B3}" dt="2022-10-31T21:09:47.942" v="1018"/>
          <ac:grpSpMkLst>
            <pc:docMk/>
            <pc:sldMk cId="1159824522" sldId="304"/>
            <ac:grpSpMk id="128" creationId="{D2ABF013-1B12-FB32-68AF-CCA2B9CB5457}"/>
          </ac:grpSpMkLst>
        </pc:grpChg>
        <pc:grpChg chg="add del mod">
          <ac:chgData name="Cameron Barnes" userId="d8a92c99-960a-4e6a-a6c2-c1e42f6e3095" providerId="ADAL" clId="{F8389DB8-569E-43B6-812F-C5D2FDDB84B3}" dt="2022-10-31T21:09:57.659" v="1025"/>
          <ac:grpSpMkLst>
            <pc:docMk/>
            <pc:sldMk cId="1159824522" sldId="304"/>
            <ac:grpSpMk id="130" creationId="{F4666313-7B7B-539C-1B93-AA55B96F07EC}"/>
          </ac:grpSpMkLst>
        </pc:grpChg>
        <pc:grpChg chg="mod">
          <ac:chgData name="Cameron Barnes" userId="d8a92c99-960a-4e6a-a6c2-c1e42f6e3095" providerId="ADAL" clId="{F8389DB8-569E-43B6-812F-C5D2FDDB84B3}" dt="2022-10-31T21:09:54.062" v="1022"/>
          <ac:grpSpMkLst>
            <pc:docMk/>
            <pc:sldMk cId="1159824522" sldId="304"/>
            <ac:grpSpMk id="132" creationId="{BA88FFE7-7CB5-F816-64B6-69251F1FDEA3}"/>
          </ac:grpSpMkLst>
        </pc:grpChg>
        <pc:grpChg chg="del mod">
          <ac:chgData name="Cameron Barnes" userId="d8a92c99-960a-4e6a-a6c2-c1e42f6e3095" providerId="ADAL" clId="{F8389DB8-569E-43B6-812F-C5D2FDDB84B3}" dt="2022-10-31T21:10:03.448" v="1027"/>
          <ac:grpSpMkLst>
            <pc:docMk/>
            <pc:sldMk cId="1159824522" sldId="304"/>
            <ac:grpSpMk id="135" creationId="{B1DF1D56-53E2-3899-89D2-2C01C72973E2}"/>
          </ac:grpSpMkLst>
        </pc:grpChg>
        <pc:grpChg chg="del mod">
          <ac:chgData name="Cameron Barnes" userId="d8a92c99-960a-4e6a-a6c2-c1e42f6e3095" providerId="ADAL" clId="{F8389DB8-569E-43B6-812F-C5D2FDDB84B3}" dt="2022-10-31T21:10:14.032" v="1029"/>
          <ac:grpSpMkLst>
            <pc:docMk/>
            <pc:sldMk cId="1159824522" sldId="304"/>
            <ac:grpSpMk id="137" creationId="{F449C932-BB51-857D-69D9-ED75BD383B2A}"/>
          </ac:grpSpMkLst>
        </pc:grpChg>
        <pc:grpChg chg="mod">
          <ac:chgData name="Cameron Barnes" userId="d8a92c99-960a-4e6a-a6c2-c1e42f6e3095" providerId="ADAL" clId="{F8389DB8-569E-43B6-812F-C5D2FDDB84B3}" dt="2022-10-31T21:12:10.858" v="1042" actId="692"/>
          <ac:grpSpMkLst>
            <pc:docMk/>
            <pc:sldMk cId="1159824522" sldId="304"/>
            <ac:grpSpMk id="139" creationId="{DB47051A-BB4D-8256-977B-FD6E928B1D41}"/>
          </ac:grpSpMkLst>
        </pc:grpChg>
        <pc:inkChg chg="add mod">
          <ac:chgData name="Cameron Barnes" userId="d8a92c99-960a-4e6a-a6c2-c1e42f6e3095" providerId="ADAL" clId="{F8389DB8-569E-43B6-812F-C5D2FDDB84B3}" dt="2022-10-31T21:07:53.549" v="946" actId="1582"/>
          <ac:inkMkLst>
            <pc:docMk/>
            <pc:sldMk cId="1159824522" sldId="304"/>
            <ac:inkMk id="18" creationId="{63C9A272-F1FC-6AA8-AA12-451333C00912}"/>
          </ac:inkMkLst>
        </pc:inkChg>
        <pc:inkChg chg="add mod">
          <ac:chgData name="Cameron Barnes" userId="d8a92c99-960a-4e6a-a6c2-c1e42f6e3095" providerId="ADAL" clId="{F8389DB8-569E-43B6-812F-C5D2FDDB84B3}" dt="2022-10-31T21:07:53.549" v="946" actId="1582"/>
          <ac:inkMkLst>
            <pc:docMk/>
            <pc:sldMk cId="1159824522" sldId="304"/>
            <ac:inkMk id="19" creationId="{5DEB3907-2C76-EAD1-1312-43BFFA098670}"/>
          </ac:inkMkLst>
        </pc:inkChg>
        <pc:inkChg chg="add mod">
          <ac:chgData name="Cameron Barnes" userId="d8a92c99-960a-4e6a-a6c2-c1e42f6e3095" providerId="ADAL" clId="{F8389DB8-569E-43B6-812F-C5D2FDDB84B3}" dt="2022-10-31T21:07:53.549" v="946" actId="1582"/>
          <ac:inkMkLst>
            <pc:docMk/>
            <pc:sldMk cId="1159824522" sldId="304"/>
            <ac:inkMk id="20" creationId="{6E8937FD-54AE-3707-1F49-4AFBD4DDA395}"/>
          </ac:inkMkLst>
        </pc:inkChg>
        <pc:inkChg chg="add mod">
          <ac:chgData name="Cameron Barnes" userId="d8a92c99-960a-4e6a-a6c2-c1e42f6e3095" providerId="ADAL" clId="{F8389DB8-569E-43B6-812F-C5D2FDDB84B3}" dt="2022-10-31T21:10:14.032" v="1029"/>
          <ac:inkMkLst>
            <pc:docMk/>
            <pc:sldMk cId="1159824522" sldId="304"/>
            <ac:inkMk id="21" creationId="{F3B9025A-04E7-156D-CA52-220226438127}"/>
          </ac:inkMkLst>
        </pc:inkChg>
        <pc:inkChg chg="add mod">
          <ac:chgData name="Cameron Barnes" userId="d8a92c99-960a-4e6a-a6c2-c1e42f6e3095" providerId="ADAL" clId="{F8389DB8-569E-43B6-812F-C5D2FDDB84B3}" dt="2022-10-31T21:10:14.032" v="1029"/>
          <ac:inkMkLst>
            <pc:docMk/>
            <pc:sldMk cId="1159824522" sldId="304"/>
            <ac:inkMk id="22" creationId="{A708483F-94E4-79ED-36D2-0FD386529A8E}"/>
          </ac:inkMkLst>
        </pc:inkChg>
        <pc:inkChg chg="add mod">
          <ac:chgData name="Cameron Barnes" userId="d8a92c99-960a-4e6a-a6c2-c1e42f6e3095" providerId="ADAL" clId="{F8389DB8-569E-43B6-812F-C5D2FDDB84B3}" dt="2022-10-31T21:10:14.032" v="1029"/>
          <ac:inkMkLst>
            <pc:docMk/>
            <pc:sldMk cId="1159824522" sldId="304"/>
            <ac:inkMk id="25" creationId="{065EFC11-F66A-BC12-FBF2-AB4AB34846D6}"/>
          </ac:inkMkLst>
        </pc:inkChg>
        <pc:inkChg chg="add mod">
          <ac:chgData name="Cameron Barnes" userId="d8a92c99-960a-4e6a-a6c2-c1e42f6e3095" providerId="ADAL" clId="{F8389DB8-569E-43B6-812F-C5D2FDDB84B3}" dt="2022-10-31T21:10:14.032" v="1029"/>
          <ac:inkMkLst>
            <pc:docMk/>
            <pc:sldMk cId="1159824522" sldId="304"/>
            <ac:inkMk id="26" creationId="{C679B63E-F578-750C-5C31-9DBB3B3289B3}"/>
          </ac:inkMkLst>
        </pc:inkChg>
        <pc:inkChg chg="add mod">
          <ac:chgData name="Cameron Barnes" userId="d8a92c99-960a-4e6a-a6c2-c1e42f6e3095" providerId="ADAL" clId="{F8389DB8-569E-43B6-812F-C5D2FDDB84B3}" dt="2022-10-31T21:10:14.032" v="1029"/>
          <ac:inkMkLst>
            <pc:docMk/>
            <pc:sldMk cId="1159824522" sldId="304"/>
            <ac:inkMk id="27" creationId="{33EC12F6-8748-C08D-E0A3-D908B3B8D769}"/>
          </ac:inkMkLst>
        </pc:inkChg>
        <pc:inkChg chg="add mod">
          <ac:chgData name="Cameron Barnes" userId="d8a92c99-960a-4e6a-a6c2-c1e42f6e3095" providerId="ADAL" clId="{F8389DB8-569E-43B6-812F-C5D2FDDB84B3}" dt="2022-10-31T21:10:14.032" v="1029"/>
          <ac:inkMkLst>
            <pc:docMk/>
            <pc:sldMk cId="1159824522" sldId="304"/>
            <ac:inkMk id="28" creationId="{6C193377-26AC-37DF-37A0-1FB708EB2594}"/>
          </ac:inkMkLst>
        </pc:inkChg>
        <pc:inkChg chg="add mod">
          <ac:chgData name="Cameron Barnes" userId="d8a92c99-960a-4e6a-a6c2-c1e42f6e3095" providerId="ADAL" clId="{F8389DB8-569E-43B6-812F-C5D2FDDB84B3}" dt="2022-10-31T21:10:14.032" v="1029"/>
          <ac:inkMkLst>
            <pc:docMk/>
            <pc:sldMk cId="1159824522" sldId="304"/>
            <ac:inkMk id="29" creationId="{4DABD5B5-6B94-97D7-2090-B753B3B413D1}"/>
          </ac:inkMkLst>
        </pc:inkChg>
        <pc:inkChg chg="add mod">
          <ac:chgData name="Cameron Barnes" userId="d8a92c99-960a-4e6a-a6c2-c1e42f6e3095" providerId="ADAL" clId="{F8389DB8-569E-43B6-812F-C5D2FDDB84B3}" dt="2022-10-31T21:10:14.032" v="1029"/>
          <ac:inkMkLst>
            <pc:docMk/>
            <pc:sldMk cId="1159824522" sldId="304"/>
            <ac:inkMk id="30" creationId="{96B8855E-ACAF-1921-51FE-65274704C517}"/>
          </ac:inkMkLst>
        </pc:inkChg>
        <pc:inkChg chg="add mod">
          <ac:chgData name="Cameron Barnes" userId="d8a92c99-960a-4e6a-a6c2-c1e42f6e3095" providerId="ADAL" clId="{F8389DB8-569E-43B6-812F-C5D2FDDB84B3}" dt="2022-10-31T21:10:14.032" v="1029"/>
          <ac:inkMkLst>
            <pc:docMk/>
            <pc:sldMk cId="1159824522" sldId="304"/>
            <ac:inkMk id="31" creationId="{216D0485-516A-656D-38FA-28C5F1DAC603}"/>
          </ac:inkMkLst>
        </pc:inkChg>
        <pc:inkChg chg="add mod">
          <ac:chgData name="Cameron Barnes" userId="d8a92c99-960a-4e6a-a6c2-c1e42f6e3095" providerId="ADAL" clId="{F8389DB8-569E-43B6-812F-C5D2FDDB84B3}" dt="2022-10-31T21:10:14.032" v="1029"/>
          <ac:inkMkLst>
            <pc:docMk/>
            <pc:sldMk cId="1159824522" sldId="304"/>
            <ac:inkMk id="33" creationId="{016176D6-5F16-8947-785C-CF7740E079BB}"/>
          </ac:inkMkLst>
        </pc:inkChg>
        <pc:inkChg chg="add mod">
          <ac:chgData name="Cameron Barnes" userId="d8a92c99-960a-4e6a-a6c2-c1e42f6e3095" providerId="ADAL" clId="{F8389DB8-569E-43B6-812F-C5D2FDDB84B3}" dt="2022-10-31T21:10:14.032" v="1029"/>
          <ac:inkMkLst>
            <pc:docMk/>
            <pc:sldMk cId="1159824522" sldId="304"/>
            <ac:inkMk id="34" creationId="{E2A27E53-0C8A-8AD4-B4A3-F809A41F0770}"/>
          </ac:inkMkLst>
        </pc:inkChg>
        <pc:inkChg chg="add mod">
          <ac:chgData name="Cameron Barnes" userId="d8a92c99-960a-4e6a-a6c2-c1e42f6e3095" providerId="ADAL" clId="{F8389DB8-569E-43B6-812F-C5D2FDDB84B3}" dt="2022-10-31T21:10:14.032" v="1029"/>
          <ac:inkMkLst>
            <pc:docMk/>
            <pc:sldMk cId="1159824522" sldId="304"/>
            <ac:inkMk id="35" creationId="{AC424375-9D8E-338B-51B1-F616717CBEFC}"/>
          </ac:inkMkLst>
        </pc:inkChg>
        <pc:inkChg chg="add mod">
          <ac:chgData name="Cameron Barnes" userId="d8a92c99-960a-4e6a-a6c2-c1e42f6e3095" providerId="ADAL" clId="{F8389DB8-569E-43B6-812F-C5D2FDDB84B3}" dt="2022-10-31T21:10:14.032" v="1029"/>
          <ac:inkMkLst>
            <pc:docMk/>
            <pc:sldMk cId="1159824522" sldId="304"/>
            <ac:inkMk id="36" creationId="{09820BCB-7063-B765-1E94-95143682E911}"/>
          </ac:inkMkLst>
        </pc:inkChg>
        <pc:inkChg chg="add mod">
          <ac:chgData name="Cameron Barnes" userId="d8a92c99-960a-4e6a-a6c2-c1e42f6e3095" providerId="ADAL" clId="{F8389DB8-569E-43B6-812F-C5D2FDDB84B3}" dt="2022-10-31T21:10:14.032" v="1029"/>
          <ac:inkMkLst>
            <pc:docMk/>
            <pc:sldMk cId="1159824522" sldId="304"/>
            <ac:inkMk id="37" creationId="{355021E1-0449-E3A3-29FA-83208EA4C86A}"/>
          </ac:inkMkLst>
        </pc:inkChg>
        <pc:inkChg chg="add mod">
          <ac:chgData name="Cameron Barnes" userId="d8a92c99-960a-4e6a-a6c2-c1e42f6e3095" providerId="ADAL" clId="{F8389DB8-569E-43B6-812F-C5D2FDDB84B3}" dt="2022-10-31T21:10:14.032" v="1029"/>
          <ac:inkMkLst>
            <pc:docMk/>
            <pc:sldMk cId="1159824522" sldId="304"/>
            <ac:inkMk id="38" creationId="{72C140AE-8FF3-5FE8-38BB-6F81B3FE5B50}"/>
          </ac:inkMkLst>
        </pc:inkChg>
        <pc:inkChg chg="add mod">
          <ac:chgData name="Cameron Barnes" userId="d8a92c99-960a-4e6a-a6c2-c1e42f6e3095" providerId="ADAL" clId="{F8389DB8-569E-43B6-812F-C5D2FDDB84B3}" dt="2022-10-31T21:10:14.032" v="1029"/>
          <ac:inkMkLst>
            <pc:docMk/>
            <pc:sldMk cId="1159824522" sldId="304"/>
            <ac:inkMk id="39" creationId="{B25CC845-74CF-828A-8634-47BD3B2DDC87}"/>
          </ac:inkMkLst>
        </pc:inkChg>
        <pc:inkChg chg="add mod">
          <ac:chgData name="Cameron Barnes" userId="d8a92c99-960a-4e6a-a6c2-c1e42f6e3095" providerId="ADAL" clId="{F8389DB8-569E-43B6-812F-C5D2FDDB84B3}" dt="2022-10-31T21:10:14.032" v="1029"/>
          <ac:inkMkLst>
            <pc:docMk/>
            <pc:sldMk cId="1159824522" sldId="304"/>
            <ac:inkMk id="41" creationId="{CF5A8E52-1059-A4F6-1EAD-0E2791B55BF8}"/>
          </ac:inkMkLst>
        </pc:inkChg>
        <pc:inkChg chg="add mod">
          <ac:chgData name="Cameron Barnes" userId="d8a92c99-960a-4e6a-a6c2-c1e42f6e3095" providerId="ADAL" clId="{F8389DB8-569E-43B6-812F-C5D2FDDB84B3}" dt="2022-10-31T21:10:14.032" v="1029"/>
          <ac:inkMkLst>
            <pc:docMk/>
            <pc:sldMk cId="1159824522" sldId="304"/>
            <ac:inkMk id="42" creationId="{E8AA8A37-27B9-F1E6-2D70-2D60781B5086}"/>
          </ac:inkMkLst>
        </pc:inkChg>
        <pc:inkChg chg="add mod">
          <ac:chgData name="Cameron Barnes" userId="d8a92c99-960a-4e6a-a6c2-c1e42f6e3095" providerId="ADAL" clId="{F8389DB8-569E-43B6-812F-C5D2FDDB84B3}" dt="2022-10-31T21:10:14.032" v="1029"/>
          <ac:inkMkLst>
            <pc:docMk/>
            <pc:sldMk cId="1159824522" sldId="304"/>
            <ac:inkMk id="43" creationId="{F5FE2618-C16A-E37A-D309-75748E8E6458}"/>
          </ac:inkMkLst>
        </pc:inkChg>
        <pc:inkChg chg="add mod">
          <ac:chgData name="Cameron Barnes" userId="d8a92c99-960a-4e6a-a6c2-c1e42f6e3095" providerId="ADAL" clId="{F8389DB8-569E-43B6-812F-C5D2FDDB84B3}" dt="2022-10-31T21:10:14.032" v="1029"/>
          <ac:inkMkLst>
            <pc:docMk/>
            <pc:sldMk cId="1159824522" sldId="304"/>
            <ac:inkMk id="44" creationId="{7F8AA114-C353-33BA-75F1-AE547B45DA94}"/>
          </ac:inkMkLst>
        </pc:inkChg>
        <pc:inkChg chg="add mod">
          <ac:chgData name="Cameron Barnes" userId="d8a92c99-960a-4e6a-a6c2-c1e42f6e3095" providerId="ADAL" clId="{F8389DB8-569E-43B6-812F-C5D2FDDB84B3}" dt="2022-10-31T21:10:14.032" v="1029"/>
          <ac:inkMkLst>
            <pc:docMk/>
            <pc:sldMk cId="1159824522" sldId="304"/>
            <ac:inkMk id="46" creationId="{EAB9C5A7-2680-BC6C-DD52-DE378E2C7473}"/>
          </ac:inkMkLst>
        </pc:inkChg>
        <pc:inkChg chg="add mod">
          <ac:chgData name="Cameron Barnes" userId="d8a92c99-960a-4e6a-a6c2-c1e42f6e3095" providerId="ADAL" clId="{F8389DB8-569E-43B6-812F-C5D2FDDB84B3}" dt="2022-10-31T21:10:14.032" v="1029"/>
          <ac:inkMkLst>
            <pc:docMk/>
            <pc:sldMk cId="1159824522" sldId="304"/>
            <ac:inkMk id="47" creationId="{2516C16C-BE9A-1923-EC8A-D122FFC5DC1A}"/>
          </ac:inkMkLst>
        </pc:inkChg>
        <pc:inkChg chg="add mod">
          <ac:chgData name="Cameron Barnes" userId="d8a92c99-960a-4e6a-a6c2-c1e42f6e3095" providerId="ADAL" clId="{F8389DB8-569E-43B6-812F-C5D2FDDB84B3}" dt="2022-10-31T21:10:14.032" v="1029"/>
          <ac:inkMkLst>
            <pc:docMk/>
            <pc:sldMk cId="1159824522" sldId="304"/>
            <ac:inkMk id="48" creationId="{681EA971-F2EF-563F-7910-F24C09EFEE92}"/>
          </ac:inkMkLst>
        </pc:inkChg>
        <pc:inkChg chg="add mod">
          <ac:chgData name="Cameron Barnes" userId="d8a92c99-960a-4e6a-a6c2-c1e42f6e3095" providerId="ADAL" clId="{F8389DB8-569E-43B6-812F-C5D2FDDB84B3}" dt="2022-10-31T21:10:14.032" v="1029"/>
          <ac:inkMkLst>
            <pc:docMk/>
            <pc:sldMk cId="1159824522" sldId="304"/>
            <ac:inkMk id="50" creationId="{B69CC0C6-64FC-53D0-7145-CDF1D39CE427}"/>
          </ac:inkMkLst>
        </pc:inkChg>
        <pc:inkChg chg="add mod">
          <ac:chgData name="Cameron Barnes" userId="d8a92c99-960a-4e6a-a6c2-c1e42f6e3095" providerId="ADAL" clId="{F8389DB8-569E-43B6-812F-C5D2FDDB84B3}" dt="2022-10-31T21:10:14.032" v="1029"/>
          <ac:inkMkLst>
            <pc:docMk/>
            <pc:sldMk cId="1159824522" sldId="304"/>
            <ac:inkMk id="51" creationId="{03F00F4A-7A68-4176-EAFE-A29B5A7A49DF}"/>
          </ac:inkMkLst>
        </pc:inkChg>
        <pc:inkChg chg="add mod">
          <ac:chgData name="Cameron Barnes" userId="d8a92c99-960a-4e6a-a6c2-c1e42f6e3095" providerId="ADAL" clId="{F8389DB8-569E-43B6-812F-C5D2FDDB84B3}" dt="2022-10-31T21:10:14.032" v="1029"/>
          <ac:inkMkLst>
            <pc:docMk/>
            <pc:sldMk cId="1159824522" sldId="304"/>
            <ac:inkMk id="53" creationId="{0797C9E0-B212-634C-4108-22FF9213B272}"/>
          </ac:inkMkLst>
        </pc:inkChg>
        <pc:inkChg chg="add mod">
          <ac:chgData name="Cameron Barnes" userId="d8a92c99-960a-4e6a-a6c2-c1e42f6e3095" providerId="ADAL" clId="{F8389DB8-569E-43B6-812F-C5D2FDDB84B3}" dt="2022-10-31T21:10:14.032" v="1029"/>
          <ac:inkMkLst>
            <pc:docMk/>
            <pc:sldMk cId="1159824522" sldId="304"/>
            <ac:inkMk id="54" creationId="{2C2802BB-FF17-A112-0923-2D81C43FC62B}"/>
          </ac:inkMkLst>
        </pc:inkChg>
        <pc:inkChg chg="add mod">
          <ac:chgData name="Cameron Barnes" userId="d8a92c99-960a-4e6a-a6c2-c1e42f6e3095" providerId="ADAL" clId="{F8389DB8-569E-43B6-812F-C5D2FDDB84B3}" dt="2022-10-31T21:10:14.032" v="1029"/>
          <ac:inkMkLst>
            <pc:docMk/>
            <pc:sldMk cId="1159824522" sldId="304"/>
            <ac:inkMk id="55" creationId="{BA5F7773-430E-8839-A47A-C5BF6DA783F7}"/>
          </ac:inkMkLst>
        </pc:inkChg>
        <pc:inkChg chg="add mod">
          <ac:chgData name="Cameron Barnes" userId="d8a92c99-960a-4e6a-a6c2-c1e42f6e3095" providerId="ADAL" clId="{F8389DB8-569E-43B6-812F-C5D2FDDB84B3}" dt="2022-10-31T21:10:14.032" v="1029"/>
          <ac:inkMkLst>
            <pc:docMk/>
            <pc:sldMk cId="1159824522" sldId="304"/>
            <ac:inkMk id="57" creationId="{9E3BA7CB-5B92-E959-A95D-0F40323775C0}"/>
          </ac:inkMkLst>
        </pc:inkChg>
        <pc:inkChg chg="add mod">
          <ac:chgData name="Cameron Barnes" userId="d8a92c99-960a-4e6a-a6c2-c1e42f6e3095" providerId="ADAL" clId="{F8389DB8-569E-43B6-812F-C5D2FDDB84B3}" dt="2022-10-31T21:10:14.032" v="1029"/>
          <ac:inkMkLst>
            <pc:docMk/>
            <pc:sldMk cId="1159824522" sldId="304"/>
            <ac:inkMk id="58" creationId="{DFC7BF26-EAE3-1DA7-15C9-70B07396062C}"/>
          </ac:inkMkLst>
        </pc:inkChg>
        <pc:inkChg chg="add mod">
          <ac:chgData name="Cameron Barnes" userId="d8a92c99-960a-4e6a-a6c2-c1e42f6e3095" providerId="ADAL" clId="{F8389DB8-569E-43B6-812F-C5D2FDDB84B3}" dt="2022-10-31T21:10:14.032" v="1029"/>
          <ac:inkMkLst>
            <pc:docMk/>
            <pc:sldMk cId="1159824522" sldId="304"/>
            <ac:inkMk id="59" creationId="{9D07AF45-ACBF-0464-7C80-C6CED98FA663}"/>
          </ac:inkMkLst>
        </pc:inkChg>
        <pc:inkChg chg="add mod">
          <ac:chgData name="Cameron Barnes" userId="d8a92c99-960a-4e6a-a6c2-c1e42f6e3095" providerId="ADAL" clId="{F8389DB8-569E-43B6-812F-C5D2FDDB84B3}" dt="2022-10-31T21:10:14.032" v="1029"/>
          <ac:inkMkLst>
            <pc:docMk/>
            <pc:sldMk cId="1159824522" sldId="304"/>
            <ac:inkMk id="60" creationId="{FA29842C-68B5-7587-DAEB-8ECF3CAE233D}"/>
          </ac:inkMkLst>
        </pc:inkChg>
        <pc:inkChg chg="add mod">
          <ac:chgData name="Cameron Barnes" userId="d8a92c99-960a-4e6a-a6c2-c1e42f6e3095" providerId="ADAL" clId="{F8389DB8-569E-43B6-812F-C5D2FDDB84B3}" dt="2022-10-31T21:10:14.032" v="1029"/>
          <ac:inkMkLst>
            <pc:docMk/>
            <pc:sldMk cId="1159824522" sldId="304"/>
            <ac:inkMk id="61" creationId="{C7EEAAED-3C4B-59A7-DCB2-0DF86A7D1D9C}"/>
          </ac:inkMkLst>
        </pc:inkChg>
        <pc:inkChg chg="add mod">
          <ac:chgData name="Cameron Barnes" userId="d8a92c99-960a-4e6a-a6c2-c1e42f6e3095" providerId="ADAL" clId="{F8389DB8-569E-43B6-812F-C5D2FDDB84B3}" dt="2022-10-31T21:10:14.032" v="1029"/>
          <ac:inkMkLst>
            <pc:docMk/>
            <pc:sldMk cId="1159824522" sldId="304"/>
            <ac:inkMk id="62" creationId="{D282C3C1-D849-5CCB-B62F-8E0C0B5233A3}"/>
          </ac:inkMkLst>
        </pc:inkChg>
        <pc:inkChg chg="add mod">
          <ac:chgData name="Cameron Barnes" userId="d8a92c99-960a-4e6a-a6c2-c1e42f6e3095" providerId="ADAL" clId="{F8389DB8-569E-43B6-812F-C5D2FDDB84B3}" dt="2022-10-31T21:10:14.032" v="1029"/>
          <ac:inkMkLst>
            <pc:docMk/>
            <pc:sldMk cId="1159824522" sldId="304"/>
            <ac:inkMk id="63" creationId="{9332B7A9-DE55-D711-C2AF-7B3067E2BFEE}"/>
          </ac:inkMkLst>
        </pc:inkChg>
        <pc:inkChg chg="add mod">
          <ac:chgData name="Cameron Barnes" userId="d8a92c99-960a-4e6a-a6c2-c1e42f6e3095" providerId="ADAL" clId="{F8389DB8-569E-43B6-812F-C5D2FDDB84B3}" dt="2022-10-31T21:10:14.032" v="1029"/>
          <ac:inkMkLst>
            <pc:docMk/>
            <pc:sldMk cId="1159824522" sldId="304"/>
            <ac:inkMk id="65" creationId="{71C4481D-3C9B-91DD-E6F2-756B15A7FB98}"/>
          </ac:inkMkLst>
        </pc:inkChg>
        <pc:inkChg chg="add mod">
          <ac:chgData name="Cameron Barnes" userId="d8a92c99-960a-4e6a-a6c2-c1e42f6e3095" providerId="ADAL" clId="{F8389DB8-569E-43B6-812F-C5D2FDDB84B3}" dt="2022-10-31T21:07:53.549" v="946" actId="1582"/>
          <ac:inkMkLst>
            <pc:docMk/>
            <pc:sldMk cId="1159824522" sldId="304"/>
            <ac:inkMk id="67" creationId="{8A7D655C-7D66-3791-3AEE-27A63A078678}"/>
          </ac:inkMkLst>
        </pc:inkChg>
        <pc:inkChg chg="add del mod">
          <ac:chgData name="Cameron Barnes" userId="d8a92c99-960a-4e6a-a6c2-c1e42f6e3095" providerId="ADAL" clId="{F8389DB8-569E-43B6-812F-C5D2FDDB84B3}" dt="2022-10-31T21:06:58.763" v="943"/>
          <ac:inkMkLst>
            <pc:docMk/>
            <pc:sldMk cId="1159824522" sldId="304"/>
            <ac:inkMk id="68" creationId="{812ECE5B-C55F-4CFF-60CB-D1AFBE322002}"/>
          </ac:inkMkLst>
        </pc:inkChg>
        <pc:inkChg chg="add del mod">
          <ac:chgData name="Cameron Barnes" userId="d8a92c99-960a-4e6a-a6c2-c1e42f6e3095" providerId="ADAL" clId="{F8389DB8-569E-43B6-812F-C5D2FDDB84B3}" dt="2022-10-31T21:06:13.600" v="936"/>
          <ac:inkMkLst>
            <pc:docMk/>
            <pc:sldMk cId="1159824522" sldId="304"/>
            <ac:inkMk id="70" creationId="{E8AA4783-8D46-6C06-C835-DE372C5DD9FC}"/>
          </ac:inkMkLst>
        </pc:inkChg>
        <pc:inkChg chg="add del mod">
          <ac:chgData name="Cameron Barnes" userId="d8a92c99-960a-4e6a-a6c2-c1e42f6e3095" providerId="ADAL" clId="{F8389DB8-569E-43B6-812F-C5D2FDDB84B3}" dt="2022-10-31T21:08:21.966" v="952" actId="9405"/>
          <ac:inkMkLst>
            <pc:docMk/>
            <pc:sldMk cId="1159824522" sldId="304"/>
            <ac:inkMk id="72" creationId="{6B7FE4E1-CEDE-5BF2-9A9F-20AF506F0518}"/>
          </ac:inkMkLst>
        </pc:inkChg>
        <pc:inkChg chg="add del mod">
          <ac:chgData name="Cameron Barnes" userId="d8a92c99-960a-4e6a-a6c2-c1e42f6e3095" providerId="ADAL" clId="{F8389DB8-569E-43B6-812F-C5D2FDDB84B3}" dt="2022-10-31T21:08:21.436" v="951"/>
          <ac:inkMkLst>
            <pc:docMk/>
            <pc:sldMk cId="1159824522" sldId="304"/>
            <ac:inkMk id="73" creationId="{8D633BE3-6175-5352-06A2-F1EADE251BEA}"/>
          </ac:inkMkLst>
        </pc:inkChg>
        <pc:inkChg chg="add mod">
          <ac:chgData name="Cameron Barnes" userId="d8a92c99-960a-4e6a-a6c2-c1e42f6e3095" providerId="ADAL" clId="{F8389DB8-569E-43B6-812F-C5D2FDDB84B3}" dt="2022-10-31T21:08:30.717" v="959"/>
          <ac:inkMkLst>
            <pc:docMk/>
            <pc:sldMk cId="1159824522" sldId="304"/>
            <ac:inkMk id="75" creationId="{C45C0789-BE8F-8BE8-52DF-01AD84A61270}"/>
          </ac:inkMkLst>
        </pc:inkChg>
        <pc:inkChg chg="add del mod">
          <ac:chgData name="Cameron Barnes" userId="d8a92c99-960a-4e6a-a6c2-c1e42f6e3095" providerId="ADAL" clId="{F8389DB8-569E-43B6-812F-C5D2FDDB84B3}" dt="2022-10-31T21:08:32.850" v="961" actId="9405"/>
          <ac:inkMkLst>
            <pc:docMk/>
            <pc:sldMk cId="1159824522" sldId="304"/>
            <ac:inkMk id="76" creationId="{F8102635-18B3-F34B-3F26-53A49A3B1899}"/>
          </ac:inkMkLst>
        </pc:inkChg>
        <pc:inkChg chg="add del mod">
          <ac:chgData name="Cameron Barnes" userId="d8a92c99-960a-4e6a-a6c2-c1e42f6e3095" providerId="ADAL" clId="{F8389DB8-569E-43B6-812F-C5D2FDDB84B3}" dt="2022-10-31T21:08:31.668" v="960" actId="9405"/>
          <ac:inkMkLst>
            <pc:docMk/>
            <pc:sldMk cId="1159824522" sldId="304"/>
            <ac:inkMk id="77" creationId="{51E68962-9E90-7296-53AC-4C822CB57613}"/>
          </ac:inkMkLst>
        </pc:inkChg>
        <pc:inkChg chg="add del mod">
          <ac:chgData name="Cameron Barnes" userId="d8a92c99-960a-4e6a-a6c2-c1e42f6e3095" providerId="ADAL" clId="{F8389DB8-569E-43B6-812F-C5D2FDDB84B3}" dt="2022-10-31T21:08:30.717" v="959"/>
          <ac:inkMkLst>
            <pc:docMk/>
            <pc:sldMk cId="1159824522" sldId="304"/>
            <ac:inkMk id="78" creationId="{C9837164-4BF3-1D5D-CAAF-71AE9BD89630}"/>
          </ac:inkMkLst>
        </pc:inkChg>
        <pc:inkChg chg="add mod">
          <ac:chgData name="Cameron Barnes" userId="d8a92c99-960a-4e6a-a6c2-c1e42f6e3095" providerId="ADAL" clId="{F8389DB8-569E-43B6-812F-C5D2FDDB84B3}" dt="2022-10-31T21:10:14.032" v="1029"/>
          <ac:inkMkLst>
            <pc:docMk/>
            <pc:sldMk cId="1159824522" sldId="304"/>
            <ac:inkMk id="80" creationId="{6F8EDECE-F02F-9287-2692-B22F085D379D}"/>
          </ac:inkMkLst>
        </pc:inkChg>
        <pc:inkChg chg="add mod">
          <ac:chgData name="Cameron Barnes" userId="d8a92c99-960a-4e6a-a6c2-c1e42f6e3095" providerId="ADAL" clId="{F8389DB8-569E-43B6-812F-C5D2FDDB84B3}" dt="2022-10-31T21:10:14.032" v="1029"/>
          <ac:inkMkLst>
            <pc:docMk/>
            <pc:sldMk cId="1159824522" sldId="304"/>
            <ac:inkMk id="81" creationId="{CE28B120-4FD5-3C10-5F63-1E9076E73C84}"/>
          </ac:inkMkLst>
        </pc:inkChg>
        <pc:inkChg chg="add mod">
          <ac:chgData name="Cameron Barnes" userId="d8a92c99-960a-4e6a-a6c2-c1e42f6e3095" providerId="ADAL" clId="{F8389DB8-569E-43B6-812F-C5D2FDDB84B3}" dt="2022-10-31T21:10:14.032" v="1029"/>
          <ac:inkMkLst>
            <pc:docMk/>
            <pc:sldMk cId="1159824522" sldId="304"/>
            <ac:inkMk id="82" creationId="{453BC263-9D05-6356-215F-A5BB3B4F4EEA}"/>
          </ac:inkMkLst>
        </pc:inkChg>
        <pc:inkChg chg="add mod">
          <ac:chgData name="Cameron Barnes" userId="d8a92c99-960a-4e6a-a6c2-c1e42f6e3095" providerId="ADAL" clId="{F8389DB8-569E-43B6-812F-C5D2FDDB84B3}" dt="2022-10-31T21:10:14.032" v="1029"/>
          <ac:inkMkLst>
            <pc:docMk/>
            <pc:sldMk cId="1159824522" sldId="304"/>
            <ac:inkMk id="84" creationId="{F00DEDD4-8575-55E0-B6DA-19A84E987047}"/>
          </ac:inkMkLst>
        </pc:inkChg>
        <pc:inkChg chg="add mod">
          <ac:chgData name="Cameron Barnes" userId="d8a92c99-960a-4e6a-a6c2-c1e42f6e3095" providerId="ADAL" clId="{F8389DB8-569E-43B6-812F-C5D2FDDB84B3}" dt="2022-10-31T21:10:14.032" v="1029"/>
          <ac:inkMkLst>
            <pc:docMk/>
            <pc:sldMk cId="1159824522" sldId="304"/>
            <ac:inkMk id="85" creationId="{FECA4CD9-F9D2-6349-DB11-56D15516C377}"/>
          </ac:inkMkLst>
        </pc:inkChg>
        <pc:inkChg chg="add mod">
          <ac:chgData name="Cameron Barnes" userId="d8a92c99-960a-4e6a-a6c2-c1e42f6e3095" providerId="ADAL" clId="{F8389DB8-569E-43B6-812F-C5D2FDDB84B3}" dt="2022-10-31T21:10:14.032" v="1029"/>
          <ac:inkMkLst>
            <pc:docMk/>
            <pc:sldMk cId="1159824522" sldId="304"/>
            <ac:inkMk id="87" creationId="{6DEFCC41-6EC7-29BC-59A3-46043A9B6C61}"/>
          </ac:inkMkLst>
        </pc:inkChg>
        <pc:inkChg chg="add mod">
          <ac:chgData name="Cameron Barnes" userId="d8a92c99-960a-4e6a-a6c2-c1e42f6e3095" providerId="ADAL" clId="{F8389DB8-569E-43B6-812F-C5D2FDDB84B3}" dt="2022-10-31T21:10:14.032" v="1029"/>
          <ac:inkMkLst>
            <pc:docMk/>
            <pc:sldMk cId="1159824522" sldId="304"/>
            <ac:inkMk id="88" creationId="{453EAEF5-B15B-02B0-C3E2-3243013B88CE}"/>
          </ac:inkMkLst>
        </pc:inkChg>
        <pc:inkChg chg="add mod">
          <ac:chgData name="Cameron Barnes" userId="d8a92c99-960a-4e6a-a6c2-c1e42f6e3095" providerId="ADAL" clId="{F8389DB8-569E-43B6-812F-C5D2FDDB84B3}" dt="2022-10-31T21:10:14.032" v="1029"/>
          <ac:inkMkLst>
            <pc:docMk/>
            <pc:sldMk cId="1159824522" sldId="304"/>
            <ac:inkMk id="89" creationId="{FD9C01E0-6A5D-8C12-D626-0880B3B3E167}"/>
          </ac:inkMkLst>
        </pc:inkChg>
        <pc:inkChg chg="add mod">
          <ac:chgData name="Cameron Barnes" userId="d8a92c99-960a-4e6a-a6c2-c1e42f6e3095" providerId="ADAL" clId="{F8389DB8-569E-43B6-812F-C5D2FDDB84B3}" dt="2022-10-31T21:10:14.032" v="1029"/>
          <ac:inkMkLst>
            <pc:docMk/>
            <pc:sldMk cId="1159824522" sldId="304"/>
            <ac:inkMk id="90" creationId="{23DD22DC-52C2-E7D7-4E85-4112E38A67E2}"/>
          </ac:inkMkLst>
        </pc:inkChg>
        <pc:inkChg chg="add mod">
          <ac:chgData name="Cameron Barnes" userId="d8a92c99-960a-4e6a-a6c2-c1e42f6e3095" providerId="ADAL" clId="{F8389DB8-569E-43B6-812F-C5D2FDDB84B3}" dt="2022-10-31T21:10:14.032" v="1029"/>
          <ac:inkMkLst>
            <pc:docMk/>
            <pc:sldMk cId="1159824522" sldId="304"/>
            <ac:inkMk id="91" creationId="{073AEFE0-D0EA-DC35-8CFF-25D43A2C3A95}"/>
          </ac:inkMkLst>
        </pc:inkChg>
        <pc:inkChg chg="add mod">
          <ac:chgData name="Cameron Barnes" userId="d8a92c99-960a-4e6a-a6c2-c1e42f6e3095" providerId="ADAL" clId="{F8389DB8-569E-43B6-812F-C5D2FDDB84B3}" dt="2022-10-31T21:10:14.032" v="1029"/>
          <ac:inkMkLst>
            <pc:docMk/>
            <pc:sldMk cId="1159824522" sldId="304"/>
            <ac:inkMk id="92" creationId="{FDE0D714-8A11-00CD-8E06-27E6CF55D535}"/>
          </ac:inkMkLst>
        </pc:inkChg>
        <pc:inkChg chg="add mod">
          <ac:chgData name="Cameron Barnes" userId="d8a92c99-960a-4e6a-a6c2-c1e42f6e3095" providerId="ADAL" clId="{F8389DB8-569E-43B6-812F-C5D2FDDB84B3}" dt="2022-10-31T21:10:14.032" v="1029"/>
          <ac:inkMkLst>
            <pc:docMk/>
            <pc:sldMk cId="1159824522" sldId="304"/>
            <ac:inkMk id="94" creationId="{9E2B06F6-A77D-F97A-AA39-A1D9AF468B16}"/>
          </ac:inkMkLst>
        </pc:inkChg>
        <pc:inkChg chg="add mod">
          <ac:chgData name="Cameron Barnes" userId="d8a92c99-960a-4e6a-a6c2-c1e42f6e3095" providerId="ADAL" clId="{F8389DB8-569E-43B6-812F-C5D2FDDB84B3}" dt="2022-10-31T21:10:14.032" v="1029"/>
          <ac:inkMkLst>
            <pc:docMk/>
            <pc:sldMk cId="1159824522" sldId="304"/>
            <ac:inkMk id="95" creationId="{DA63E7CE-20CF-74F7-74BC-D8ADFFEF474A}"/>
          </ac:inkMkLst>
        </pc:inkChg>
        <pc:inkChg chg="add mod">
          <ac:chgData name="Cameron Barnes" userId="d8a92c99-960a-4e6a-a6c2-c1e42f6e3095" providerId="ADAL" clId="{F8389DB8-569E-43B6-812F-C5D2FDDB84B3}" dt="2022-10-31T21:10:14.032" v="1029"/>
          <ac:inkMkLst>
            <pc:docMk/>
            <pc:sldMk cId="1159824522" sldId="304"/>
            <ac:inkMk id="96" creationId="{1A4860BE-0213-0D3F-1F75-2DC76626EE00}"/>
          </ac:inkMkLst>
        </pc:inkChg>
        <pc:inkChg chg="add mod">
          <ac:chgData name="Cameron Barnes" userId="d8a92c99-960a-4e6a-a6c2-c1e42f6e3095" providerId="ADAL" clId="{F8389DB8-569E-43B6-812F-C5D2FDDB84B3}" dt="2022-10-31T21:10:14.032" v="1029"/>
          <ac:inkMkLst>
            <pc:docMk/>
            <pc:sldMk cId="1159824522" sldId="304"/>
            <ac:inkMk id="98" creationId="{47A3BEBC-F60D-4DB2-B405-6F7EF584163C}"/>
          </ac:inkMkLst>
        </pc:inkChg>
        <pc:inkChg chg="add mod">
          <ac:chgData name="Cameron Barnes" userId="d8a92c99-960a-4e6a-a6c2-c1e42f6e3095" providerId="ADAL" clId="{F8389DB8-569E-43B6-812F-C5D2FDDB84B3}" dt="2022-10-31T21:10:14.032" v="1029"/>
          <ac:inkMkLst>
            <pc:docMk/>
            <pc:sldMk cId="1159824522" sldId="304"/>
            <ac:inkMk id="99" creationId="{E86E0C3C-1043-6FA2-579B-3B0F17DECF22}"/>
          </ac:inkMkLst>
        </pc:inkChg>
        <pc:inkChg chg="add mod">
          <ac:chgData name="Cameron Barnes" userId="d8a92c99-960a-4e6a-a6c2-c1e42f6e3095" providerId="ADAL" clId="{F8389DB8-569E-43B6-812F-C5D2FDDB84B3}" dt="2022-10-31T21:10:14.032" v="1029"/>
          <ac:inkMkLst>
            <pc:docMk/>
            <pc:sldMk cId="1159824522" sldId="304"/>
            <ac:inkMk id="101" creationId="{9AE6B573-90C8-BC12-7C5A-C8F641F52B57}"/>
          </ac:inkMkLst>
        </pc:inkChg>
        <pc:inkChg chg="add mod">
          <ac:chgData name="Cameron Barnes" userId="d8a92c99-960a-4e6a-a6c2-c1e42f6e3095" providerId="ADAL" clId="{F8389DB8-569E-43B6-812F-C5D2FDDB84B3}" dt="2022-10-31T21:10:14.032" v="1029"/>
          <ac:inkMkLst>
            <pc:docMk/>
            <pc:sldMk cId="1159824522" sldId="304"/>
            <ac:inkMk id="102" creationId="{4E53A4A8-783C-F75B-B45B-9322A9E71680}"/>
          </ac:inkMkLst>
        </pc:inkChg>
        <pc:inkChg chg="add mod">
          <ac:chgData name="Cameron Barnes" userId="d8a92c99-960a-4e6a-a6c2-c1e42f6e3095" providerId="ADAL" clId="{F8389DB8-569E-43B6-812F-C5D2FDDB84B3}" dt="2022-10-31T21:10:14.032" v="1029"/>
          <ac:inkMkLst>
            <pc:docMk/>
            <pc:sldMk cId="1159824522" sldId="304"/>
            <ac:inkMk id="104" creationId="{A87315F0-B113-D0B0-5F6C-FAB698F698AA}"/>
          </ac:inkMkLst>
        </pc:inkChg>
        <pc:inkChg chg="add mod">
          <ac:chgData name="Cameron Barnes" userId="d8a92c99-960a-4e6a-a6c2-c1e42f6e3095" providerId="ADAL" clId="{F8389DB8-569E-43B6-812F-C5D2FDDB84B3}" dt="2022-10-31T21:10:14.032" v="1029"/>
          <ac:inkMkLst>
            <pc:docMk/>
            <pc:sldMk cId="1159824522" sldId="304"/>
            <ac:inkMk id="105" creationId="{9AFCD61D-2169-E567-8B0F-F2193AC3FBDD}"/>
          </ac:inkMkLst>
        </pc:inkChg>
        <pc:inkChg chg="add mod">
          <ac:chgData name="Cameron Barnes" userId="d8a92c99-960a-4e6a-a6c2-c1e42f6e3095" providerId="ADAL" clId="{F8389DB8-569E-43B6-812F-C5D2FDDB84B3}" dt="2022-10-31T21:10:14.032" v="1029"/>
          <ac:inkMkLst>
            <pc:docMk/>
            <pc:sldMk cId="1159824522" sldId="304"/>
            <ac:inkMk id="107" creationId="{C0258416-22BE-D29C-5BA1-D00F3545ABD1}"/>
          </ac:inkMkLst>
        </pc:inkChg>
        <pc:inkChg chg="add mod">
          <ac:chgData name="Cameron Barnes" userId="d8a92c99-960a-4e6a-a6c2-c1e42f6e3095" providerId="ADAL" clId="{F8389DB8-569E-43B6-812F-C5D2FDDB84B3}" dt="2022-10-31T21:10:14.032" v="1029"/>
          <ac:inkMkLst>
            <pc:docMk/>
            <pc:sldMk cId="1159824522" sldId="304"/>
            <ac:inkMk id="108" creationId="{C83B220B-3DC1-78C5-968E-F6E54F4885E3}"/>
          </ac:inkMkLst>
        </pc:inkChg>
        <pc:inkChg chg="add mod">
          <ac:chgData name="Cameron Barnes" userId="d8a92c99-960a-4e6a-a6c2-c1e42f6e3095" providerId="ADAL" clId="{F8389DB8-569E-43B6-812F-C5D2FDDB84B3}" dt="2022-10-31T21:10:14.032" v="1029"/>
          <ac:inkMkLst>
            <pc:docMk/>
            <pc:sldMk cId="1159824522" sldId="304"/>
            <ac:inkMk id="110" creationId="{EE547519-4128-213E-2830-211D347E741E}"/>
          </ac:inkMkLst>
        </pc:inkChg>
        <pc:inkChg chg="add mod">
          <ac:chgData name="Cameron Barnes" userId="d8a92c99-960a-4e6a-a6c2-c1e42f6e3095" providerId="ADAL" clId="{F8389DB8-569E-43B6-812F-C5D2FDDB84B3}" dt="2022-10-31T21:09:17.969" v="996"/>
          <ac:inkMkLst>
            <pc:docMk/>
            <pc:sldMk cId="1159824522" sldId="304"/>
            <ac:inkMk id="111" creationId="{E4448936-CE2B-27F7-B035-07C0C39B80E9}"/>
          </ac:inkMkLst>
        </pc:inkChg>
        <pc:inkChg chg="add mod">
          <ac:chgData name="Cameron Barnes" userId="d8a92c99-960a-4e6a-a6c2-c1e42f6e3095" providerId="ADAL" clId="{F8389DB8-569E-43B6-812F-C5D2FDDB84B3}" dt="2022-10-31T21:09:25.067" v="1004"/>
          <ac:inkMkLst>
            <pc:docMk/>
            <pc:sldMk cId="1159824522" sldId="304"/>
            <ac:inkMk id="113" creationId="{8A53B1BE-9D7E-C113-AF9A-623299818042}"/>
          </ac:inkMkLst>
        </pc:inkChg>
        <pc:inkChg chg="add del mod">
          <ac:chgData name="Cameron Barnes" userId="d8a92c99-960a-4e6a-a6c2-c1e42f6e3095" providerId="ADAL" clId="{F8389DB8-569E-43B6-812F-C5D2FDDB84B3}" dt="2022-10-31T21:09:22.486" v="1000"/>
          <ac:inkMkLst>
            <pc:docMk/>
            <pc:sldMk cId="1159824522" sldId="304"/>
            <ac:inkMk id="115" creationId="{07332ADC-5280-1704-E820-1AADFC8F103C}"/>
          </ac:inkMkLst>
        </pc:inkChg>
        <pc:inkChg chg="add mod">
          <ac:chgData name="Cameron Barnes" userId="d8a92c99-960a-4e6a-a6c2-c1e42f6e3095" providerId="ADAL" clId="{F8389DB8-569E-43B6-812F-C5D2FDDB84B3}" dt="2022-10-31T21:10:14.032" v="1029"/>
          <ac:inkMkLst>
            <pc:docMk/>
            <pc:sldMk cId="1159824522" sldId="304"/>
            <ac:inkMk id="117" creationId="{30B6A402-02BF-44F7-A95C-9B9955AB3028}"/>
          </ac:inkMkLst>
        </pc:inkChg>
        <pc:inkChg chg="add mod">
          <ac:chgData name="Cameron Barnes" userId="d8a92c99-960a-4e6a-a6c2-c1e42f6e3095" providerId="ADAL" clId="{F8389DB8-569E-43B6-812F-C5D2FDDB84B3}" dt="2022-10-31T21:10:14.032" v="1029"/>
          <ac:inkMkLst>
            <pc:docMk/>
            <pc:sldMk cId="1159824522" sldId="304"/>
            <ac:inkMk id="118" creationId="{53A01A5B-6A04-8F87-860E-83FEC01E6EC1}"/>
          </ac:inkMkLst>
        </pc:inkChg>
        <pc:inkChg chg="add mod">
          <ac:chgData name="Cameron Barnes" userId="d8a92c99-960a-4e6a-a6c2-c1e42f6e3095" providerId="ADAL" clId="{F8389DB8-569E-43B6-812F-C5D2FDDB84B3}" dt="2022-10-31T21:10:14.032" v="1029"/>
          <ac:inkMkLst>
            <pc:docMk/>
            <pc:sldMk cId="1159824522" sldId="304"/>
            <ac:inkMk id="119" creationId="{D969367E-8DE0-955E-9ABD-3E6795CC4EE2}"/>
          </ac:inkMkLst>
        </pc:inkChg>
        <pc:inkChg chg="add del mod">
          <ac:chgData name="Cameron Barnes" userId="d8a92c99-960a-4e6a-a6c2-c1e42f6e3095" providerId="ADAL" clId="{F8389DB8-569E-43B6-812F-C5D2FDDB84B3}" dt="2022-10-31T21:09:32.914" v="1008"/>
          <ac:inkMkLst>
            <pc:docMk/>
            <pc:sldMk cId="1159824522" sldId="304"/>
            <ac:inkMk id="121" creationId="{84F6A166-7A6B-C738-7887-84216E71C793}"/>
          </ac:inkMkLst>
        </pc:inkChg>
        <pc:inkChg chg="add del mod">
          <ac:chgData name="Cameron Barnes" userId="d8a92c99-960a-4e6a-a6c2-c1e42f6e3095" providerId="ADAL" clId="{F8389DB8-569E-43B6-812F-C5D2FDDB84B3}" dt="2022-10-31T21:09:37.314" v="1012"/>
          <ac:inkMkLst>
            <pc:docMk/>
            <pc:sldMk cId="1159824522" sldId="304"/>
            <ac:inkMk id="123" creationId="{4E6B6565-1844-B306-F52A-44A0BB1C1E47}"/>
          </ac:inkMkLst>
        </pc:inkChg>
        <pc:inkChg chg="add mod">
          <ac:chgData name="Cameron Barnes" userId="d8a92c99-960a-4e6a-a6c2-c1e42f6e3095" providerId="ADAL" clId="{F8389DB8-569E-43B6-812F-C5D2FDDB84B3}" dt="2022-10-31T21:10:14.032" v="1029"/>
          <ac:inkMkLst>
            <pc:docMk/>
            <pc:sldMk cId="1159824522" sldId="304"/>
            <ac:inkMk id="125" creationId="{57E900F1-EDC7-C6B6-BC3C-2A96D17C9E53}"/>
          </ac:inkMkLst>
        </pc:inkChg>
        <pc:inkChg chg="add mod">
          <ac:chgData name="Cameron Barnes" userId="d8a92c99-960a-4e6a-a6c2-c1e42f6e3095" providerId="ADAL" clId="{F8389DB8-569E-43B6-812F-C5D2FDDB84B3}" dt="2022-10-31T21:10:14.032" v="1029"/>
          <ac:inkMkLst>
            <pc:docMk/>
            <pc:sldMk cId="1159824522" sldId="304"/>
            <ac:inkMk id="127" creationId="{7536D5E4-DAF3-9C9C-DF19-AFBB6A406CB5}"/>
          </ac:inkMkLst>
        </pc:inkChg>
        <pc:inkChg chg="add mod">
          <ac:chgData name="Cameron Barnes" userId="d8a92c99-960a-4e6a-a6c2-c1e42f6e3095" providerId="ADAL" clId="{F8389DB8-569E-43B6-812F-C5D2FDDB84B3}" dt="2022-10-31T21:09:57.659" v="1025"/>
          <ac:inkMkLst>
            <pc:docMk/>
            <pc:sldMk cId="1159824522" sldId="304"/>
            <ac:inkMk id="129" creationId="{0614CEA6-BAB9-D189-B009-5F2B3FA053B9}"/>
          </ac:inkMkLst>
        </pc:inkChg>
        <pc:inkChg chg="add del mod">
          <ac:chgData name="Cameron Barnes" userId="d8a92c99-960a-4e6a-a6c2-c1e42f6e3095" providerId="ADAL" clId="{F8389DB8-569E-43B6-812F-C5D2FDDB84B3}" dt="2022-10-31T21:09:54.062" v="1022"/>
          <ac:inkMkLst>
            <pc:docMk/>
            <pc:sldMk cId="1159824522" sldId="304"/>
            <ac:inkMk id="131" creationId="{297B4DAD-5565-296B-9716-4BD0D3DC2AC1}"/>
          </ac:inkMkLst>
        </pc:inkChg>
        <pc:inkChg chg="add mod">
          <ac:chgData name="Cameron Barnes" userId="d8a92c99-960a-4e6a-a6c2-c1e42f6e3095" providerId="ADAL" clId="{F8389DB8-569E-43B6-812F-C5D2FDDB84B3}" dt="2022-10-31T21:10:14.032" v="1029"/>
          <ac:inkMkLst>
            <pc:docMk/>
            <pc:sldMk cId="1159824522" sldId="304"/>
            <ac:inkMk id="133" creationId="{32A22965-F875-787D-4861-810064D5A909}"/>
          </ac:inkMkLst>
        </pc:inkChg>
        <pc:inkChg chg="add mod">
          <ac:chgData name="Cameron Barnes" userId="d8a92c99-960a-4e6a-a6c2-c1e42f6e3095" providerId="ADAL" clId="{F8389DB8-569E-43B6-812F-C5D2FDDB84B3}" dt="2022-10-31T21:10:14.032" v="1029"/>
          <ac:inkMkLst>
            <pc:docMk/>
            <pc:sldMk cId="1159824522" sldId="304"/>
            <ac:inkMk id="134" creationId="{815E64FC-C88B-4CF9-90A3-ECF51E8FEC93}"/>
          </ac:inkMkLst>
        </pc:inkChg>
        <pc:inkChg chg="add mod">
          <ac:chgData name="Cameron Barnes" userId="d8a92c99-960a-4e6a-a6c2-c1e42f6e3095" providerId="ADAL" clId="{F8389DB8-569E-43B6-812F-C5D2FDDB84B3}" dt="2022-10-31T21:10:14.032" v="1029"/>
          <ac:inkMkLst>
            <pc:docMk/>
            <pc:sldMk cId="1159824522" sldId="304"/>
            <ac:inkMk id="136" creationId="{BA8E0D9A-B3AB-2816-E73D-F574B361AB50}"/>
          </ac:inkMkLst>
        </pc:inkChg>
        <pc:inkChg chg="add mod">
          <ac:chgData name="Cameron Barnes" userId="d8a92c99-960a-4e6a-a6c2-c1e42f6e3095" providerId="ADAL" clId="{F8389DB8-569E-43B6-812F-C5D2FDDB84B3}" dt="2022-10-31T21:10:14.032" v="1029"/>
          <ac:inkMkLst>
            <pc:docMk/>
            <pc:sldMk cId="1159824522" sldId="304"/>
            <ac:inkMk id="138" creationId="{22C14F99-9CBD-FAE2-033F-26CB1AF2E9AC}"/>
          </ac:inkMkLst>
        </pc:inkChg>
        <pc:cxnChg chg="add del mod">
          <ac:chgData name="Cameron Barnes" userId="d8a92c99-960a-4e6a-a6c2-c1e42f6e3095" providerId="ADAL" clId="{F8389DB8-569E-43B6-812F-C5D2FDDB84B3}" dt="2022-10-31T21:01:46.859" v="868" actId="478"/>
          <ac:cxnSpMkLst>
            <pc:docMk/>
            <pc:sldMk cId="1159824522" sldId="304"/>
            <ac:cxnSpMk id="11" creationId="{C2DCD7BE-3F7D-861E-A032-84A0215A0D95}"/>
          </ac:cxnSpMkLst>
        </pc:cxnChg>
        <pc:cxnChg chg="add del mod">
          <ac:chgData name="Cameron Barnes" userId="d8a92c99-960a-4e6a-a6c2-c1e42f6e3095" providerId="ADAL" clId="{F8389DB8-569E-43B6-812F-C5D2FDDB84B3}" dt="2022-10-31T21:03:04.886" v="880" actId="478"/>
          <ac:cxnSpMkLst>
            <pc:docMk/>
            <pc:sldMk cId="1159824522" sldId="304"/>
            <ac:cxnSpMk id="16" creationId="{71453809-2722-D449-BB55-FC98681C7471}"/>
          </ac:cxnSpMkLst>
        </pc:cxnChg>
      </pc:sldChg>
      <pc:sldChg chg="addSp delSp modSp new mod modAnim">
        <pc:chgData name="Cameron Barnes" userId="d8a92c99-960a-4e6a-a6c2-c1e42f6e3095" providerId="ADAL" clId="{F8389DB8-569E-43B6-812F-C5D2FDDB84B3}" dt="2022-11-03T20:31:25.416" v="6188" actId="1076"/>
        <pc:sldMkLst>
          <pc:docMk/>
          <pc:sldMk cId="465509008" sldId="305"/>
        </pc:sldMkLst>
        <pc:spChg chg="del mod">
          <ac:chgData name="Cameron Barnes" userId="d8a92c99-960a-4e6a-a6c2-c1e42f6e3095" providerId="ADAL" clId="{F8389DB8-569E-43B6-812F-C5D2FDDB84B3}" dt="2022-10-31T21:18:40.645" v="1111" actId="478"/>
          <ac:spMkLst>
            <pc:docMk/>
            <pc:sldMk cId="465509008" sldId="305"/>
            <ac:spMk id="2" creationId="{EA74D4EF-1C97-CB5D-05DA-40030B124E8F}"/>
          </ac:spMkLst>
        </pc:spChg>
        <pc:spChg chg="mod">
          <ac:chgData name="Cameron Barnes" userId="d8a92c99-960a-4e6a-a6c2-c1e42f6e3095" providerId="ADAL" clId="{F8389DB8-569E-43B6-812F-C5D2FDDB84B3}" dt="2022-10-31T21:26:34.147" v="1193" actId="207"/>
          <ac:spMkLst>
            <pc:docMk/>
            <pc:sldMk cId="465509008" sldId="305"/>
            <ac:spMk id="5" creationId="{6EC52B46-E5A4-DECB-F40D-FE3ECB994595}"/>
          </ac:spMkLst>
        </pc:spChg>
        <pc:spChg chg="add del mod">
          <ac:chgData name="Cameron Barnes" userId="d8a92c99-960a-4e6a-a6c2-c1e42f6e3095" providerId="ADAL" clId="{F8389DB8-569E-43B6-812F-C5D2FDDB84B3}" dt="2022-10-31T21:23:36.440" v="1155" actId="478"/>
          <ac:spMkLst>
            <pc:docMk/>
            <pc:sldMk cId="465509008" sldId="305"/>
            <ac:spMk id="7" creationId="{F6790581-9473-CF65-9788-5173FD9271B1}"/>
          </ac:spMkLst>
        </pc:spChg>
        <pc:spChg chg="add del mod">
          <ac:chgData name="Cameron Barnes" userId="d8a92c99-960a-4e6a-a6c2-c1e42f6e3095" providerId="ADAL" clId="{F8389DB8-569E-43B6-812F-C5D2FDDB84B3}" dt="2022-10-31T21:23:36.440" v="1155" actId="478"/>
          <ac:spMkLst>
            <pc:docMk/>
            <pc:sldMk cId="465509008" sldId="305"/>
            <ac:spMk id="8" creationId="{6E4045E1-14BC-8F26-2070-C8741E2DFC40}"/>
          </ac:spMkLst>
        </pc:spChg>
        <pc:spChg chg="add del mod">
          <ac:chgData name="Cameron Barnes" userId="d8a92c99-960a-4e6a-a6c2-c1e42f6e3095" providerId="ADAL" clId="{F8389DB8-569E-43B6-812F-C5D2FDDB84B3}" dt="2022-10-31T21:23:38.663" v="1156" actId="478"/>
          <ac:spMkLst>
            <pc:docMk/>
            <pc:sldMk cId="465509008" sldId="305"/>
            <ac:spMk id="9" creationId="{CA3368C9-05D7-BF8E-7885-AC1080AC9DF5}"/>
          </ac:spMkLst>
        </pc:spChg>
        <pc:spChg chg="add del mod">
          <ac:chgData name="Cameron Barnes" userId="d8a92c99-960a-4e6a-a6c2-c1e42f6e3095" providerId="ADAL" clId="{F8389DB8-569E-43B6-812F-C5D2FDDB84B3}" dt="2022-10-31T21:23:36.440" v="1155" actId="478"/>
          <ac:spMkLst>
            <pc:docMk/>
            <pc:sldMk cId="465509008" sldId="305"/>
            <ac:spMk id="10" creationId="{413759B5-E648-78DE-DDD2-C685CF1D860D}"/>
          </ac:spMkLst>
        </pc:spChg>
        <pc:spChg chg="add del mod">
          <ac:chgData name="Cameron Barnes" userId="d8a92c99-960a-4e6a-a6c2-c1e42f6e3095" providerId="ADAL" clId="{F8389DB8-569E-43B6-812F-C5D2FDDB84B3}" dt="2022-10-31T21:23:41.956" v="1158" actId="478"/>
          <ac:spMkLst>
            <pc:docMk/>
            <pc:sldMk cId="465509008" sldId="305"/>
            <ac:spMk id="11" creationId="{116066B6-2C89-757F-33E7-119531149913}"/>
          </ac:spMkLst>
        </pc:spChg>
        <pc:spChg chg="add del mod">
          <ac:chgData name="Cameron Barnes" userId="d8a92c99-960a-4e6a-a6c2-c1e42f6e3095" providerId="ADAL" clId="{F8389DB8-569E-43B6-812F-C5D2FDDB84B3}" dt="2022-10-31T21:23:36.440" v="1155" actId="478"/>
          <ac:spMkLst>
            <pc:docMk/>
            <pc:sldMk cId="465509008" sldId="305"/>
            <ac:spMk id="30" creationId="{38502D09-54A4-8FEA-2686-6A7778EE0757}"/>
          </ac:spMkLst>
        </pc:spChg>
        <pc:spChg chg="add del mod">
          <ac:chgData name="Cameron Barnes" userId="d8a92c99-960a-4e6a-a6c2-c1e42f6e3095" providerId="ADAL" clId="{F8389DB8-569E-43B6-812F-C5D2FDDB84B3}" dt="2022-10-31T21:23:36.440" v="1155" actId="478"/>
          <ac:spMkLst>
            <pc:docMk/>
            <pc:sldMk cId="465509008" sldId="305"/>
            <ac:spMk id="31" creationId="{9769D483-A21E-7E0B-1EA5-AC3DE6A16CC1}"/>
          </ac:spMkLst>
        </pc:spChg>
        <pc:spChg chg="add del mod">
          <ac:chgData name="Cameron Barnes" userId="d8a92c99-960a-4e6a-a6c2-c1e42f6e3095" providerId="ADAL" clId="{F8389DB8-569E-43B6-812F-C5D2FDDB84B3}" dt="2022-10-31T21:23:36.440" v="1155" actId="478"/>
          <ac:spMkLst>
            <pc:docMk/>
            <pc:sldMk cId="465509008" sldId="305"/>
            <ac:spMk id="32" creationId="{6D7D83A9-1D0B-F20C-C9FC-A5A32366C5FA}"/>
          </ac:spMkLst>
        </pc:spChg>
        <pc:spChg chg="add del mod">
          <ac:chgData name="Cameron Barnes" userId="d8a92c99-960a-4e6a-a6c2-c1e42f6e3095" providerId="ADAL" clId="{F8389DB8-569E-43B6-812F-C5D2FDDB84B3}" dt="2022-10-31T21:23:36.440" v="1155" actId="478"/>
          <ac:spMkLst>
            <pc:docMk/>
            <pc:sldMk cId="465509008" sldId="305"/>
            <ac:spMk id="33" creationId="{B366B76E-18A2-EEFC-F211-FA96713F68E1}"/>
          </ac:spMkLst>
        </pc:spChg>
        <pc:spChg chg="add del mod">
          <ac:chgData name="Cameron Barnes" userId="d8a92c99-960a-4e6a-a6c2-c1e42f6e3095" providerId="ADAL" clId="{F8389DB8-569E-43B6-812F-C5D2FDDB84B3}" dt="2022-10-31T21:23:36.440" v="1155" actId="478"/>
          <ac:spMkLst>
            <pc:docMk/>
            <pc:sldMk cId="465509008" sldId="305"/>
            <ac:spMk id="34" creationId="{9FEF9D8B-BDA1-8DF1-AF66-0DD4F41E1E4E}"/>
          </ac:spMkLst>
        </pc:spChg>
        <pc:spChg chg="add del mod">
          <ac:chgData name="Cameron Barnes" userId="d8a92c99-960a-4e6a-a6c2-c1e42f6e3095" providerId="ADAL" clId="{F8389DB8-569E-43B6-812F-C5D2FDDB84B3}" dt="2022-10-31T21:23:36.440" v="1155" actId="478"/>
          <ac:spMkLst>
            <pc:docMk/>
            <pc:sldMk cId="465509008" sldId="305"/>
            <ac:spMk id="35" creationId="{E74F622D-BE2D-CB69-0903-CB9F4EF487C2}"/>
          </ac:spMkLst>
        </pc:spChg>
        <pc:spChg chg="add del mod">
          <ac:chgData name="Cameron Barnes" userId="d8a92c99-960a-4e6a-a6c2-c1e42f6e3095" providerId="ADAL" clId="{F8389DB8-569E-43B6-812F-C5D2FDDB84B3}" dt="2022-10-31T21:23:40.219" v="1157" actId="478"/>
          <ac:spMkLst>
            <pc:docMk/>
            <pc:sldMk cId="465509008" sldId="305"/>
            <ac:spMk id="36" creationId="{3A7279F7-3C60-BF2A-BD19-75341437E8A8}"/>
          </ac:spMkLst>
        </pc:spChg>
        <pc:spChg chg="add del mod">
          <ac:chgData name="Cameron Barnes" userId="d8a92c99-960a-4e6a-a6c2-c1e42f6e3095" providerId="ADAL" clId="{F8389DB8-569E-43B6-812F-C5D2FDDB84B3}" dt="2022-10-31T21:24:26.859" v="1166" actId="478"/>
          <ac:spMkLst>
            <pc:docMk/>
            <pc:sldMk cId="465509008" sldId="305"/>
            <ac:spMk id="38" creationId="{61339439-7A0E-CC9D-2705-46FE99226959}"/>
          </ac:spMkLst>
        </pc:spChg>
        <pc:spChg chg="add del mod">
          <ac:chgData name="Cameron Barnes" userId="d8a92c99-960a-4e6a-a6c2-c1e42f6e3095" providerId="ADAL" clId="{F8389DB8-569E-43B6-812F-C5D2FDDB84B3}" dt="2022-10-31T21:24:28.209" v="1167" actId="478"/>
          <ac:spMkLst>
            <pc:docMk/>
            <pc:sldMk cId="465509008" sldId="305"/>
            <ac:spMk id="39" creationId="{9EC2DC69-76AF-B00D-677B-76912F20DF65}"/>
          </ac:spMkLst>
        </pc:spChg>
        <pc:spChg chg="add del mod">
          <ac:chgData name="Cameron Barnes" userId="d8a92c99-960a-4e6a-a6c2-c1e42f6e3095" providerId="ADAL" clId="{F8389DB8-569E-43B6-812F-C5D2FDDB84B3}" dt="2022-10-31T21:24:25.748" v="1165" actId="478"/>
          <ac:spMkLst>
            <pc:docMk/>
            <pc:sldMk cId="465509008" sldId="305"/>
            <ac:spMk id="40" creationId="{76887890-DF9A-EF8B-99EA-D470CFA1F371}"/>
          </ac:spMkLst>
        </pc:spChg>
        <pc:spChg chg="add mod">
          <ac:chgData name="Cameron Barnes" userId="d8a92c99-960a-4e6a-a6c2-c1e42f6e3095" providerId="ADAL" clId="{F8389DB8-569E-43B6-812F-C5D2FDDB84B3}" dt="2022-11-01T17:52:03.684" v="1471" actId="1076"/>
          <ac:spMkLst>
            <pc:docMk/>
            <pc:sldMk cId="465509008" sldId="305"/>
            <ac:spMk id="41" creationId="{0CC189D0-483B-BF3D-6B5A-2DD98BCBF559}"/>
          </ac:spMkLst>
        </pc:spChg>
        <pc:spChg chg="add mod ord">
          <ac:chgData name="Cameron Barnes" userId="d8a92c99-960a-4e6a-a6c2-c1e42f6e3095" providerId="ADAL" clId="{F8389DB8-569E-43B6-812F-C5D2FDDB84B3}" dt="2022-10-31T21:30:29.542" v="1219" actId="166"/>
          <ac:spMkLst>
            <pc:docMk/>
            <pc:sldMk cId="465509008" sldId="305"/>
            <ac:spMk id="42" creationId="{CDCA4C85-6213-69CC-89F7-34BABDB27263}"/>
          </ac:spMkLst>
        </pc:spChg>
        <pc:spChg chg="add mod ord">
          <ac:chgData name="Cameron Barnes" userId="d8a92c99-960a-4e6a-a6c2-c1e42f6e3095" providerId="ADAL" clId="{F8389DB8-569E-43B6-812F-C5D2FDDB84B3}" dt="2022-10-31T21:30:42.927" v="1221" actId="166"/>
          <ac:spMkLst>
            <pc:docMk/>
            <pc:sldMk cId="465509008" sldId="305"/>
            <ac:spMk id="43" creationId="{82F1B643-0FB9-B3B9-5334-2991185397D9}"/>
          </ac:spMkLst>
        </pc:spChg>
        <pc:spChg chg="add mod ord">
          <ac:chgData name="Cameron Barnes" userId="d8a92c99-960a-4e6a-a6c2-c1e42f6e3095" providerId="ADAL" clId="{F8389DB8-569E-43B6-812F-C5D2FDDB84B3}" dt="2022-11-03T20:31:25.416" v="6188" actId="1076"/>
          <ac:spMkLst>
            <pc:docMk/>
            <pc:sldMk cId="465509008" sldId="305"/>
            <ac:spMk id="44" creationId="{84EDF035-C585-0BB0-1B43-2779ABBCFB74}"/>
          </ac:spMkLst>
        </pc:spChg>
        <pc:spChg chg="add del mod">
          <ac:chgData name="Cameron Barnes" userId="d8a92c99-960a-4e6a-a6c2-c1e42f6e3095" providerId="ADAL" clId="{F8389DB8-569E-43B6-812F-C5D2FDDB84B3}" dt="2022-10-31T21:28:28.543" v="1194" actId="478"/>
          <ac:spMkLst>
            <pc:docMk/>
            <pc:sldMk cId="465509008" sldId="305"/>
            <ac:spMk id="45" creationId="{1DCBF352-2618-FD0E-7798-6CCF8D4832EE}"/>
          </ac:spMkLst>
        </pc:spChg>
        <pc:spChg chg="add del mod">
          <ac:chgData name="Cameron Barnes" userId="d8a92c99-960a-4e6a-a6c2-c1e42f6e3095" providerId="ADAL" clId="{F8389DB8-569E-43B6-812F-C5D2FDDB84B3}" dt="2022-10-31T21:29:30.192" v="1205" actId="478"/>
          <ac:spMkLst>
            <pc:docMk/>
            <pc:sldMk cId="465509008" sldId="305"/>
            <ac:spMk id="46" creationId="{EB756239-AE45-67EF-0458-6D099A175BF3}"/>
          </ac:spMkLst>
        </pc:spChg>
        <pc:spChg chg="add del mod">
          <ac:chgData name="Cameron Barnes" userId="d8a92c99-960a-4e6a-a6c2-c1e42f6e3095" providerId="ADAL" clId="{F8389DB8-569E-43B6-812F-C5D2FDDB84B3}" dt="2022-10-31T21:33:07.941" v="1244"/>
          <ac:spMkLst>
            <pc:docMk/>
            <pc:sldMk cId="465509008" sldId="305"/>
            <ac:spMk id="61" creationId="{91A59489-E446-E7C7-402C-8390F2F0F44A}"/>
          </ac:spMkLst>
        </pc:spChg>
        <pc:spChg chg="add del mod">
          <ac:chgData name="Cameron Barnes" userId="d8a92c99-960a-4e6a-a6c2-c1e42f6e3095" providerId="ADAL" clId="{F8389DB8-569E-43B6-812F-C5D2FDDB84B3}" dt="2022-11-01T17:51:26.950" v="1452"/>
          <ac:spMkLst>
            <pc:docMk/>
            <pc:sldMk cId="465509008" sldId="305"/>
            <ac:spMk id="62" creationId="{53B1F375-F39E-4A64-BB94-5788C327B647}"/>
          </ac:spMkLst>
        </pc:spChg>
        <pc:spChg chg="add mod">
          <ac:chgData name="Cameron Barnes" userId="d8a92c99-960a-4e6a-a6c2-c1e42f6e3095" providerId="ADAL" clId="{F8389DB8-569E-43B6-812F-C5D2FDDB84B3}" dt="2022-11-01T17:52:15.334" v="1474" actId="1076"/>
          <ac:spMkLst>
            <pc:docMk/>
            <pc:sldMk cId="465509008" sldId="305"/>
            <ac:spMk id="63" creationId="{BB400444-4C63-AE51-8C93-57D7DA514A72}"/>
          </ac:spMkLst>
        </pc:spChg>
        <pc:spChg chg="add mod">
          <ac:chgData name="Cameron Barnes" userId="d8a92c99-960a-4e6a-a6c2-c1e42f6e3095" providerId="ADAL" clId="{F8389DB8-569E-43B6-812F-C5D2FDDB84B3}" dt="2022-11-01T17:54:50.347" v="1487" actId="1076"/>
          <ac:spMkLst>
            <pc:docMk/>
            <pc:sldMk cId="465509008" sldId="305"/>
            <ac:spMk id="1024" creationId="{CDCC2F7A-BD87-39C4-83BC-8E42CA68BE91}"/>
          </ac:spMkLst>
        </pc:spChg>
        <pc:spChg chg="add mod">
          <ac:chgData name="Cameron Barnes" userId="d8a92c99-960a-4e6a-a6c2-c1e42f6e3095" providerId="ADAL" clId="{F8389DB8-569E-43B6-812F-C5D2FDDB84B3}" dt="2022-11-01T17:55:23.546" v="1503" actId="1076"/>
          <ac:spMkLst>
            <pc:docMk/>
            <pc:sldMk cId="465509008" sldId="305"/>
            <ac:spMk id="1025" creationId="{2BD2CCD2-B0DC-7A6C-244C-E0B2C0F3740A}"/>
          </ac:spMkLst>
        </pc:spChg>
        <pc:spChg chg="add mod">
          <ac:chgData name="Cameron Barnes" userId="d8a92c99-960a-4e6a-a6c2-c1e42f6e3095" providerId="ADAL" clId="{F8389DB8-569E-43B6-812F-C5D2FDDB84B3}" dt="2022-11-01T17:56:24.452" v="1529" actId="1076"/>
          <ac:spMkLst>
            <pc:docMk/>
            <pc:sldMk cId="465509008" sldId="305"/>
            <ac:spMk id="1027" creationId="{84214ED3-176C-4443-91DC-830FAD2D3E02}"/>
          </ac:spMkLst>
        </pc:spChg>
        <pc:grpChg chg="add del mod">
          <ac:chgData name="Cameron Barnes" userId="d8a92c99-960a-4e6a-a6c2-c1e42f6e3095" providerId="ADAL" clId="{F8389DB8-569E-43B6-812F-C5D2FDDB84B3}" dt="2022-10-31T21:23:36.440" v="1155" actId="478"/>
          <ac:grpSpMkLst>
            <pc:docMk/>
            <pc:sldMk cId="465509008" sldId="305"/>
            <ac:grpSpMk id="12" creationId="{5C025488-C40A-A99E-C3A8-C2F819B46EE3}"/>
          </ac:grpSpMkLst>
        </pc:grpChg>
        <pc:picChg chg="add del mod">
          <ac:chgData name="Cameron Barnes" userId="d8a92c99-960a-4e6a-a6c2-c1e42f6e3095" providerId="ADAL" clId="{F8389DB8-569E-43B6-812F-C5D2FDDB84B3}" dt="2022-10-31T21:23:36.440" v="1155" actId="478"/>
          <ac:picMkLst>
            <pc:docMk/>
            <pc:sldMk cId="465509008" sldId="305"/>
            <ac:picMk id="6" creationId="{37CE1839-C2B5-0FEF-921D-09F54383C6EF}"/>
          </ac:picMkLst>
        </pc:picChg>
        <pc:picChg chg="add del mod">
          <ac:chgData name="Cameron Barnes" userId="d8a92c99-960a-4e6a-a6c2-c1e42f6e3095" providerId="ADAL" clId="{F8389DB8-569E-43B6-812F-C5D2FDDB84B3}" dt="2022-10-31T21:23:36.440" v="1155" actId="478"/>
          <ac:picMkLst>
            <pc:docMk/>
            <pc:sldMk cId="465509008" sldId="305"/>
            <ac:picMk id="27" creationId="{CE75A7C1-F3C3-7D69-FE19-797694D98B90}"/>
          </ac:picMkLst>
        </pc:picChg>
        <pc:picChg chg="add del mod">
          <ac:chgData name="Cameron Barnes" userId="d8a92c99-960a-4e6a-a6c2-c1e42f6e3095" providerId="ADAL" clId="{F8389DB8-569E-43B6-812F-C5D2FDDB84B3}" dt="2022-10-31T21:23:36.440" v="1155" actId="478"/>
          <ac:picMkLst>
            <pc:docMk/>
            <pc:sldMk cId="465509008" sldId="305"/>
            <ac:picMk id="28" creationId="{58932746-16E8-CB11-507A-A516CF7067D3}"/>
          </ac:picMkLst>
        </pc:picChg>
        <pc:picChg chg="add del mod">
          <ac:chgData name="Cameron Barnes" userId="d8a92c99-960a-4e6a-a6c2-c1e42f6e3095" providerId="ADAL" clId="{F8389DB8-569E-43B6-812F-C5D2FDDB84B3}" dt="2022-10-31T21:23:36.440" v="1155" actId="478"/>
          <ac:picMkLst>
            <pc:docMk/>
            <pc:sldMk cId="465509008" sldId="305"/>
            <ac:picMk id="29" creationId="{76EC03FC-1C20-285A-8DDE-FBF2F798A681}"/>
          </ac:picMkLst>
        </pc:picChg>
        <pc:picChg chg="add mod">
          <ac:chgData name="Cameron Barnes" userId="d8a92c99-960a-4e6a-a6c2-c1e42f6e3095" providerId="ADAL" clId="{F8389DB8-569E-43B6-812F-C5D2FDDB84B3}" dt="2022-11-01T17:56:39.489" v="1530" actId="1076"/>
          <ac:picMkLst>
            <pc:docMk/>
            <pc:sldMk cId="465509008" sldId="305"/>
            <ac:picMk id="58" creationId="{19A463E6-896D-66B7-2C06-E8C732ABA1D1}"/>
          </ac:picMkLst>
        </pc:picChg>
        <pc:picChg chg="add mod">
          <ac:chgData name="Cameron Barnes" userId="d8a92c99-960a-4e6a-a6c2-c1e42f6e3095" providerId="ADAL" clId="{F8389DB8-569E-43B6-812F-C5D2FDDB84B3}" dt="2022-11-01T17:54:46.590" v="1486" actId="1076"/>
          <ac:picMkLst>
            <pc:docMk/>
            <pc:sldMk cId="465509008" sldId="305"/>
            <ac:picMk id="59" creationId="{A2932CAF-A135-E367-5489-87BE814C51B7}"/>
          </ac:picMkLst>
        </pc:picChg>
        <pc:picChg chg="add mod">
          <ac:chgData name="Cameron Barnes" userId="d8a92c99-960a-4e6a-a6c2-c1e42f6e3095" providerId="ADAL" clId="{F8389DB8-569E-43B6-812F-C5D2FDDB84B3}" dt="2022-11-01T17:55:28.587" v="1504" actId="1076"/>
          <ac:picMkLst>
            <pc:docMk/>
            <pc:sldMk cId="465509008" sldId="305"/>
            <ac:picMk id="60" creationId="{788A6EEA-6D3C-1D9D-4852-28719E020687}"/>
          </ac:picMkLst>
        </pc:picChg>
        <pc:picChg chg="add del mod">
          <ac:chgData name="Cameron Barnes" userId="d8a92c99-960a-4e6a-a6c2-c1e42f6e3095" providerId="ADAL" clId="{F8389DB8-569E-43B6-812F-C5D2FDDB84B3}" dt="2022-10-31T21:32:17.775" v="1236"/>
          <ac:picMkLst>
            <pc:docMk/>
            <pc:sldMk cId="465509008" sldId="305"/>
            <ac:picMk id="1026" creationId="{63747FB5-8456-48AF-A1A6-0D1C76136B18}"/>
          </ac:picMkLst>
        </pc:picChg>
        <pc:picChg chg="add mod">
          <ac:chgData name="Cameron Barnes" userId="d8a92c99-960a-4e6a-a6c2-c1e42f6e3095" providerId="ADAL" clId="{F8389DB8-569E-43B6-812F-C5D2FDDB84B3}" dt="2022-11-01T17:56:20.952" v="1528" actId="1076"/>
          <ac:picMkLst>
            <pc:docMk/>
            <pc:sldMk cId="465509008" sldId="305"/>
            <ac:picMk id="1028" creationId="{E2C5B901-BC5E-A913-AFE2-CDE006DC857A}"/>
          </ac:picMkLst>
        </pc:picChg>
        <pc:cxnChg chg="mod">
          <ac:chgData name="Cameron Barnes" userId="d8a92c99-960a-4e6a-a6c2-c1e42f6e3095" providerId="ADAL" clId="{F8389DB8-569E-43B6-812F-C5D2FDDB84B3}" dt="2022-10-31T21:23:22.505" v="1153"/>
          <ac:cxnSpMkLst>
            <pc:docMk/>
            <pc:sldMk cId="465509008" sldId="305"/>
            <ac:cxnSpMk id="13" creationId="{04492086-0C80-C0AA-AD6F-4C133010B748}"/>
          </ac:cxnSpMkLst>
        </pc:cxnChg>
        <pc:cxnChg chg="mod">
          <ac:chgData name="Cameron Barnes" userId="d8a92c99-960a-4e6a-a6c2-c1e42f6e3095" providerId="ADAL" clId="{F8389DB8-569E-43B6-812F-C5D2FDDB84B3}" dt="2022-10-31T21:23:22.505" v="1153"/>
          <ac:cxnSpMkLst>
            <pc:docMk/>
            <pc:sldMk cId="465509008" sldId="305"/>
            <ac:cxnSpMk id="14" creationId="{4D27F4CD-6785-5B51-1A97-9257BBD62997}"/>
          </ac:cxnSpMkLst>
        </pc:cxnChg>
        <pc:cxnChg chg="mod">
          <ac:chgData name="Cameron Barnes" userId="d8a92c99-960a-4e6a-a6c2-c1e42f6e3095" providerId="ADAL" clId="{F8389DB8-569E-43B6-812F-C5D2FDDB84B3}" dt="2022-10-31T21:23:22.505" v="1153"/>
          <ac:cxnSpMkLst>
            <pc:docMk/>
            <pc:sldMk cId="465509008" sldId="305"/>
            <ac:cxnSpMk id="15" creationId="{DAC98B3B-CBDB-E922-AB2B-E7351EB4C3D4}"/>
          </ac:cxnSpMkLst>
        </pc:cxnChg>
        <pc:cxnChg chg="mod">
          <ac:chgData name="Cameron Barnes" userId="d8a92c99-960a-4e6a-a6c2-c1e42f6e3095" providerId="ADAL" clId="{F8389DB8-569E-43B6-812F-C5D2FDDB84B3}" dt="2022-10-31T21:23:22.505" v="1153"/>
          <ac:cxnSpMkLst>
            <pc:docMk/>
            <pc:sldMk cId="465509008" sldId="305"/>
            <ac:cxnSpMk id="16" creationId="{48F99168-F49C-8171-ED13-B7E56C0D758D}"/>
          </ac:cxnSpMkLst>
        </pc:cxnChg>
        <pc:cxnChg chg="mod">
          <ac:chgData name="Cameron Barnes" userId="d8a92c99-960a-4e6a-a6c2-c1e42f6e3095" providerId="ADAL" clId="{F8389DB8-569E-43B6-812F-C5D2FDDB84B3}" dt="2022-10-31T21:23:22.505" v="1153"/>
          <ac:cxnSpMkLst>
            <pc:docMk/>
            <pc:sldMk cId="465509008" sldId="305"/>
            <ac:cxnSpMk id="17" creationId="{C19AAB86-E81E-7400-2C96-552F768070C3}"/>
          </ac:cxnSpMkLst>
        </pc:cxnChg>
        <pc:cxnChg chg="mod">
          <ac:chgData name="Cameron Barnes" userId="d8a92c99-960a-4e6a-a6c2-c1e42f6e3095" providerId="ADAL" clId="{F8389DB8-569E-43B6-812F-C5D2FDDB84B3}" dt="2022-10-31T21:23:22.505" v="1153"/>
          <ac:cxnSpMkLst>
            <pc:docMk/>
            <pc:sldMk cId="465509008" sldId="305"/>
            <ac:cxnSpMk id="18" creationId="{3DCAE8AB-D037-8A42-7825-3D5B9E37DE5D}"/>
          </ac:cxnSpMkLst>
        </pc:cxnChg>
        <pc:cxnChg chg="mod">
          <ac:chgData name="Cameron Barnes" userId="d8a92c99-960a-4e6a-a6c2-c1e42f6e3095" providerId="ADAL" clId="{F8389DB8-569E-43B6-812F-C5D2FDDB84B3}" dt="2022-10-31T21:23:22.505" v="1153"/>
          <ac:cxnSpMkLst>
            <pc:docMk/>
            <pc:sldMk cId="465509008" sldId="305"/>
            <ac:cxnSpMk id="19" creationId="{C36A0D80-DA0E-BA31-3001-B484E6DE1CF4}"/>
          </ac:cxnSpMkLst>
        </pc:cxnChg>
        <pc:cxnChg chg="mod">
          <ac:chgData name="Cameron Barnes" userId="d8a92c99-960a-4e6a-a6c2-c1e42f6e3095" providerId="ADAL" clId="{F8389DB8-569E-43B6-812F-C5D2FDDB84B3}" dt="2022-10-31T21:23:22.505" v="1153"/>
          <ac:cxnSpMkLst>
            <pc:docMk/>
            <pc:sldMk cId="465509008" sldId="305"/>
            <ac:cxnSpMk id="20" creationId="{F0412463-DC62-3F3F-FD8F-A7DC13741868}"/>
          </ac:cxnSpMkLst>
        </pc:cxnChg>
        <pc:cxnChg chg="mod">
          <ac:chgData name="Cameron Barnes" userId="d8a92c99-960a-4e6a-a6c2-c1e42f6e3095" providerId="ADAL" clId="{F8389DB8-569E-43B6-812F-C5D2FDDB84B3}" dt="2022-10-31T21:23:22.505" v="1153"/>
          <ac:cxnSpMkLst>
            <pc:docMk/>
            <pc:sldMk cId="465509008" sldId="305"/>
            <ac:cxnSpMk id="21" creationId="{66F05330-37BC-3BE1-BE8F-593983FF06D0}"/>
          </ac:cxnSpMkLst>
        </pc:cxnChg>
        <pc:cxnChg chg="mod">
          <ac:chgData name="Cameron Barnes" userId="d8a92c99-960a-4e6a-a6c2-c1e42f6e3095" providerId="ADAL" clId="{F8389DB8-569E-43B6-812F-C5D2FDDB84B3}" dt="2022-10-31T21:23:22.505" v="1153"/>
          <ac:cxnSpMkLst>
            <pc:docMk/>
            <pc:sldMk cId="465509008" sldId="305"/>
            <ac:cxnSpMk id="22" creationId="{168A9325-EC13-5C79-5793-437D0D88186C}"/>
          </ac:cxnSpMkLst>
        </pc:cxnChg>
        <pc:cxnChg chg="mod">
          <ac:chgData name="Cameron Barnes" userId="d8a92c99-960a-4e6a-a6c2-c1e42f6e3095" providerId="ADAL" clId="{F8389DB8-569E-43B6-812F-C5D2FDDB84B3}" dt="2022-10-31T21:23:22.505" v="1153"/>
          <ac:cxnSpMkLst>
            <pc:docMk/>
            <pc:sldMk cId="465509008" sldId="305"/>
            <ac:cxnSpMk id="23" creationId="{66782844-B00E-0ED0-2930-B5E94C351129}"/>
          </ac:cxnSpMkLst>
        </pc:cxnChg>
        <pc:cxnChg chg="mod">
          <ac:chgData name="Cameron Barnes" userId="d8a92c99-960a-4e6a-a6c2-c1e42f6e3095" providerId="ADAL" clId="{F8389DB8-569E-43B6-812F-C5D2FDDB84B3}" dt="2022-10-31T21:23:22.505" v="1153"/>
          <ac:cxnSpMkLst>
            <pc:docMk/>
            <pc:sldMk cId="465509008" sldId="305"/>
            <ac:cxnSpMk id="24" creationId="{B0DF4BBA-0253-5466-CFE1-65B4E15B8D25}"/>
          </ac:cxnSpMkLst>
        </pc:cxnChg>
        <pc:cxnChg chg="mod">
          <ac:chgData name="Cameron Barnes" userId="d8a92c99-960a-4e6a-a6c2-c1e42f6e3095" providerId="ADAL" clId="{F8389DB8-569E-43B6-812F-C5D2FDDB84B3}" dt="2022-10-31T21:23:22.505" v="1153"/>
          <ac:cxnSpMkLst>
            <pc:docMk/>
            <pc:sldMk cId="465509008" sldId="305"/>
            <ac:cxnSpMk id="25" creationId="{FBEB0F20-734E-1FBB-0C11-1D1FF7A55053}"/>
          </ac:cxnSpMkLst>
        </pc:cxnChg>
        <pc:cxnChg chg="mod">
          <ac:chgData name="Cameron Barnes" userId="d8a92c99-960a-4e6a-a6c2-c1e42f6e3095" providerId="ADAL" clId="{F8389DB8-569E-43B6-812F-C5D2FDDB84B3}" dt="2022-10-31T21:23:22.505" v="1153"/>
          <ac:cxnSpMkLst>
            <pc:docMk/>
            <pc:sldMk cId="465509008" sldId="305"/>
            <ac:cxnSpMk id="26" creationId="{194C529E-C284-ECC1-9A9A-D681C75FBCD3}"/>
          </ac:cxnSpMkLst>
        </pc:cxnChg>
        <pc:cxnChg chg="add del mod">
          <ac:chgData name="Cameron Barnes" userId="d8a92c99-960a-4e6a-a6c2-c1e42f6e3095" providerId="ADAL" clId="{F8389DB8-569E-43B6-812F-C5D2FDDB84B3}" dt="2022-10-31T21:23:36.440" v="1155" actId="478"/>
          <ac:cxnSpMkLst>
            <pc:docMk/>
            <pc:sldMk cId="465509008" sldId="305"/>
            <ac:cxnSpMk id="37" creationId="{4DFB280F-F290-7DC3-021E-3F1A357DEAA9}"/>
          </ac:cxnSpMkLst>
        </pc:cxnChg>
        <pc:cxnChg chg="add mod">
          <ac:chgData name="Cameron Barnes" userId="d8a92c99-960a-4e6a-a6c2-c1e42f6e3095" providerId="ADAL" clId="{F8389DB8-569E-43B6-812F-C5D2FDDB84B3}" dt="2022-10-31T21:30:25.606" v="1218" actId="14100"/>
          <ac:cxnSpMkLst>
            <pc:docMk/>
            <pc:sldMk cId="465509008" sldId="305"/>
            <ac:cxnSpMk id="48" creationId="{A05036C2-AA1A-4540-B87E-3005169E8026}"/>
          </ac:cxnSpMkLst>
        </pc:cxnChg>
        <pc:cxnChg chg="add mod">
          <ac:chgData name="Cameron Barnes" userId="d8a92c99-960a-4e6a-a6c2-c1e42f6e3095" providerId="ADAL" clId="{F8389DB8-569E-43B6-812F-C5D2FDDB84B3}" dt="2022-10-31T21:30:04.811" v="1213" actId="14100"/>
          <ac:cxnSpMkLst>
            <pc:docMk/>
            <pc:sldMk cId="465509008" sldId="305"/>
            <ac:cxnSpMk id="51" creationId="{BE3CA136-A7F6-FF58-80D1-91B0D6276538}"/>
          </ac:cxnSpMkLst>
        </pc:cxnChg>
        <pc:cxnChg chg="add mod">
          <ac:chgData name="Cameron Barnes" userId="d8a92c99-960a-4e6a-a6c2-c1e42f6e3095" providerId="ADAL" clId="{F8389DB8-569E-43B6-812F-C5D2FDDB84B3}" dt="2022-10-31T21:30:39.683" v="1220" actId="1076"/>
          <ac:cxnSpMkLst>
            <pc:docMk/>
            <pc:sldMk cId="465509008" sldId="305"/>
            <ac:cxnSpMk id="54" creationId="{248725D5-B097-0A94-6EDE-141DAA2859CE}"/>
          </ac:cxnSpMkLst>
        </pc:cxnChg>
      </pc:sldChg>
      <pc:sldChg chg="del">
        <pc:chgData name="Cameron Barnes" userId="d8a92c99-960a-4e6a-a6c2-c1e42f6e3095" providerId="ADAL" clId="{F8389DB8-569E-43B6-812F-C5D2FDDB84B3}" dt="2022-10-28T14:13:41.467" v="0" actId="47"/>
        <pc:sldMkLst>
          <pc:docMk/>
          <pc:sldMk cId="581249083" sldId="305"/>
        </pc:sldMkLst>
      </pc:sldChg>
      <pc:sldChg chg="addSp delSp modSp new mod">
        <pc:chgData name="Cameron Barnes" userId="d8a92c99-960a-4e6a-a6c2-c1e42f6e3095" providerId="ADAL" clId="{F8389DB8-569E-43B6-812F-C5D2FDDB84B3}" dt="2022-11-03T21:29:08.892" v="6227" actId="1076"/>
        <pc:sldMkLst>
          <pc:docMk/>
          <pc:sldMk cId="3855794808" sldId="306"/>
        </pc:sldMkLst>
        <pc:spChg chg="del mod">
          <ac:chgData name="Cameron Barnes" userId="d8a92c99-960a-4e6a-a6c2-c1e42f6e3095" providerId="ADAL" clId="{F8389DB8-569E-43B6-812F-C5D2FDDB84B3}" dt="2022-10-31T21:18:15.502" v="1087" actId="478"/>
          <ac:spMkLst>
            <pc:docMk/>
            <pc:sldMk cId="3855794808" sldId="306"/>
            <ac:spMk id="2" creationId="{07E5CEB2-BA3F-3EE8-1A06-AED29EB7E9F7}"/>
          </ac:spMkLst>
        </pc:spChg>
        <pc:spChg chg="mod">
          <ac:chgData name="Cameron Barnes" userId="d8a92c99-960a-4e6a-a6c2-c1e42f6e3095" providerId="ADAL" clId="{F8389DB8-569E-43B6-812F-C5D2FDDB84B3}" dt="2022-11-01T20:55:04.147" v="2272" actId="20577"/>
          <ac:spMkLst>
            <pc:docMk/>
            <pc:sldMk cId="3855794808" sldId="306"/>
            <ac:spMk id="5" creationId="{05BBF1FF-1BD1-EBBF-A589-2F9AE1B95DAB}"/>
          </ac:spMkLst>
        </pc:spChg>
        <pc:spChg chg="add del mod">
          <ac:chgData name="Cameron Barnes" userId="d8a92c99-960a-4e6a-a6c2-c1e42f6e3095" providerId="ADAL" clId="{F8389DB8-569E-43B6-812F-C5D2FDDB84B3}" dt="2022-11-01T19:05:58.574" v="2101" actId="478"/>
          <ac:spMkLst>
            <pc:docMk/>
            <pc:sldMk cId="3855794808" sldId="306"/>
            <ac:spMk id="7" creationId="{A9519B57-3875-5432-0501-7854056F4F88}"/>
          </ac:spMkLst>
        </pc:spChg>
        <pc:spChg chg="add mod">
          <ac:chgData name="Cameron Barnes" userId="d8a92c99-960a-4e6a-a6c2-c1e42f6e3095" providerId="ADAL" clId="{F8389DB8-569E-43B6-812F-C5D2FDDB84B3}" dt="2022-11-01T21:01:38.302" v="2301" actId="164"/>
          <ac:spMkLst>
            <pc:docMk/>
            <pc:sldMk cId="3855794808" sldId="306"/>
            <ac:spMk id="8" creationId="{B7D29128-2831-B284-3425-CF838C994359}"/>
          </ac:spMkLst>
        </pc:spChg>
        <pc:spChg chg="add mod">
          <ac:chgData name="Cameron Barnes" userId="d8a92c99-960a-4e6a-a6c2-c1e42f6e3095" providerId="ADAL" clId="{F8389DB8-569E-43B6-812F-C5D2FDDB84B3}" dt="2022-11-01T21:10:50.331" v="2351" actId="164"/>
          <ac:spMkLst>
            <pc:docMk/>
            <pc:sldMk cId="3855794808" sldId="306"/>
            <ac:spMk id="13" creationId="{03C9B434-B1FC-32B2-CDA3-981156821395}"/>
          </ac:spMkLst>
        </pc:spChg>
        <pc:spChg chg="add mod">
          <ac:chgData name="Cameron Barnes" userId="d8a92c99-960a-4e6a-a6c2-c1e42f6e3095" providerId="ADAL" clId="{F8389DB8-569E-43B6-812F-C5D2FDDB84B3}" dt="2022-11-01T21:11:31.472" v="2360" actId="164"/>
          <ac:spMkLst>
            <pc:docMk/>
            <pc:sldMk cId="3855794808" sldId="306"/>
            <ac:spMk id="14" creationId="{D1A595CB-222A-86DB-40C6-AAFA13515781}"/>
          </ac:spMkLst>
        </pc:spChg>
        <pc:spChg chg="add mod">
          <ac:chgData name="Cameron Barnes" userId="d8a92c99-960a-4e6a-a6c2-c1e42f6e3095" providerId="ADAL" clId="{F8389DB8-569E-43B6-812F-C5D2FDDB84B3}" dt="2022-11-01T21:11:02.262" v="2353" actId="164"/>
          <ac:spMkLst>
            <pc:docMk/>
            <pc:sldMk cId="3855794808" sldId="306"/>
            <ac:spMk id="15" creationId="{AA00E991-8D45-F040-ECCF-C59DD89B8AA5}"/>
          </ac:spMkLst>
        </pc:spChg>
        <pc:spChg chg="add mod">
          <ac:chgData name="Cameron Barnes" userId="d8a92c99-960a-4e6a-a6c2-c1e42f6e3095" providerId="ADAL" clId="{F8389DB8-569E-43B6-812F-C5D2FDDB84B3}" dt="2022-11-01T21:10:56.417" v="2352" actId="164"/>
          <ac:spMkLst>
            <pc:docMk/>
            <pc:sldMk cId="3855794808" sldId="306"/>
            <ac:spMk id="22" creationId="{C8C010C0-4BB4-3928-7DC7-5151E73B2840}"/>
          </ac:spMkLst>
        </pc:spChg>
        <pc:spChg chg="add mod ord">
          <ac:chgData name="Cameron Barnes" userId="d8a92c99-960a-4e6a-a6c2-c1e42f6e3095" providerId="ADAL" clId="{F8389DB8-569E-43B6-812F-C5D2FDDB84B3}" dt="2022-11-01T21:17:11.792" v="2419" actId="207"/>
          <ac:spMkLst>
            <pc:docMk/>
            <pc:sldMk cId="3855794808" sldId="306"/>
            <ac:spMk id="39" creationId="{B58E9518-CC9E-DD1E-CCEF-823BD1015010}"/>
          </ac:spMkLst>
        </pc:spChg>
        <pc:spChg chg="add del mod ord">
          <ac:chgData name="Cameron Barnes" userId="d8a92c99-960a-4e6a-a6c2-c1e42f6e3095" providerId="ADAL" clId="{F8389DB8-569E-43B6-812F-C5D2FDDB84B3}" dt="2022-11-01T22:19:20.199" v="3103" actId="1076"/>
          <ac:spMkLst>
            <pc:docMk/>
            <pc:sldMk cId="3855794808" sldId="306"/>
            <ac:spMk id="41" creationId="{2DD0CD56-0FFA-1BAB-5986-23C95974075D}"/>
          </ac:spMkLst>
        </pc:spChg>
        <pc:spChg chg="add mod ord">
          <ac:chgData name="Cameron Barnes" userId="d8a92c99-960a-4e6a-a6c2-c1e42f6e3095" providerId="ADAL" clId="{F8389DB8-569E-43B6-812F-C5D2FDDB84B3}" dt="2022-11-01T22:19:11.974" v="3099" actId="1076"/>
          <ac:spMkLst>
            <pc:docMk/>
            <pc:sldMk cId="3855794808" sldId="306"/>
            <ac:spMk id="42" creationId="{1826C415-B4EF-5CCF-ED2B-FC8A78BE27F1}"/>
          </ac:spMkLst>
        </pc:spChg>
        <pc:spChg chg="add mod ord">
          <ac:chgData name="Cameron Barnes" userId="d8a92c99-960a-4e6a-a6c2-c1e42f6e3095" providerId="ADAL" clId="{F8389DB8-569E-43B6-812F-C5D2FDDB84B3}" dt="2022-11-01T21:17:32.992" v="2422" actId="207"/>
          <ac:spMkLst>
            <pc:docMk/>
            <pc:sldMk cId="3855794808" sldId="306"/>
            <ac:spMk id="43" creationId="{AA7FC238-17B8-5367-9CED-471F51207E8D}"/>
          </ac:spMkLst>
        </pc:spChg>
        <pc:spChg chg="add mod ord">
          <ac:chgData name="Cameron Barnes" userId="d8a92c99-960a-4e6a-a6c2-c1e42f6e3095" providerId="ADAL" clId="{F8389DB8-569E-43B6-812F-C5D2FDDB84B3}" dt="2022-11-01T21:17:37.895" v="2423" actId="207"/>
          <ac:spMkLst>
            <pc:docMk/>
            <pc:sldMk cId="3855794808" sldId="306"/>
            <ac:spMk id="44" creationId="{E40D1A79-9B10-3123-E0A0-66632F425014}"/>
          </ac:spMkLst>
        </pc:spChg>
        <pc:spChg chg="add mod ord">
          <ac:chgData name="Cameron Barnes" userId="d8a92c99-960a-4e6a-a6c2-c1e42f6e3095" providerId="ADAL" clId="{F8389DB8-569E-43B6-812F-C5D2FDDB84B3}" dt="2022-11-01T21:24:08.440" v="2468" actId="171"/>
          <ac:spMkLst>
            <pc:docMk/>
            <pc:sldMk cId="3855794808" sldId="306"/>
            <ac:spMk id="45" creationId="{3679DFD9-9DE5-F7B7-A2DE-37F49C37CB51}"/>
          </ac:spMkLst>
        </pc:spChg>
        <pc:spChg chg="add mod ord">
          <ac:chgData name="Cameron Barnes" userId="d8a92c99-960a-4e6a-a6c2-c1e42f6e3095" providerId="ADAL" clId="{F8389DB8-569E-43B6-812F-C5D2FDDB84B3}" dt="2022-11-01T21:24:55.247" v="2475" actId="13244"/>
          <ac:spMkLst>
            <pc:docMk/>
            <pc:sldMk cId="3855794808" sldId="306"/>
            <ac:spMk id="46" creationId="{62586722-9184-A021-29C4-644237C75582}"/>
          </ac:spMkLst>
        </pc:spChg>
        <pc:spChg chg="add mod ord">
          <ac:chgData name="Cameron Barnes" userId="d8a92c99-960a-4e6a-a6c2-c1e42f6e3095" providerId="ADAL" clId="{F8389DB8-569E-43B6-812F-C5D2FDDB84B3}" dt="2022-11-01T21:25:13.315" v="2479" actId="207"/>
          <ac:spMkLst>
            <pc:docMk/>
            <pc:sldMk cId="3855794808" sldId="306"/>
            <ac:spMk id="47" creationId="{FE06F92A-8A40-A010-70F4-D9BF6B7A0242}"/>
          </ac:spMkLst>
        </pc:spChg>
        <pc:spChg chg="add mod ord">
          <ac:chgData name="Cameron Barnes" userId="d8a92c99-960a-4e6a-a6c2-c1e42f6e3095" providerId="ADAL" clId="{F8389DB8-569E-43B6-812F-C5D2FDDB84B3}" dt="2022-11-01T21:25:29.044" v="2483" actId="13244"/>
          <ac:spMkLst>
            <pc:docMk/>
            <pc:sldMk cId="3855794808" sldId="306"/>
            <ac:spMk id="48" creationId="{A1FDE317-DDA4-BA3B-B691-F9724CC8138D}"/>
          </ac:spMkLst>
        </pc:spChg>
        <pc:spChg chg="add mod ord">
          <ac:chgData name="Cameron Barnes" userId="d8a92c99-960a-4e6a-a6c2-c1e42f6e3095" providerId="ADAL" clId="{F8389DB8-569E-43B6-812F-C5D2FDDB84B3}" dt="2022-11-01T21:25:45.770" v="2487" actId="13244"/>
          <ac:spMkLst>
            <pc:docMk/>
            <pc:sldMk cId="3855794808" sldId="306"/>
            <ac:spMk id="49" creationId="{F29E8EB2-DEBC-3D81-6B60-A523A710BE5D}"/>
          </ac:spMkLst>
        </pc:spChg>
        <pc:spChg chg="mod">
          <ac:chgData name="Cameron Barnes" userId="d8a92c99-960a-4e6a-a6c2-c1e42f6e3095" providerId="ADAL" clId="{F8389DB8-569E-43B6-812F-C5D2FDDB84B3}" dt="2022-11-01T21:33:49.129" v="2585"/>
          <ac:spMkLst>
            <pc:docMk/>
            <pc:sldMk cId="3855794808" sldId="306"/>
            <ac:spMk id="52" creationId="{31BD3B66-E614-1420-ABF9-76A2F00EF882}"/>
          </ac:spMkLst>
        </pc:spChg>
        <pc:spChg chg="del mod">
          <ac:chgData name="Cameron Barnes" userId="d8a92c99-960a-4e6a-a6c2-c1e42f6e3095" providerId="ADAL" clId="{F8389DB8-569E-43B6-812F-C5D2FDDB84B3}" dt="2022-11-01T21:34:05.162" v="2589" actId="478"/>
          <ac:spMkLst>
            <pc:docMk/>
            <pc:sldMk cId="3855794808" sldId="306"/>
            <ac:spMk id="53" creationId="{0BBB3AA8-34EB-4D67-4D37-87703E076C79}"/>
          </ac:spMkLst>
        </pc:spChg>
        <pc:spChg chg="mod">
          <ac:chgData name="Cameron Barnes" userId="d8a92c99-960a-4e6a-a6c2-c1e42f6e3095" providerId="ADAL" clId="{F8389DB8-569E-43B6-812F-C5D2FDDB84B3}" dt="2022-11-01T21:34:00.524" v="2588" actId="20577"/>
          <ac:spMkLst>
            <pc:docMk/>
            <pc:sldMk cId="3855794808" sldId="306"/>
            <ac:spMk id="54" creationId="{B670EA68-6388-A190-A567-065B8D4EC456}"/>
          </ac:spMkLst>
        </pc:spChg>
        <pc:spChg chg="mod">
          <ac:chgData name="Cameron Barnes" userId="d8a92c99-960a-4e6a-a6c2-c1e42f6e3095" providerId="ADAL" clId="{F8389DB8-569E-43B6-812F-C5D2FDDB84B3}" dt="2022-11-01T21:33:49.129" v="2585"/>
          <ac:spMkLst>
            <pc:docMk/>
            <pc:sldMk cId="3855794808" sldId="306"/>
            <ac:spMk id="55" creationId="{721B27A1-9948-E111-6729-D468E67B82FE}"/>
          </ac:spMkLst>
        </pc:spChg>
        <pc:spChg chg="mod">
          <ac:chgData name="Cameron Barnes" userId="d8a92c99-960a-4e6a-a6c2-c1e42f6e3095" providerId="ADAL" clId="{F8389DB8-569E-43B6-812F-C5D2FDDB84B3}" dt="2022-11-01T21:33:49.129" v="2585"/>
          <ac:spMkLst>
            <pc:docMk/>
            <pc:sldMk cId="3855794808" sldId="306"/>
            <ac:spMk id="56" creationId="{E39CC752-36CE-0DE0-74B6-F6B61893D249}"/>
          </ac:spMkLst>
        </pc:spChg>
        <pc:spChg chg="mod">
          <ac:chgData name="Cameron Barnes" userId="d8a92c99-960a-4e6a-a6c2-c1e42f6e3095" providerId="ADAL" clId="{F8389DB8-569E-43B6-812F-C5D2FDDB84B3}" dt="2022-11-01T21:33:49.129" v="2585"/>
          <ac:spMkLst>
            <pc:docMk/>
            <pc:sldMk cId="3855794808" sldId="306"/>
            <ac:spMk id="57" creationId="{B096DA42-382B-1ACD-EEBA-C6D32BBB9E17}"/>
          </ac:spMkLst>
        </pc:spChg>
        <pc:spChg chg="mod">
          <ac:chgData name="Cameron Barnes" userId="d8a92c99-960a-4e6a-a6c2-c1e42f6e3095" providerId="ADAL" clId="{F8389DB8-569E-43B6-812F-C5D2FDDB84B3}" dt="2022-11-01T21:33:49.129" v="2585"/>
          <ac:spMkLst>
            <pc:docMk/>
            <pc:sldMk cId="3855794808" sldId="306"/>
            <ac:spMk id="58" creationId="{B068CDC2-C649-BE9A-7734-3344CD7C0E69}"/>
          </ac:spMkLst>
        </pc:spChg>
        <pc:spChg chg="mod">
          <ac:chgData name="Cameron Barnes" userId="d8a92c99-960a-4e6a-a6c2-c1e42f6e3095" providerId="ADAL" clId="{F8389DB8-569E-43B6-812F-C5D2FDDB84B3}" dt="2022-11-01T21:33:49.129" v="2585"/>
          <ac:spMkLst>
            <pc:docMk/>
            <pc:sldMk cId="3855794808" sldId="306"/>
            <ac:spMk id="59" creationId="{2783DB20-CE12-8FAE-F8CB-75F74E2CFCC7}"/>
          </ac:spMkLst>
        </pc:spChg>
        <pc:spChg chg="mod">
          <ac:chgData name="Cameron Barnes" userId="d8a92c99-960a-4e6a-a6c2-c1e42f6e3095" providerId="ADAL" clId="{F8389DB8-569E-43B6-812F-C5D2FDDB84B3}" dt="2022-11-01T21:33:49.129" v="2585"/>
          <ac:spMkLst>
            <pc:docMk/>
            <pc:sldMk cId="3855794808" sldId="306"/>
            <ac:spMk id="60" creationId="{AE3F1B68-7F1F-763D-1369-994748154459}"/>
          </ac:spMkLst>
        </pc:spChg>
        <pc:spChg chg="mod">
          <ac:chgData name="Cameron Barnes" userId="d8a92c99-960a-4e6a-a6c2-c1e42f6e3095" providerId="ADAL" clId="{F8389DB8-569E-43B6-812F-C5D2FDDB84B3}" dt="2022-11-01T21:33:49.129" v="2585"/>
          <ac:spMkLst>
            <pc:docMk/>
            <pc:sldMk cId="3855794808" sldId="306"/>
            <ac:spMk id="61" creationId="{260BDF29-AD78-1D29-30A5-193B0B70F7CD}"/>
          </ac:spMkLst>
        </pc:spChg>
        <pc:spChg chg="mod">
          <ac:chgData name="Cameron Barnes" userId="d8a92c99-960a-4e6a-a6c2-c1e42f6e3095" providerId="ADAL" clId="{F8389DB8-569E-43B6-812F-C5D2FDDB84B3}" dt="2022-11-01T21:34:54.360" v="2597" actId="6549"/>
          <ac:spMkLst>
            <pc:docMk/>
            <pc:sldMk cId="3855794808" sldId="306"/>
            <ac:spMk id="63" creationId="{3E021223-55C5-9905-C6C4-8743D0428ECF}"/>
          </ac:spMkLst>
        </pc:spChg>
        <pc:spChg chg="mod">
          <ac:chgData name="Cameron Barnes" userId="d8a92c99-960a-4e6a-a6c2-c1e42f6e3095" providerId="ADAL" clId="{F8389DB8-569E-43B6-812F-C5D2FDDB84B3}" dt="2022-11-01T21:34:45.814" v="2595"/>
          <ac:spMkLst>
            <pc:docMk/>
            <pc:sldMk cId="3855794808" sldId="306"/>
            <ac:spMk id="65" creationId="{C209BD4D-04DE-9C25-47FE-F4D66BB77EB7}"/>
          </ac:spMkLst>
        </pc:spChg>
        <pc:spChg chg="mod">
          <ac:chgData name="Cameron Barnes" userId="d8a92c99-960a-4e6a-a6c2-c1e42f6e3095" providerId="ADAL" clId="{F8389DB8-569E-43B6-812F-C5D2FDDB84B3}" dt="2022-11-01T21:34:45.814" v="2595"/>
          <ac:spMkLst>
            <pc:docMk/>
            <pc:sldMk cId="3855794808" sldId="306"/>
            <ac:spMk id="66" creationId="{73EB8618-7DCB-F7C9-06AE-3799F46A89A2}"/>
          </ac:spMkLst>
        </pc:spChg>
        <pc:spChg chg="mod">
          <ac:chgData name="Cameron Barnes" userId="d8a92c99-960a-4e6a-a6c2-c1e42f6e3095" providerId="ADAL" clId="{F8389DB8-569E-43B6-812F-C5D2FDDB84B3}" dt="2022-11-01T21:34:45.814" v="2595"/>
          <ac:spMkLst>
            <pc:docMk/>
            <pc:sldMk cId="3855794808" sldId="306"/>
            <ac:spMk id="67" creationId="{FCB42712-BE87-D4F5-B052-488F6E04408E}"/>
          </ac:spMkLst>
        </pc:spChg>
        <pc:spChg chg="mod">
          <ac:chgData name="Cameron Barnes" userId="d8a92c99-960a-4e6a-a6c2-c1e42f6e3095" providerId="ADAL" clId="{F8389DB8-569E-43B6-812F-C5D2FDDB84B3}" dt="2022-11-01T21:34:45.814" v="2595"/>
          <ac:spMkLst>
            <pc:docMk/>
            <pc:sldMk cId="3855794808" sldId="306"/>
            <ac:spMk id="68" creationId="{9A0ECACD-76FE-7735-E52D-F83AB2CF4C25}"/>
          </ac:spMkLst>
        </pc:spChg>
        <pc:spChg chg="mod">
          <ac:chgData name="Cameron Barnes" userId="d8a92c99-960a-4e6a-a6c2-c1e42f6e3095" providerId="ADAL" clId="{F8389DB8-569E-43B6-812F-C5D2FDDB84B3}" dt="2022-11-01T21:34:45.814" v="2595"/>
          <ac:spMkLst>
            <pc:docMk/>
            <pc:sldMk cId="3855794808" sldId="306"/>
            <ac:spMk id="70" creationId="{57D52E37-4376-CB55-6C3E-F2221A7ED8FB}"/>
          </ac:spMkLst>
        </pc:spChg>
        <pc:spChg chg="mod">
          <ac:chgData name="Cameron Barnes" userId="d8a92c99-960a-4e6a-a6c2-c1e42f6e3095" providerId="ADAL" clId="{F8389DB8-569E-43B6-812F-C5D2FDDB84B3}" dt="2022-11-01T21:34:45.814" v="2595"/>
          <ac:spMkLst>
            <pc:docMk/>
            <pc:sldMk cId="3855794808" sldId="306"/>
            <ac:spMk id="71" creationId="{1B5F2E59-04FA-B254-DBD9-2C2B2672A56C}"/>
          </ac:spMkLst>
        </pc:spChg>
        <pc:spChg chg="mod">
          <ac:chgData name="Cameron Barnes" userId="d8a92c99-960a-4e6a-a6c2-c1e42f6e3095" providerId="ADAL" clId="{F8389DB8-569E-43B6-812F-C5D2FDDB84B3}" dt="2022-11-01T21:34:45.814" v="2595"/>
          <ac:spMkLst>
            <pc:docMk/>
            <pc:sldMk cId="3855794808" sldId="306"/>
            <ac:spMk id="72" creationId="{A005CA6D-D574-23FC-96D1-523505EA50A2}"/>
          </ac:spMkLst>
        </pc:spChg>
        <pc:spChg chg="mod">
          <ac:chgData name="Cameron Barnes" userId="d8a92c99-960a-4e6a-a6c2-c1e42f6e3095" providerId="ADAL" clId="{F8389DB8-569E-43B6-812F-C5D2FDDB84B3}" dt="2022-11-01T21:34:45.814" v="2595"/>
          <ac:spMkLst>
            <pc:docMk/>
            <pc:sldMk cId="3855794808" sldId="306"/>
            <ac:spMk id="73" creationId="{F12E8623-14F5-2D8E-E78B-C62C19DB8906}"/>
          </ac:spMkLst>
        </pc:spChg>
        <pc:spChg chg="mod">
          <ac:chgData name="Cameron Barnes" userId="d8a92c99-960a-4e6a-a6c2-c1e42f6e3095" providerId="ADAL" clId="{F8389DB8-569E-43B6-812F-C5D2FDDB84B3}" dt="2022-11-01T21:34:45.814" v="2595"/>
          <ac:spMkLst>
            <pc:docMk/>
            <pc:sldMk cId="3855794808" sldId="306"/>
            <ac:spMk id="74" creationId="{752E47EF-15AC-959B-2C9F-06B874A5D5D8}"/>
          </ac:spMkLst>
        </pc:spChg>
        <pc:spChg chg="del mod">
          <ac:chgData name="Cameron Barnes" userId="d8a92c99-960a-4e6a-a6c2-c1e42f6e3095" providerId="ADAL" clId="{F8389DB8-569E-43B6-812F-C5D2FDDB84B3}" dt="2022-11-01T21:34:57.433" v="2598" actId="478"/>
          <ac:spMkLst>
            <pc:docMk/>
            <pc:sldMk cId="3855794808" sldId="306"/>
            <ac:spMk id="75" creationId="{D4E353BC-D94A-6BCC-0939-AEBB70F2CC1A}"/>
          </ac:spMkLst>
        </pc:spChg>
        <pc:spChg chg="mod">
          <ac:chgData name="Cameron Barnes" userId="d8a92c99-960a-4e6a-a6c2-c1e42f6e3095" providerId="ADAL" clId="{F8389DB8-569E-43B6-812F-C5D2FDDB84B3}" dt="2022-11-01T21:34:45.814" v="2595"/>
          <ac:spMkLst>
            <pc:docMk/>
            <pc:sldMk cId="3855794808" sldId="306"/>
            <ac:spMk id="76" creationId="{9E855B00-6030-A13F-AFFE-2C8E7AC566B6}"/>
          </ac:spMkLst>
        </pc:spChg>
        <pc:spChg chg="mod">
          <ac:chgData name="Cameron Barnes" userId="d8a92c99-960a-4e6a-a6c2-c1e42f6e3095" providerId="ADAL" clId="{F8389DB8-569E-43B6-812F-C5D2FDDB84B3}" dt="2022-11-01T21:34:45.814" v="2595"/>
          <ac:spMkLst>
            <pc:docMk/>
            <pc:sldMk cId="3855794808" sldId="306"/>
            <ac:spMk id="77" creationId="{96B718C6-A884-67B3-9BE7-944F0B26A193}"/>
          </ac:spMkLst>
        </pc:spChg>
        <pc:spChg chg="mod">
          <ac:chgData name="Cameron Barnes" userId="d8a92c99-960a-4e6a-a6c2-c1e42f6e3095" providerId="ADAL" clId="{F8389DB8-569E-43B6-812F-C5D2FDDB84B3}" dt="2022-11-01T21:34:45.814" v="2595"/>
          <ac:spMkLst>
            <pc:docMk/>
            <pc:sldMk cId="3855794808" sldId="306"/>
            <ac:spMk id="78" creationId="{92A19876-BC04-1E4C-6EEC-6E63D1C49BE7}"/>
          </ac:spMkLst>
        </pc:spChg>
        <pc:spChg chg="mod">
          <ac:chgData name="Cameron Barnes" userId="d8a92c99-960a-4e6a-a6c2-c1e42f6e3095" providerId="ADAL" clId="{F8389DB8-569E-43B6-812F-C5D2FDDB84B3}" dt="2022-11-01T21:34:45.814" v="2595"/>
          <ac:spMkLst>
            <pc:docMk/>
            <pc:sldMk cId="3855794808" sldId="306"/>
            <ac:spMk id="79" creationId="{6C8B7284-30E0-71AF-5A23-F961D6BE55FC}"/>
          </ac:spMkLst>
        </pc:spChg>
        <pc:spChg chg="mod">
          <ac:chgData name="Cameron Barnes" userId="d8a92c99-960a-4e6a-a6c2-c1e42f6e3095" providerId="ADAL" clId="{F8389DB8-569E-43B6-812F-C5D2FDDB84B3}" dt="2022-11-01T21:34:45.814" v="2595"/>
          <ac:spMkLst>
            <pc:docMk/>
            <pc:sldMk cId="3855794808" sldId="306"/>
            <ac:spMk id="80" creationId="{7F985FC8-B640-E075-39FB-182A290D6C42}"/>
          </ac:spMkLst>
        </pc:spChg>
        <pc:spChg chg="mod">
          <ac:chgData name="Cameron Barnes" userId="d8a92c99-960a-4e6a-a6c2-c1e42f6e3095" providerId="ADAL" clId="{F8389DB8-569E-43B6-812F-C5D2FDDB84B3}" dt="2022-11-01T21:34:45.814" v="2595"/>
          <ac:spMkLst>
            <pc:docMk/>
            <pc:sldMk cId="3855794808" sldId="306"/>
            <ac:spMk id="81" creationId="{EF25DCF3-903C-4FC5-59F1-8850165F8F16}"/>
          </ac:spMkLst>
        </pc:spChg>
        <pc:spChg chg="mod">
          <ac:chgData name="Cameron Barnes" userId="d8a92c99-960a-4e6a-a6c2-c1e42f6e3095" providerId="ADAL" clId="{F8389DB8-569E-43B6-812F-C5D2FDDB84B3}" dt="2022-11-01T21:34:45.814" v="2595"/>
          <ac:spMkLst>
            <pc:docMk/>
            <pc:sldMk cId="3855794808" sldId="306"/>
            <ac:spMk id="82" creationId="{13C21832-4D17-6150-6859-FF34ECF067A1}"/>
          </ac:spMkLst>
        </pc:spChg>
        <pc:spChg chg="mod">
          <ac:chgData name="Cameron Barnes" userId="d8a92c99-960a-4e6a-a6c2-c1e42f6e3095" providerId="ADAL" clId="{F8389DB8-569E-43B6-812F-C5D2FDDB84B3}" dt="2022-11-01T21:36:34.908" v="2617"/>
          <ac:spMkLst>
            <pc:docMk/>
            <pc:sldMk cId="3855794808" sldId="306"/>
            <ac:spMk id="86" creationId="{0CEC278F-AF92-7323-20D7-327696C256B5}"/>
          </ac:spMkLst>
        </pc:spChg>
        <pc:spChg chg="mod">
          <ac:chgData name="Cameron Barnes" userId="d8a92c99-960a-4e6a-a6c2-c1e42f6e3095" providerId="ADAL" clId="{F8389DB8-569E-43B6-812F-C5D2FDDB84B3}" dt="2022-11-01T21:36:34.908" v="2617"/>
          <ac:spMkLst>
            <pc:docMk/>
            <pc:sldMk cId="3855794808" sldId="306"/>
            <ac:spMk id="88" creationId="{A4B86F9D-1EFF-7696-280D-517CA222CA15}"/>
          </ac:spMkLst>
        </pc:spChg>
        <pc:spChg chg="mod">
          <ac:chgData name="Cameron Barnes" userId="d8a92c99-960a-4e6a-a6c2-c1e42f6e3095" providerId="ADAL" clId="{F8389DB8-569E-43B6-812F-C5D2FDDB84B3}" dt="2022-11-01T21:36:34.908" v="2617"/>
          <ac:spMkLst>
            <pc:docMk/>
            <pc:sldMk cId="3855794808" sldId="306"/>
            <ac:spMk id="89" creationId="{0EE98B42-CD69-E6F2-28B1-EA66F057E924}"/>
          </ac:spMkLst>
        </pc:spChg>
        <pc:spChg chg="mod">
          <ac:chgData name="Cameron Barnes" userId="d8a92c99-960a-4e6a-a6c2-c1e42f6e3095" providerId="ADAL" clId="{F8389DB8-569E-43B6-812F-C5D2FDDB84B3}" dt="2022-11-01T21:36:34.908" v="2617"/>
          <ac:spMkLst>
            <pc:docMk/>
            <pc:sldMk cId="3855794808" sldId="306"/>
            <ac:spMk id="90" creationId="{22EFA14B-3207-678C-44BA-4E2F0857C135}"/>
          </ac:spMkLst>
        </pc:spChg>
        <pc:spChg chg="mod">
          <ac:chgData name="Cameron Barnes" userId="d8a92c99-960a-4e6a-a6c2-c1e42f6e3095" providerId="ADAL" clId="{F8389DB8-569E-43B6-812F-C5D2FDDB84B3}" dt="2022-11-01T21:36:34.908" v="2617"/>
          <ac:spMkLst>
            <pc:docMk/>
            <pc:sldMk cId="3855794808" sldId="306"/>
            <ac:spMk id="91" creationId="{8FA9F02B-84B2-AD0C-BA16-F0AC867B609D}"/>
          </ac:spMkLst>
        </pc:spChg>
        <pc:spChg chg="mod">
          <ac:chgData name="Cameron Barnes" userId="d8a92c99-960a-4e6a-a6c2-c1e42f6e3095" providerId="ADAL" clId="{F8389DB8-569E-43B6-812F-C5D2FDDB84B3}" dt="2022-11-01T21:36:34.908" v="2617"/>
          <ac:spMkLst>
            <pc:docMk/>
            <pc:sldMk cId="3855794808" sldId="306"/>
            <ac:spMk id="93" creationId="{171671E8-AC51-05A0-76D2-C8F5EAF051B4}"/>
          </ac:spMkLst>
        </pc:spChg>
        <pc:spChg chg="mod">
          <ac:chgData name="Cameron Barnes" userId="d8a92c99-960a-4e6a-a6c2-c1e42f6e3095" providerId="ADAL" clId="{F8389DB8-569E-43B6-812F-C5D2FDDB84B3}" dt="2022-11-01T21:36:34.908" v="2617"/>
          <ac:spMkLst>
            <pc:docMk/>
            <pc:sldMk cId="3855794808" sldId="306"/>
            <ac:spMk id="94" creationId="{BE6067E1-E8F7-07E9-1DE5-FD51F91726F9}"/>
          </ac:spMkLst>
        </pc:spChg>
        <pc:spChg chg="mod">
          <ac:chgData name="Cameron Barnes" userId="d8a92c99-960a-4e6a-a6c2-c1e42f6e3095" providerId="ADAL" clId="{F8389DB8-569E-43B6-812F-C5D2FDDB84B3}" dt="2022-11-01T21:36:34.908" v="2617"/>
          <ac:spMkLst>
            <pc:docMk/>
            <pc:sldMk cId="3855794808" sldId="306"/>
            <ac:spMk id="95" creationId="{9FABD2D6-DAA2-0B2E-C452-4498C6E2F40D}"/>
          </ac:spMkLst>
        </pc:spChg>
        <pc:spChg chg="mod">
          <ac:chgData name="Cameron Barnes" userId="d8a92c99-960a-4e6a-a6c2-c1e42f6e3095" providerId="ADAL" clId="{F8389DB8-569E-43B6-812F-C5D2FDDB84B3}" dt="2022-11-01T21:36:34.908" v="2617"/>
          <ac:spMkLst>
            <pc:docMk/>
            <pc:sldMk cId="3855794808" sldId="306"/>
            <ac:spMk id="96" creationId="{992536BE-D0B5-4D6B-E1D2-2022B882BCFC}"/>
          </ac:spMkLst>
        </pc:spChg>
        <pc:spChg chg="mod">
          <ac:chgData name="Cameron Barnes" userId="d8a92c99-960a-4e6a-a6c2-c1e42f6e3095" providerId="ADAL" clId="{F8389DB8-569E-43B6-812F-C5D2FDDB84B3}" dt="2022-11-01T21:36:34.908" v="2617"/>
          <ac:spMkLst>
            <pc:docMk/>
            <pc:sldMk cId="3855794808" sldId="306"/>
            <ac:spMk id="97" creationId="{EB990EB1-01BA-D525-521D-F2891A40754B}"/>
          </ac:spMkLst>
        </pc:spChg>
        <pc:spChg chg="mod">
          <ac:chgData name="Cameron Barnes" userId="d8a92c99-960a-4e6a-a6c2-c1e42f6e3095" providerId="ADAL" clId="{F8389DB8-569E-43B6-812F-C5D2FDDB84B3}" dt="2022-11-01T21:36:34.908" v="2617"/>
          <ac:spMkLst>
            <pc:docMk/>
            <pc:sldMk cId="3855794808" sldId="306"/>
            <ac:spMk id="98" creationId="{D0ED7FC2-7E28-E878-E8AE-E7ED4D8B44F1}"/>
          </ac:spMkLst>
        </pc:spChg>
        <pc:spChg chg="mod">
          <ac:chgData name="Cameron Barnes" userId="d8a92c99-960a-4e6a-a6c2-c1e42f6e3095" providerId="ADAL" clId="{F8389DB8-569E-43B6-812F-C5D2FDDB84B3}" dt="2022-11-01T21:36:34.908" v="2617"/>
          <ac:spMkLst>
            <pc:docMk/>
            <pc:sldMk cId="3855794808" sldId="306"/>
            <ac:spMk id="99" creationId="{6E45D2E2-5A1C-96D1-8BA8-3995517A3D05}"/>
          </ac:spMkLst>
        </pc:spChg>
        <pc:spChg chg="mod">
          <ac:chgData name="Cameron Barnes" userId="d8a92c99-960a-4e6a-a6c2-c1e42f6e3095" providerId="ADAL" clId="{F8389DB8-569E-43B6-812F-C5D2FDDB84B3}" dt="2022-11-01T21:36:34.908" v="2617"/>
          <ac:spMkLst>
            <pc:docMk/>
            <pc:sldMk cId="3855794808" sldId="306"/>
            <ac:spMk id="100" creationId="{407C032D-0630-9C0B-1D6E-447EFBD1788C}"/>
          </ac:spMkLst>
        </pc:spChg>
        <pc:spChg chg="mod">
          <ac:chgData name="Cameron Barnes" userId="d8a92c99-960a-4e6a-a6c2-c1e42f6e3095" providerId="ADAL" clId="{F8389DB8-569E-43B6-812F-C5D2FDDB84B3}" dt="2022-11-01T21:36:34.908" v="2617"/>
          <ac:spMkLst>
            <pc:docMk/>
            <pc:sldMk cId="3855794808" sldId="306"/>
            <ac:spMk id="101" creationId="{889171F8-7279-8008-DDC6-2A313E8A639B}"/>
          </ac:spMkLst>
        </pc:spChg>
        <pc:spChg chg="mod">
          <ac:chgData name="Cameron Barnes" userId="d8a92c99-960a-4e6a-a6c2-c1e42f6e3095" providerId="ADAL" clId="{F8389DB8-569E-43B6-812F-C5D2FDDB84B3}" dt="2022-11-01T21:36:34.908" v="2617"/>
          <ac:spMkLst>
            <pc:docMk/>
            <pc:sldMk cId="3855794808" sldId="306"/>
            <ac:spMk id="102" creationId="{210C47D5-1ACF-48AF-D2BB-E3A6804AC502}"/>
          </ac:spMkLst>
        </pc:spChg>
        <pc:spChg chg="mod">
          <ac:chgData name="Cameron Barnes" userId="d8a92c99-960a-4e6a-a6c2-c1e42f6e3095" providerId="ADAL" clId="{F8389DB8-569E-43B6-812F-C5D2FDDB84B3}" dt="2022-11-01T21:36:34.908" v="2617"/>
          <ac:spMkLst>
            <pc:docMk/>
            <pc:sldMk cId="3855794808" sldId="306"/>
            <ac:spMk id="103" creationId="{B552C90E-28BF-7EB4-4E3A-F4D43ECEF30D}"/>
          </ac:spMkLst>
        </pc:spChg>
        <pc:spChg chg="mod">
          <ac:chgData name="Cameron Barnes" userId="d8a92c99-960a-4e6a-a6c2-c1e42f6e3095" providerId="ADAL" clId="{F8389DB8-569E-43B6-812F-C5D2FDDB84B3}" dt="2022-11-01T21:36:34.908" v="2617"/>
          <ac:spMkLst>
            <pc:docMk/>
            <pc:sldMk cId="3855794808" sldId="306"/>
            <ac:spMk id="104" creationId="{143604D0-343A-53F2-6C2A-4442945BD36E}"/>
          </ac:spMkLst>
        </pc:spChg>
        <pc:spChg chg="add mod">
          <ac:chgData name="Cameron Barnes" userId="d8a92c99-960a-4e6a-a6c2-c1e42f6e3095" providerId="ADAL" clId="{F8389DB8-569E-43B6-812F-C5D2FDDB84B3}" dt="2022-11-03T21:29:08.892" v="6227" actId="1076"/>
          <ac:spMkLst>
            <pc:docMk/>
            <pc:sldMk cId="3855794808" sldId="306"/>
            <ac:spMk id="107" creationId="{D94BFC66-475C-677A-F6D5-C6586BCD25AA}"/>
          </ac:spMkLst>
        </pc:spChg>
        <pc:spChg chg="add mod">
          <ac:chgData name="Cameron Barnes" userId="d8a92c99-960a-4e6a-a6c2-c1e42f6e3095" providerId="ADAL" clId="{F8389DB8-569E-43B6-812F-C5D2FDDB84B3}" dt="2022-11-01T22:31:05.901" v="3148" actId="1076"/>
          <ac:spMkLst>
            <pc:docMk/>
            <pc:sldMk cId="3855794808" sldId="306"/>
            <ac:spMk id="109" creationId="{ABAA1F14-F7CE-AAA8-A69A-1949517981D7}"/>
          </ac:spMkLst>
        </pc:spChg>
        <pc:spChg chg="add del mod">
          <ac:chgData name="Cameron Barnes" userId="d8a92c99-960a-4e6a-a6c2-c1e42f6e3095" providerId="ADAL" clId="{F8389DB8-569E-43B6-812F-C5D2FDDB84B3}" dt="2022-11-03T20:20:51.577" v="6122"/>
          <ac:spMkLst>
            <pc:docMk/>
            <pc:sldMk cId="3855794808" sldId="306"/>
            <ac:spMk id="110" creationId="{B5D39AD0-CBB3-97C8-A1BC-729C637D540E}"/>
          </ac:spMkLst>
        </pc:spChg>
        <pc:spChg chg="add mod">
          <ac:chgData name="Cameron Barnes" userId="d8a92c99-960a-4e6a-a6c2-c1e42f6e3095" providerId="ADAL" clId="{F8389DB8-569E-43B6-812F-C5D2FDDB84B3}" dt="2022-11-01T22:31:31.825" v="3153" actId="1076"/>
          <ac:spMkLst>
            <pc:docMk/>
            <pc:sldMk cId="3855794808" sldId="306"/>
            <ac:spMk id="111" creationId="{B8018A12-6EC4-F28E-25BF-122AA3C740EA}"/>
          </ac:spMkLst>
        </pc:spChg>
        <pc:spChg chg="add del mod">
          <ac:chgData name="Cameron Barnes" userId="d8a92c99-960a-4e6a-a6c2-c1e42f6e3095" providerId="ADAL" clId="{F8389DB8-569E-43B6-812F-C5D2FDDB84B3}" dt="2022-11-01T22:19:20.999" v="3104"/>
          <ac:spMkLst>
            <pc:docMk/>
            <pc:sldMk cId="3855794808" sldId="306"/>
            <ac:spMk id="112" creationId="{41EB3D0D-CB62-8E1E-6B53-B81C252C3C73}"/>
          </ac:spMkLst>
        </pc:spChg>
        <pc:spChg chg="add mod">
          <ac:chgData name="Cameron Barnes" userId="d8a92c99-960a-4e6a-a6c2-c1e42f6e3095" providerId="ADAL" clId="{F8389DB8-569E-43B6-812F-C5D2FDDB84B3}" dt="2022-11-01T22:31:54.565" v="3158" actId="1076"/>
          <ac:spMkLst>
            <pc:docMk/>
            <pc:sldMk cId="3855794808" sldId="306"/>
            <ac:spMk id="113" creationId="{44793E25-615D-ECE9-3B56-F5D20C4BBAA1}"/>
          </ac:spMkLst>
        </pc:spChg>
        <pc:spChg chg="mod">
          <ac:chgData name="Cameron Barnes" userId="d8a92c99-960a-4e6a-a6c2-c1e42f6e3095" providerId="ADAL" clId="{F8389DB8-569E-43B6-812F-C5D2FDDB84B3}" dt="2022-11-02T03:07:14.354" v="3925"/>
          <ac:spMkLst>
            <pc:docMk/>
            <pc:sldMk cId="3855794808" sldId="306"/>
            <ac:spMk id="115" creationId="{804D3AB5-B360-AA19-278E-6BF9AF16C9C2}"/>
          </ac:spMkLst>
        </pc:spChg>
        <pc:spChg chg="mod">
          <ac:chgData name="Cameron Barnes" userId="d8a92c99-960a-4e6a-a6c2-c1e42f6e3095" providerId="ADAL" clId="{F8389DB8-569E-43B6-812F-C5D2FDDB84B3}" dt="2022-11-02T03:07:14.354" v="3925"/>
          <ac:spMkLst>
            <pc:docMk/>
            <pc:sldMk cId="3855794808" sldId="306"/>
            <ac:spMk id="116" creationId="{7AA7D447-6BF2-B209-3EF1-8AA28EE4920B}"/>
          </ac:spMkLst>
        </pc:spChg>
        <pc:spChg chg="mod">
          <ac:chgData name="Cameron Barnes" userId="d8a92c99-960a-4e6a-a6c2-c1e42f6e3095" providerId="ADAL" clId="{F8389DB8-569E-43B6-812F-C5D2FDDB84B3}" dt="2022-11-02T03:07:14.354" v="3925"/>
          <ac:spMkLst>
            <pc:docMk/>
            <pc:sldMk cId="3855794808" sldId="306"/>
            <ac:spMk id="118" creationId="{E17707D5-5660-9737-48DA-F81F1FF311A0}"/>
          </ac:spMkLst>
        </pc:spChg>
        <pc:spChg chg="mod">
          <ac:chgData name="Cameron Barnes" userId="d8a92c99-960a-4e6a-a6c2-c1e42f6e3095" providerId="ADAL" clId="{F8389DB8-569E-43B6-812F-C5D2FDDB84B3}" dt="2022-11-02T03:07:14.354" v="3925"/>
          <ac:spMkLst>
            <pc:docMk/>
            <pc:sldMk cId="3855794808" sldId="306"/>
            <ac:spMk id="120" creationId="{671EF1F2-A5EF-5CFA-1AA6-DB4AF42B15AA}"/>
          </ac:spMkLst>
        </pc:spChg>
        <pc:spChg chg="mod">
          <ac:chgData name="Cameron Barnes" userId="d8a92c99-960a-4e6a-a6c2-c1e42f6e3095" providerId="ADAL" clId="{F8389DB8-569E-43B6-812F-C5D2FDDB84B3}" dt="2022-11-02T03:07:14.354" v="3925"/>
          <ac:spMkLst>
            <pc:docMk/>
            <pc:sldMk cId="3855794808" sldId="306"/>
            <ac:spMk id="121" creationId="{2DEB995D-7ABF-A42E-66E8-B6328346FA9D}"/>
          </ac:spMkLst>
        </pc:spChg>
        <pc:spChg chg="mod">
          <ac:chgData name="Cameron Barnes" userId="d8a92c99-960a-4e6a-a6c2-c1e42f6e3095" providerId="ADAL" clId="{F8389DB8-569E-43B6-812F-C5D2FDDB84B3}" dt="2022-11-02T03:07:14.354" v="3925"/>
          <ac:spMkLst>
            <pc:docMk/>
            <pc:sldMk cId="3855794808" sldId="306"/>
            <ac:spMk id="122" creationId="{E5EFBDAB-D099-EEAF-C755-4A34A37AEC07}"/>
          </ac:spMkLst>
        </pc:spChg>
        <pc:spChg chg="mod">
          <ac:chgData name="Cameron Barnes" userId="d8a92c99-960a-4e6a-a6c2-c1e42f6e3095" providerId="ADAL" clId="{F8389DB8-569E-43B6-812F-C5D2FDDB84B3}" dt="2022-11-02T03:07:14.354" v="3925"/>
          <ac:spMkLst>
            <pc:docMk/>
            <pc:sldMk cId="3855794808" sldId="306"/>
            <ac:spMk id="123" creationId="{3B5A99FC-8288-6EFC-7EC4-4A6488059285}"/>
          </ac:spMkLst>
        </pc:spChg>
        <pc:spChg chg="mod">
          <ac:chgData name="Cameron Barnes" userId="d8a92c99-960a-4e6a-a6c2-c1e42f6e3095" providerId="ADAL" clId="{F8389DB8-569E-43B6-812F-C5D2FDDB84B3}" dt="2022-11-02T03:07:14.354" v="3925"/>
          <ac:spMkLst>
            <pc:docMk/>
            <pc:sldMk cId="3855794808" sldId="306"/>
            <ac:spMk id="124" creationId="{BFB1E155-5704-FB44-5263-8867D7FA3B4B}"/>
          </ac:spMkLst>
        </pc:spChg>
        <pc:spChg chg="mod">
          <ac:chgData name="Cameron Barnes" userId="d8a92c99-960a-4e6a-a6c2-c1e42f6e3095" providerId="ADAL" clId="{F8389DB8-569E-43B6-812F-C5D2FDDB84B3}" dt="2022-11-02T03:07:14.354" v="3925"/>
          <ac:spMkLst>
            <pc:docMk/>
            <pc:sldMk cId="3855794808" sldId="306"/>
            <ac:spMk id="128" creationId="{2442126A-BAA8-9801-88CC-562CC687BFD0}"/>
          </ac:spMkLst>
        </pc:spChg>
        <pc:spChg chg="mod">
          <ac:chgData name="Cameron Barnes" userId="d8a92c99-960a-4e6a-a6c2-c1e42f6e3095" providerId="ADAL" clId="{F8389DB8-569E-43B6-812F-C5D2FDDB84B3}" dt="2022-11-02T03:07:14.354" v="3925"/>
          <ac:spMkLst>
            <pc:docMk/>
            <pc:sldMk cId="3855794808" sldId="306"/>
            <ac:spMk id="129" creationId="{0A703D2F-C36E-39CC-11F4-92385B3D3B1A}"/>
          </ac:spMkLst>
        </pc:spChg>
        <pc:spChg chg="mod">
          <ac:chgData name="Cameron Barnes" userId="d8a92c99-960a-4e6a-a6c2-c1e42f6e3095" providerId="ADAL" clId="{F8389DB8-569E-43B6-812F-C5D2FDDB84B3}" dt="2022-11-02T03:07:14.354" v="3925"/>
          <ac:spMkLst>
            <pc:docMk/>
            <pc:sldMk cId="3855794808" sldId="306"/>
            <ac:spMk id="130" creationId="{2D7220DC-A901-1ACA-A439-28C5B3111443}"/>
          </ac:spMkLst>
        </pc:spChg>
        <pc:spChg chg="mod">
          <ac:chgData name="Cameron Barnes" userId="d8a92c99-960a-4e6a-a6c2-c1e42f6e3095" providerId="ADAL" clId="{F8389DB8-569E-43B6-812F-C5D2FDDB84B3}" dt="2022-11-02T03:07:14.354" v="3925"/>
          <ac:spMkLst>
            <pc:docMk/>
            <pc:sldMk cId="3855794808" sldId="306"/>
            <ac:spMk id="131" creationId="{3BDD4FA9-EC51-DDF7-CAFE-60F92AE46DF5}"/>
          </ac:spMkLst>
        </pc:spChg>
        <pc:spChg chg="mod">
          <ac:chgData name="Cameron Barnes" userId="d8a92c99-960a-4e6a-a6c2-c1e42f6e3095" providerId="ADAL" clId="{F8389DB8-569E-43B6-812F-C5D2FDDB84B3}" dt="2022-11-02T03:07:14.354" v="3925"/>
          <ac:spMkLst>
            <pc:docMk/>
            <pc:sldMk cId="3855794808" sldId="306"/>
            <ac:spMk id="132" creationId="{6B176098-300C-4209-7258-E57DAF7C1E19}"/>
          </ac:spMkLst>
        </pc:spChg>
        <pc:spChg chg="mod">
          <ac:chgData name="Cameron Barnes" userId="d8a92c99-960a-4e6a-a6c2-c1e42f6e3095" providerId="ADAL" clId="{F8389DB8-569E-43B6-812F-C5D2FDDB84B3}" dt="2022-11-02T03:07:14.354" v="3925"/>
          <ac:spMkLst>
            <pc:docMk/>
            <pc:sldMk cId="3855794808" sldId="306"/>
            <ac:spMk id="133" creationId="{D3EC66E2-0FD0-E84F-4C3D-D662EAA8B6F8}"/>
          </ac:spMkLst>
        </pc:spChg>
        <pc:spChg chg="mod">
          <ac:chgData name="Cameron Barnes" userId="d8a92c99-960a-4e6a-a6c2-c1e42f6e3095" providerId="ADAL" clId="{F8389DB8-569E-43B6-812F-C5D2FDDB84B3}" dt="2022-11-02T03:07:14.354" v="3925"/>
          <ac:spMkLst>
            <pc:docMk/>
            <pc:sldMk cId="3855794808" sldId="306"/>
            <ac:spMk id="134" creationId="{7D3F4CA8-D027-C507-4855-4D5272205AAB}"/>
          </ac:spMkLst>
        </pc:spChg>
        <pc:spChg chg="mod">
          <ac:chgData name="Cameron Barnes" userId="d8a92c99-960a-4e6a-a6c2-c1e42f6e3095" providerId="ADAL" clId="{F8389DB8-569E-43B6-812F-C5D2FDDB84B3}" dt="2022-11-02T03:07:14.354" v="3925"/>
          <ac:spMkLst>
            <pc:docMk/>
            <pc:sldMk cId="3855794808" sldId="306"/>
            <ac:spMk id="138" creationId="{B16C5678-2B7B-A167-9F64-0B5D67EDEA6E}"/>
          </ac:spMkLst>
        </pc:spChg>
        <pc:spChg chg="mod">
          <ac:chgData name="Cameron Barnes" userId="d8a92c99-960a-4e6a-a6c2-c1e42f6e3095" providerId="ADAL" clId="{F8389DB8-569E-43B6-812F-C5D2FDDB84B3}" dt="2022-11-02T03:07:14.354" v="3925"/>
          <ac:spMkLst>
            <pc:docMk/>
            <pc:sldMk cId="3855794808" sldId="306"/>
            <ac:spMk id="139" creationId="{9E8776AB-B65C-B35A-246E-68DD0D90A32A}"/>
          </ac:spMkLst>
        </pc:spChg>
        <pc:spChg chg="mod">
          <ac:chgData name="Cameron Barnes" userId="d8a92c99-960a-4e6a-a6c2-c1e42f6e3095" providerId="ADAL" clId="{F8389DB8-569E-43B6-812F-C5D2FDDB84B3}" dt="2022-11-02T03:07:14.354" v="3925"/>
          <ac:spMkLst>
            <pc:docMk/>
            <pc:sldMk cId="3855794808" sldId="306"/>
            <ac:spMk id="141" creationId="{FCB7031F-9CBE-99EC-D2CE-9EFFD5A4448A}"/>
          </ac:spMkLst>
        </pc:spChg>
        <pc:spChg chg="mod">
          <ac:chgData name="Cameron Barnes" userId="d8a92c99-960a-4e6a-a6c2-c1e42f6e3095" providerId="ADAL" clId="{F8389DB8-569E-43B6-812F-C5D2FDDB84B3}" dt="2022-11-02T03:07:14.354" v="3925"/>
          <ac:spMkLst>
            <pc:docMk/>
            <pc:sldMk cId="3855794808" sldId="306"/>
            <ac:spMk id="142" creationId="{876D468B-A186-5CF3-22AC-A51D1AE86471}"/>
          </ac:spMkLst>
        </pc:spChg>
        <pc:spChg chg="mod">
          <ac:chgData name="Cameron Barnes" userId="d8a92c99-960a-4e6a-a6c2-c1e42f6e3095" providerId="ADAL" clId="{F8389DB8-569E-43B6-812F-C5D2FDDB84B3}" dt="2022-11-02T03:07:14.354" v="3925"/>
          <ac:spMkLst>
            <pc:docMk/>
            <pc:sldMk cId="3855794808" sldId="306"/>
            <ac:spMk id="144" creationId="{BE700D89-5D89-6947-78F1-AD59BBB0336B}"/>
          </ac:spMkLst>
        </pc:spChg>
        <pc:spChg chg="mod">
          <ac:chgData name="Cameron Barnes" userId="d8a92c99-960a-4e6a-a6c2-c1e42f6e3095" providerId="ADAL" clId="{F8389DB8-569E-43B6-812F-C5D2FDDB84B3}" dt="2022-11-02T03:07:14.354" v="3925"/>
          <ac:spMkLst>
            <pc:docMk/>
            <pc:sldMk cId="3855794808" sldId="306"/>
            <ac:spMk id="150" creationId="{77FA4E6F-87E9-34E8-081D-58A549CB4754}"/>
          </ac:spMkLst>
        </pc:spChg>
        <pc:spChg chg="mod">
          <ac:chgData name="Cameron Barnes" userId="d8a92c99-960a-4e6a-a6c2-c1e42f6e3095" providerId="ADAL" clId="{F8389DB8-569E-43B6-812F-C5D2FDDB84B3}" dt="2022-11-02T03:07:14.354" v="3925"/>
          <ac:spMkLst>
            <pc:docMk/>
            <pc:sldMk cId="3855794808" sldId="306"/>
            <ac:spMk id="151" creationId="{44F59989-D85B-F1E2-A849-7AFF98C128D9}"/>
          </ac:spMkLst>
        </pc:spChg>
        <pc:spChg chg="mod">
          <ac:chgData name="Cameron Barnes" userId="d8a92c99-960a-4e6a-a6c2-c1e42f6e3095" providerId="ADAL" clId="{F8389DB8-569E-43B6-812F-C5D2FDDB84B3}" dt="2022-11-02T03:07:14.354" v="3925"/>
          <ac:spMkLst>
            <pc:docMk/>
            <pc:sldMk cId="3855794808" sldId="306"/>
            <ac:spMk id="152" creationId="{1DAFCEAB-2AC2-7E34-3F46-12834A38DF12}"/>
          </ac:spMkLst>
        </pc:spChg>
        <pc:spChg chg="mod">
          <ac:chgData name="Cameron Barnes" userId="d8a92c99-960a-4e6a-a6c2-c1e42f6e3095" providerId="ADAL" clId="{F8389DB8-569E-43B6-812F-C5D2FDDB84B3}" dt="2022-11-02T03:07:14.354" v="3925"/>
          <ac:spMkLst>
            <pc:docMk/>
            <pc:sldMk cId="3855794808" sldId="306"/>
            <ac:spMk id="153" creationId="{465FB645-841C-8A01-935C-99786265B996}"/>
          </ac:spMkLst>
        </pc:spChg>
        <pc:spChg chg="mod">
          <ac:chgData name="Cameron Barnes" userId="d8a92c99-960a-4e6a-a6c2-c1e42f6e3095" providerId="ADAL" clId="{F8389DB8-569E-43B6-812F-C5D2FDDB84B3}" dt="2022-11-02T15:16:30.666" v="5141"/>
          <ac:spMkLst>
            <pc:docMk/>
            <pc:sldMk cId="3855794808" sldId="306"/>
            <ac:spMk id="155" creationId="{14C86B63-B5CC-699D-5209-9AC9226A3B18}"/>
          </ac:spMkLst>
        </pc:spChg>
        <pc:spChg chg="mod">
          <ac:chgData name="Cameron Barnes" userId="d8a92c99-960a-4e6a-a6c2-c1e42f6e3095" providerId="ADAL" clId="{F8389DB8-569E-43B6-812F-C5D2FDDB84B3}" dt="2022-11-02T15:16:30.666" v="5141"/>
          <ac:spMkLst>
            <pc:docMk/>
            <pc:sldMk cId="3855794808" sldId="306"/>
            <ac:spMk id="156" creationId="{6A2800CD-493B-BB91-2327-59207102A32F}"/>
          </ac:spMkLst>
        </pc:spChg>
        <pc:spChg chg="mod">
          <ac:chgData name="Cameron Barnes" userId="d8a92c99-960a-4e6a-a6c2-c1e42f6e3095" providerId="ADAL" clId="{F8389DB8-569E-43B6-812F-C5D2FDDB84B3}" dt="2022-11-02T15:16:30.666" v="5141"/>
          <ac:spMkLst>
            <pc:docMk/>
            <pc:sldMk cId="3855794808" sldId="306"/>
            <ac:spMk id="158" creationId="{3AA1C00E-F8BA-FADF-7C03-5B4B421EE312}"/>
          </ac:spMkLst>
        </pc:spChg>
        <pc:spChg chg="del mod">
          <ac:chgData name="Cameron Barnes" userId="d8a92c99-960a-4e6a-a6c2-c1e42f6e3095" providerId="ADAL" clId="{F8389DB8-569E-43B6-812F-C5D2FDDB84B3}" dt="2022-11-02T15:17:05.971" v="5145" actId="478"/>
          <ac:spMkLst>
            <pc:docMk/>
            <pc:sldMk cId="3855794808" sldId="306"/>
            <ac:spMk id="159" creationId="{B31B7373-0134-BB0D-E333-B31C8BBB0DDE}"/>
          </ac:spMkLst>
        </pc:spChg>
        <pc:spChg chg="del mod">
          <ac:chgData name="Cameron Barnes" userId="d8a92c99-960a-4e6a-a6c2-c1e42f6e3095" providerId="ADAL" clId="{F8389DB8-569E-43B6-812F-C5D2FDDB84B3}" dt="2022-11-02T15:17:02.136" v="5144" actId="478"/>
          <ac:spMkLst>
            <pc:docMk/>
            <pc:sldMk cId="3855794808" sldId="306"/>
            <ac:spMk id="160" creationId="{70F66B44-54C6-8FE3-A766-E3436725671F}"/>
          </ac:spMkLst>
        </pc:spChg>
        <pc:spChg chg="mod">
          <ac:chgData name="Cameron Barnes" userId="d8a92c99-960a-4e6a-a6c2-c1e42f6e3095" providerId="ADAL" clId="{F8389DB8-569E-43B6-812F-C5D2FDDB84B3}" dt="2022-11-02T15:16:30.666" v="5141"/>
          <ac:spMkLst>
            <pc:docMk/>
            <pc:sldMk cId="3855794808" sldId="306"/>
            <ac:spMk id="161" creationId="{D92EAC97-C17A-AD95-76FF-2F364CF1A4E5}"/>
          </ac:spMkLst>
        </pc:spChg>
        <pc:spChg chg="mod">
          <ac:chgData name="Cameron Barnes" userId="d8a92c99-960a-4e6a-a6c2-c1e42f6e3095" providerId="ADAL" clId="{F8389DB8-569E-43B6-812F-C5D2FDDB84B3}" dt="2022-11-02T15:16:30.666" v="5141"/>
          <ac:spMkLst>
            <pc:docMk/>
            <pc:sldMk cId="3855794808" sldId="306"/>
            <ac:spMk id="162" creationId="{34BEF186-F25E-5005-D4FB-00089E0DCECB}"/>
          </ac:spMkLst>
        </pc:spChg>
        <pc:spChg chg="mod">
          <ac:chgData name="Cameron Barnes" userId="d8a92c99-960a-4e6a-a6c2-c1e42f6e3095" providerId="ADAL" clId="{F8389DB8-569E-43B6-812F-C5D2FDDB84B3}" dt="2022-11-02T15:16:30.666" v="5141"/>
          <ac:spMkLst>
            <pc:docMk/>
            <pc:sldMk cId="3855794808" sldId="306"/>
            <ac:spMk id="163" creationId="{5150B9CD-BF31-3139-5587-5A5F47E2EBAC}"/>
          </ac:spMkLst>
        </pc:spChg>
        <pc:spChg chg="mod">
          <ac:chgData name="Cameron Barnes" userId="d8a92c99-960a-4e6a-a6c2-c1e42f6e3095" providerId="ADAL" clId="{F8389DB8-569E-43B6-812F-C5D2FDDB84B3}" dt="2022-11-02T15:16:30.666" v="5141"/>
          <ac:spMkLst>
            <pc:docMk/>
            <pc:sldMk cId="3855794808" sldId="306"/>
            <ac:spMk id="164" creationId="{2992610C-0738-DFCB-290D-C65923255DBE}"/>
          </ac:spMkLst>
        </pc:spChg>
        <pc:spChg chg="mod">
          <ac:chgData name="Cameron Barnes" userId="d8a92c99-960a-4e6a-a6c2-c1e42f6e3095" providerId="ADAL" clId="{F8389DB8-569E-43B6-812F-C5D2FDDB84B3}" dt="2022-11-02T15:16:30.666" v="5141"/>
          <ac:spMkLst>
            <pc:docMk/>
            <pc:sldMk cId="3855794808" sldId="306"/>
            <ac:spMk id="165" creationId="{8532F866-2DB5-C1CE-1D82-24A9DE49352C}"/>
          </ac:spMkLst>
        </pc:spChg>
        <pc:spChg chg="mod">
          <ac:chgData name="Cameron Barnes" userId="d8a92c99-960a-4e6a-a6c2-c1e42f6e3095" providerId="ADAL" clId="{F8389DB8-569E-43B6-812F-C5D2FDDB84B3}" dt="2022-11-02T15:16:30.666" v="5141"/>
          <ac:spMkLst>
            <pc:docMk/>
            <pc:sldMk cId="3855794808" sldId="306"/>
            <ac:spMk id="166" creationId="{1AA9816C-0333-BA94-AACA-596D1A8538E0}"/>
          </ac:spMkLst>
        </pc:spChg>
        <pc:spChg chg="mod">
          <ac:chgData name="Cameron Barnes" userId="d8a92c99-960a-4e6a-a6c2-c1e42f6e3095" providerId="ADAL" clId="{F8389DB8-569E-43B6-812F-C5D2FDDB84B3}" dt="2022-11-02T15:16:30.666" v="5141"/>
          <ac:spMkLst>
            <pc:docMk/>
            <pc:sldMk cId="3855794808" sldId="306"/>
            <ac:spMk id="167" creationId="{96C415AF-07C5-9438-863E-A2607E244FFC}"/>
          </ac:spMkLst>
        </pc:spChg>
        <pc:spChg chg="mod">
          <ac:chgData name="Cameron Barnes" userId="d8a92c99-960a-4e6a-a6c2-c1e42f6e3095" providerId="ADAL" clId="{F8389DB8-569E-43B6-812F-C5D2FDDB84B3}" dt="2022-11-02T18:10:15.044" v="5205"/>
          <ac:spMkLst>
            <pc:docMk/>
            <pc:sldMk cId="3855794808" sldId="306"/>
            <ac:spMk id="169" creationId="{6C01D4EE-92BB-5942-7080-682A4E391822}"/>
          </ac:spMkLst>
        </pc:spChg>
        <pc:spChg chg="mod">
          <ac:chgData name="Cameron Barnes" userId="d8a92c99-960a-4e6a-a6c2-c1e42f6e3095" providerId="ADAL" clId="{F8389DB8-569E-43B6-812F-C5D2FDDB84B3}" dt="2022-11-02T18:10:15.044" v="5205"/>
          <ac:spMkLst>
            <pc:docMk/>
            <pc:sldMk cId="3855794808" sldId="306"/>
            <ac:spMk id="171" creationId="{3E1F1EEB-8C68-0B18-555A-7F4CC3489D48}"/>
          </ac:spMkLst>
        </pc:spChg>
        <pc:spChg chg="mod">
          <ac:chgData name="Cameron Barnes" userId="d8a92c99-960a-4e6a-a6c2-c1e42f6e3095" providerId="ADAL" clId="{F8389DB8-569E-43B6-812F-C5D2FDDB84B3}" dt="2022-11-02T18:10:15.044" v="5205"/>
          <ac:spMkLst>
            <pc:docMk/>
            <pc:sldMk cId="3855794808" sldId="306"/>
            <ac:spMk id="172" creationId="{62442897-02D8-94D2-6D0B-A2CE5748068D}"/>
          </ac:spMkLst>
        </pc:spChg>
        <pc:spChg chg="mod">
          <ac:chgData name="Cameron Barnes" userId="d8a92c99-960a-4e6a-a6c2-c1e42f6e3095" providerId="ADAL" clId="{F8389DB8-569E-43B6-812F-C5D2FDDB84B3}" dt="2022-11-02T18:10:15.044" v="5205"/>
          <ac:spMkLst>
            <pc:docMk/>
            <pc:sldMk cId="3855794808" sldId="306"/>
            <ac:spMk id="175" creationId="{A12ABFA7-88BE-8202-55D2-BD7734AF2A87}"/>
          </ac:spMkLst>
        </pc:spChg>
        <pc:spChg chg="mod">
          <ac:chgData name="Cameron Barnes" userId="d8a92c99-960a-4e6a-a6c2-c1e42f6e3095" providerId="ADAL" clId="{F8389DB8-569E-43B6-812F-C5D2FDDB84B3}" dt="2022-11-02T18:10:15.044" v="5205"/>
          <ac:spMkLst>
            <pc:docMk/>
            <pc:sldMk cId="3855794808" sldId="306"/>
            <ac:spMk id="176" creationId="{9684F038-E299-5618-70D9-1A78A54E61FD}"/>
          </ac:spMkLst>
        </pc:spChg>
        <pc:spChg chg="mod">
          <ac:chgData name="Cameron Barnes" userId="d8a92c99-960a-4e6a-a6c2-c1e42f6e3095" providerId="ADAL" clId="{F8389DB8-569E-43B6-812F-C5D2FDDB84B3}" dt="2022-11-02T18:10:15.044" v="5205"/>
          <ac:spMkLst>
            <pc:docMk/>
            <pc:sldMk cId="3855794808" sldId="306"/>
            <ac:spMk id="177" creationId="{79F55725-620C-B503-554C-A44F2268E0B8}"/>
          </ac:spMkLst>
        </pc:spChg>
        <pc:spChg chg="mod">
          <ac:chgData name="Cameron Barnes" userId="d8a92c99-960a-4e6a-a6c2-c1e42f6e3095" providerId="ADAL" clId="{F8389DB8-569E-43B6-812F-C5D2FDDB84B3}" dt="2022-11-02T18:10:15.044" v="5205"/>
          <ac:spMkLst>
            <pc:docMk/>
            <pc:sldMk cId="3855794808" sldId="306"/>
            <ac:spMk id="179" creationId="{6E965246-65F3-FDCF-E210-08B595A0361A}"/>
          </ac:spMkLst>
        </pc:spChg>
        <pc:spChg chg="mod">
          <ac:chgData name="Cameron Barnes" userId="d8a92c99-960a-4e6a-a6c2-c1e42f6e3095" providerId="ADAL" clId="{F8389DB8-569E-43B6-812F-C5D2FDDB84B3}" dt="2022-11-02T18:10:15.044" v="5205"/>
          <ac:spMkLst>
            <pc:docMk/>
            <pc:sldMk cId="3855794808" sldId="306"/>
            <ac:spMk id="181" creationId="{BA38CD6D-1635-3FCF-B961-7EF72D79D662}"/>
          </ac:spMkLst>
        </pc:spChg>
        <pc:spChg chg="mod">
          <ac:chgData name="Cameron Barnes" userId="d8a92c99-960a-4e6a-a6c2-c1e42f6e3095" providerId="ADAL" clId="{F8389DB8-569E-43B6-812F-C5D2FDDB84B3}" dt="2022-11-02T18:10:15.044" v="5205"/>
          <ac:spMkLst>
            <pc:docMk/>
            <pc:sldMk cId="3855794808" sldId="306"/>
            <ac:spMk id="183" creationId="{3492BEB6-03A3-954D-D12A-3BCABA18B500}"/>
          </ac:spMkLst>
        </pc:spChg>
        <pc:spChg chg="mod">
          <ac:chgData name="Cameron Barnes" userId="d8a92c99-960a-4e6a-a6c2-c1e42f6e3095" providerId="ADAL" clId="{F8389DB8-569E-43B6-812F-C5D2FDDB84B3}" dt="2022-11-03T20:20:09.613" v="6114"/>
          <ac:spMkLst>
            <pc:docMk/>
            <pc:sldMk cId="3855794808" sldId="306"/>
            <ac:spMk id="189" creationId="{C6D86A73-4838-93D9-522B-46C6DA9769A9}"/>
          </ac:spMkLst>
        </pc:spChg>
        <pc:spChg chg="mod">
          <ac:chgData name="Cameron Barnes" userId="d8a92c99-960a-4e6a-a6c2-c1e42f6e3095" providerId="ADAL" clId="{F8389DB8-569E-43B6-812F-C5D2FDDB84B3}" dt="2022-11-03T20:20:09.613" v="6114"/>
          <ac:spMkLst>
            <pc:docMk/>
            <pc:sldMk cId="3855794808" sldId="306"/>
            <ac:spMk id="191" creationId="{E0B9BC10-3A82-FF2C-1DE9-9460379557FA}"/>
          </ac:spMkLst>
        </pc:spChg>
        <pc:spChg chg="mod">
          <ac:chgData name="Cameron Barnes" userId="d8a92c99-960a-4e6a-a6c2-c1e42f6e3095" providerId="ADAL" clId="{F8389DB8-569E-43B6-812F-C5D2FDDB84B3}" dt="2022-11-03T20:20:09.613" v="6114"/>
          <ac:spMkLst>
            <pc:docMk/>
            <pc:sldMk cId="3855794808" sldId="306"/>
            <ac:spMk id="193" creationId="{C2616E18-3009-083F-395D-D0CA7D211493}"/>
          </ac:spMkLst>
        </pc:spChg>
        <pc:spChg chg="mod">
          <ac:chgData name="Cameron Barnes" userId="d8a92c99-960a-4e6a-a6c2-c1e42f6e3095" providerId="ADAL" clId="{F8389DB8-569E-43B6-812F-C5D2FDDB84B3}" dt="2022-11-03T20:20:09.613" v="6114"/>
          <ac:spMkLst>
            <pc:docMk/>
            <pc:sldMk cId="3855794808" sldId="306"/>
            <ac:spMk id="195" creationId="{A302823E-324E-F408-3458-8D12623DC1A7}"/>
          </ac:spMkLst>
        </pc:spChg>
        <pc:spChg chg="mod">
          <ac:chgData name="Cameron Barnes" userId="d8a92c99-960a-4e6a-a6c2-c1e42f6e3095" providerId="ADAL" clId="{F8389DB8-569E-43B6-812F-C5D2FDDB84B3}" dt="2022-11-03T20:20:09.613" v="6114"/>
          <ac:spMkLst>
            <pc:docMk/>
            <pc:sldMk cId="3855794808" sldId="306"/>
            <ac:spMk id="198" creationId="{A54C9D70-FEBE-658E-C61A-6E3909FC906B}"/>
          </ac:spMkLst>
        </pc:spChg>
        <pc:spChg chg="mod">
          <ac:chgData name="Cameron Barnes" userId="d8a92c99-960a-4e6a-a6c2-c1e42f6e3095" providerId="ADAL" clId="{F8389DB8-569E-43B6-812F-C5D2FDDB84B3}" dt="2022-11-03T20:20:09.613" v="6114"/>
          <ac:spMkLst>
            <pc:docMk/>
            <pc:sldMk cId="3855794808" sldId="306"/>
            <ac:spMk id="199" creationId="{BD970222-5035-376D-31AA-DFA39398B64F}"/>
          </ac:spMkLst>
        </pc:spChg>
        <pc:spChg chg="mod">
          <ac:chgData name="Cameron Barnes" userId="d8a92c99-960a-4e6a-a6c2-c1e42f6e3095" providerId="ADAL" clId="{F8389DB8-569E-43B6-812F-C5D2FDDB84B3}" dt="2022-11-03T20:20:09.613" v="6114"/>
          <ac:spMkLst>
            <pc:docMk/>
            <pc:sldMk cId="3855794808" sldId="306"/>
            <ac:spMk id="200" creationId="{C5B38F13-B5F0-66A4-F992-028B3E9089DD}"/>
          </ac:spMkLst>
        </pc:spChg>
        <pc:spChg chg="mod">
          <ac:chgData name="Cameron Barnes" userId="d8a92c99-960a-4e6a-a6c2-c1e42f6e3095" providerId="ADAL" clId="{F8389DB8-569E-43B6-812F-C5D2FDDB84B3}" dt="2022-11-03T20:20:09.613" v="6114"/>
          <ac:spMkLst>
            <pc:docMk/>
            <pc:sldMk cId="3855794808" sldId="306"/>
            <ac:spMk id="201" creationId="{5899819E-DA93-5014-019C-2B4EB8EFBFA8}"/>
          </ac:spMkLst>
        </pc:spChg>
        <pc:spChg chg="mod">
          <ac:chgData name="Cameron Barnes" userId="d8a92c99-960a-4e6a-a6c2-c1e42f6e3095" providerId="ADAL" clId="{F8389DB8-569E-43B6-812F-C5D2FDDB84B3}" dt="2022-11-03T21:25:38.916" v="6194"/>
          <ac:spMkLst>
            <pc:docMk/>
            <pc:sldMk cId="3855794808" sldId="306"/>
            <ac:spMk id="203" creationId="{0441B14B-9896-E94C-4751-661BEDCF8F11}"/>
          </ac:spMkLst>
        </pc:spChg>
        <pc:spChg chg="mod">
          <ac:chgData name="Cameron Barnes" userId="d8a92c99-960a-4e6a-a6c2-c1e42f6e3095" providerId="ADAL" clId="{F8389DB8-569E-43B6-812F-C5D2FDDB84B3}" dt="2022-11-03T21:25:38.916" v="6194"/>
          <ac:spMkLst>
            <pc:docMk/>
            <pc:sldMk cId="3855794808" sldId="306"/>
            <ac:spMk id="205" creationId="{EAFCD62F-51B8-A233-FE9D-278FAF75DC8F}"/>
          </ac:spMkLst>
        </pc:spChg>
        <pc:spChg chg="mod">
          <ac:chgData name="Cameron Barnes" userId="d8a92c99-960a-4e6a-a6c2-c1e42f6e3095" providerId="ADAL" clId="{F8389DB8-569E-43B6-812F-C5D2FDDB84B3}" dt="2022-11-03T21:25:38.916" v="6194"/>
          <ac:spMkLst>
            <pc:docMk/>
            <pc:sldMk cId="3855794808" sldId="306"/>
            <ac:spMk id="206" creationId="{AA18B5D9-8009-D362-CD11-134C70EDA4AF}"/>
          </ac:spMkLst>
        </pc:spChg>
        <pc:spChg chg="mod">
          <ac:chgData name="Cameron Barnes" userId="d8a92c99-960a-4e6a-a6c2-c1e42f6e3095" providerId="ADAL" clId="{F8389DB8-569E-43B6-812F-C5D2FDDB84B3}" dt="2022-11-03T21:25:38.916" v="6194"/>
          <ac:spMkLst>
            <pc:docMk/>
            <pc:sldMk cId="3855794808" sldId="306"/>
            <ac:spMk id="207" creationId="{432CB93F-8A76-3DE6-8C35-637DE68A685D}"/>
          </ac:spMkLst>
        </pc:spChg>
        <pc:spChg chg="mod">
          <ac:chgData name="Cameron Barnes" userId="d8a92c99-960a-4e6a-a6c2-c1e42f6e3095" providerId="ADAL" clId="{F8389DB8-569E-43B6-812F-C5D2FDDB84B3}" dt="2022-11-03T21:25:38.916" v="6194"/>
          <ac:spMkLst>
            <pc:docMk/>
            <pc:sldMk cId="3855794808" sldId="306"/>
            <ac:spMk id="208" creationId="{C4F0D55A-C3C0-6F0A-BFCE-0595CA42C727}"/>
          </ac:spMkLst>
        </pc:spChg>
        <pc:spChg chg="mod">
          <ac:chgData name="Cameron Barnes" userId="d8a92c99-960a-4e6a-a6c2-c1e42f6e3095" providerId="ADAL" clId="{F8389DB8-569E-43B6-812F-C5D2FDDB84B3}" dt="2022-11-03T21:25:38.916" v="6194"/>
          <ac:spMkLst>
            <pc:docMk/>
            <pc:sldMk cId="3855794808" sldId="306"/>
            <ac:spMk id="210" creationId="{6EE327BE-01C3-D141-7A3C-02AFFE8FC1FC}"/>
          </ac:spMkLst>
        </pc:spChg>
        <pc:spChg chg="mod">
          <ac:chgData name="Cameron Barnes" userId="d8a92c99-960a-4e6a-a6c2-c1e42f6e3095" providerId="ADAL" clId="{F8389DB8-569E-43B6-812F-C5D2FDDB84B3}" dt="2022-11-03T21:25:38.916" v="6194"/>
          <ac:spMkLst>
            <pc:docMk/>
            <pc:sldMk cId="3855794808" sldId="306"/>
            <ac:spMk id="211" creationId="{EA7A7882-E04A-9E63-2EA6-0903EDAF322A}"/>
          </ac:spMkLst>
        </pc:spChg>
        <pc:spChg chg="mod">
          <ac:chgData name="Cameron Barnes" userId="d8a92c99-960a-4e6a-a6c2-c1e42f6e3095" providerId="ADAL" clId="{F8389DB8-569E-43B6-812F-C5D2FDDB84B3}" dt="2022-11-03T21:25:38.916" v="6194"/>
          <ac:spMkLst>
            <pc:docMk/>
            <pc:sldMk cId="3855794808" sldId="306"/>
            <ac:spMk id="212" creationId="{7A53673F-2C92-6134-068E-26C1957D61A4}"/>
          </ac:spMkLst>
        </pc:spChg>
        <pc:spChg chg="mod">
          <ac:chgData name="Cameron Barnes" userId="d8a92c99-960a-4e6a-a6c2-c1e42f6e3095" providerId="ADAL" clId="{F8389DB8-569E-43B6-812F-C5D2FDDB84B3}" dt="2022-11-03T21:25:38.916" v="6194"/>
          <ac:spMkLst>
            <pc:docMk/>
            <pc:sldMk cId="3855794808" sldId="306"/>
            <ac:spMk id="213" creationId="{BB74E9CC-B388-1DC5-B682-BFF363EF2C90}"/>
          </ac:spMkLst>
        </pc:spChg>
        <pc:spChg chg="mod">
          <ac:chgData name="Cameron Barnes" userId="d8a92c99-960a-4e6a-a6c2-c1e42f6e3095" providerId="ADAL" clId="{F8389DB8-569E-43B6-812F-C5D2FDDB84B3}" dt="2022-11-03T21:25:38.916" v="6194"/>
          <ac:spMkLst>
            <pc:docMk/>
            <pc:sldMk cId="3855794808" sldId="306"/>
            <ac:spMk id="214" creationId="{13260CBF-A6B3-67A3-E0C1-AF6A79C64B34}"/>
          </ac:spMkLst>
        </pc:spChg>
        <pc:spChg chg="mod">
          <ac:chgData name="Cameron Barnes" userId="d8a92c99-960a-4e6a-a6c2-c1e42f6e3095" providerId="ADAL" clId="{F8389DB8-569E-43B6-812F-C5D2FDDB84B3}" dt="2022-11-03T21:25:38.916" v="6194"/>
          <ac:spMkLst>
            <pc:docMk/>
            <pc:sldMk cId="3855794808" sldId="306"/>
            <ac:spMk id="215" creationId="{A3B37733-81EB-FB1D-E316-72027C7EB2CD}"/>
          </ac:spMkLst>
        </pc:spChg>
        <pc:spChg chg="mod">
          <ac:chgData name="Cameron Barnes" userId="d8a92c99-960a-4e6a-a6c2-c1e42f6e3095" providerId="ADAL" clId="{F8389DB8-569E-43B6-812F-C5D2FDDB84B3}" dt="2022-11-03T21:25:38.916" v="6194"/>
          <ac:spMkLst>
            <pc:docMk/>
            <pc:sldMk cId="3855794808" sldId="306"/>
            <ac:spMk id="216" creationId="{6B0FCEE6-4C9E-A394-73FF-8D3FE5E465B5}"/>
          </ac:spMkLst>
        </pc:spChg>
        <pc:spChg chg="mod">
          <ac:chgData name="Cameron Barnes" userId="d8a92c99-960a-4e6a-a6c2-c1e42f6e3095" providerId="ADAL" clId="{F8389DB8-569E-43B6-812F-C5D2FDDB84B3}" dt="2022-11-03T21:25:38.916" v="6194"/>
          <ac:spMkLst>
            <pc:docMk/>
            <pc:sldMk cId="3855794808" sldId="306"/>
            <ac:spMk id="217" creationId="{7F963B53-5F2A-B001-A674-7982AAEC41B0}"/>
          </ac:spMkLst>
        </pc:spChg>
        <pc:spChg chg="mod">
          <ac:chgData name="Cameron Barnes" userId="d8a92c99-960a-4e6a-a6c2-c1e42f6e3095" providerId="ADAL" clId="{F8389DB8-569E-43B6-812F-C5D2FDDB84B3}" dt="2022-11-03T21:25:38.916" v="6194"/>
          <ac:spMkLst>
            <pc:docMk/>
            <pc:sldMk cId="3855794808" sldId="306"/>
            <ac:spMk id="218" creationId="{33B63D0B-1F30-0387-95ED-03C46F971EDC}"/>
          </ac:spMkLst>
        </pc:spChg>
        <pc:spChg chg="mod">
          <ac:chgData name="Cameron Barnes" userId="d8a92c99-960a-4e6a-a6c2-c1e42f6e3095" providerId="ADAL" clId="{F8389DB8-569E-43B6-812F-C5D2FDDB84B3}" dt="2022-11-03T21:25:38.916" v="6194"/>
          <ac:spMkLst>
            <pc:docMk/>
            <pc:sldMk cId="3855794808" sldId="306"/>
            <ac:spMk id="219" creationId="{57DA946E-DE6D-1FA9-95FF-0C15793E9D39}"/>
          </ac:spMkLst>
        </pc:spChg>
        <pc:spChg chg="mod">
          <ac:chgData name="Cameron Barnes" userId="d8a92c99-960a-4e6a-a6c2-c1e42f6e3095" providerId="ADAL" clId="{F8389DB8-569E-43B6-812F-C5D2FDDB84B3}" dt="2022-11-03T21:25:38.916" v="6194"/>
          <ac:spMkLst>
            <pc:docMk/>
            <pc:sldMk cId="3855794808" sldId="306"/>
            <ac:spMk id="220" creationId="{33049D77-A6FA-9597-A59B-78D5D9737A46}"/>
          </ac:spMkLst>
        </pc:spChg>
        <pc:spChg chg="mod">
          <ac:chgData name="Cameron Barnes" userId="d8a92c99-960a-4e6a-a6c2-c1e42f6e3095" providerId="ADAL" clId="{F8389DB8-569E-43B6-812F-C5D2FDDB84B3}" dt="2022-11-03T21:25:38.916" v="6194"/>
          <ac:spMkLst>
            <pc:docMk/>
            <pc:sldMk cId="3855794808" sldId="306"/>
            <ac:spMk id="221" creationId="{57427FD9-99C5-0FE4-3CF4-F05A90565F96}"/>
          </ac:spMkLst>
        </pc:spChg>
        <pc:spChg chg="add mod">
          <ac:chgData name="Cameron Barnes" userId="d8a92c99-960a-4e6a-a6c2-c1e42f6e3095" providerId="ADAL" clId="{F8389DB8-569E-43B6-812F-C5D2FDDB84B3}" dt="2022-11-03T21:29:03.803" v="6226" actId="1076"/>
          <ac:spMkLst>
            <pc:docMk/>
            <pc:sldMk cId="3855794808" sldId="306"/>
            <ac:spMk id="225" creationId="{8F9A2F69-7FF7-8784-228B-DA04EA7909A7}"/>
          </ac:spMkLst>
        </pc:spChg>
        <pc:grpChg chg="add mod ord">
          <ac:chgData name="Cameron Barnes" userId="d8a92c99-960a-4e6a-a6c2-c1e42f6e3095" providerId="ADAL" clId="{F8389DB8-569E-43B6-812F-C5D2FDDB84B3}" dt="2022-11-01T21:03:10.819" v="2311" actId="1076"/>
          <ac:grpSpMkLst>
            <pc:docMk/>
            <pc:sldMk cId="3855794808" sldId="306"/>
            <ac:grpSpMk id="11" creationId="{DABBB3F4-8265-A065-76F1-EDEE662948FC}"/>
          </ac:grpSpMkLst>
        </pc:grpChg>
        <pc:grpChg chg="add mod">
          <ac:chgData name="Cameron Barnes" userId="d8a92c99-960a-4e6a-a6c2-c1e42f6e3095" providerId="ADAL" clId="{F8389DB8-569E-43B6-812F-C5D2FDDB84B3}" dt="2022-11-01T21:11:20.948" v="2357" actId="1076"/>
          <ac:grpSpMkLst>
            <pc:docMk/>
            <pc:sldMk cId="3855794808" sldId="306"/>
            <ac:grpSpMk id="25" creationId="{2FA2DD71-4FB9-B279-8BEC-DC75173A1EE9}"/>
          </ac:grpSpMkLst>
        </pc:grpChg>
        <pc:grpChg chg="add mod">
          <ac:chgData name="Cameron Barnes" userId="d8a92c99-960a-4e6a-a6c2-c1e42f6e3095" providerId="ADAL" clId="{F8389DB8-569E-43B6-812F-C5D2FDDB84B3}" dt="2022-11-01T21:12:13.849" v="2367" actId="1076"/>
          <ac:grpSpMkLst>
            <pc:docMk/>
            <pc:sldMk cId="3855794808" sldId="306"/>
            <ac:grpSpMk id="26" creationId="{289435D0-6BAE-56FB-CF20-19736A5AE736}"/>
          </ac:grpSpMkLst>
        </pc:grpChg>
        <pc:grpChg chg="add mod">
          <ac:chgData name="Cameron Barnes" userId="d8a92c99-960a-4e6a-a6c2-c1e42f6e3095" providerId="ADAL" clId="{F8389DB8-569E-43B6-812F-C5D2FDDB84B3}" dt="2022-11-01T21:12:42.488" v="2370" actId="1076"/>
          <ac:grpSpMkLst>
            <pc:docMk/>
            <pc:sldMk cId="3855794808" sldId="306"/>
            <ac:grpSpMk id="27" creationId="{15BF719E-FBB4-FA93-76B5-DAB1162E4818}"/>
          </ac:grpSpMkLst>
        </pc:grpChg>
        <pc:grpChg chg="add mod">
          <ac:chgData name="Cameron Barnes" userId="d8a92c99-960a-4e6a-a6c2-c1e42f6e3095" providerId="ADAL" clId="{F8389DB8-569E-43B6-812F-C5D2FDDB84B3}" dt="2022-11-01T21:11:45.563" v="2363" actId="1076"/>
          <ac:grpSpMkLst>
            <pc:docMk/>
            <pc:sldMk cId="3855794808" sldId="306"/>
            <ac:grpSpMk id="28" creationId="{C09C7675-C9B7-B61A-7792-C187304EB32B}"/>
          </ac:grpSpMkLst>
        </pc:grpChg>
        <pc:grpChg chg="add del mod">
          <ac:chgData name="Cameron Barnes" userId="d8a92c99-960a-4e6a-a6c2-c1e42f6e3095" providerId="ADAL" clId="{F8389DB8-569E-43B6-812F-C5D2FDDB84B3}" dt="2022-11-02T15:16:29.963" v="5140" actId="478"/>
          <ac:grpSpMkLst>
            <pc:docMk/>
            <pc:sldMk cId="3855794808" sldId="306"/>
            <ac:grpSpMk id="50" creationId="{EC50C23C-9795-2CA5-D88F-83F71DB99D2F}"/>
          </ac:grpSpMkLst>
        </pc:grpChg>
        <pc:grpChg chg="mod">
          <ac:chgData name="Cameron Barnes" userId="d8a92c99-960a-4e6a-a6c2-c1e42f6e3095" providerId="ADAL" clId="{F8389DB8-569E-43B6-812F-C5D2FDDB84B3}" dt="2022-11-01T21:33:49.129" v="2585"/>
          <ac:grpSpMkLst>
            <pc:docMk/>
            <pc:sldMk cId="3855794808" sldId="306"/>
            <ac:grpSpMk id="51" creationId="{9B31AEF2-6470-5EF8-830B-C9770D57A9E1}"/>
          </ac:grpSpMkLst>
        </pc:grpChg>
        <pc:grpChg chg="add del mod">
          <ac:chgData name="Cameron Barnes" userId="d8a92c99-960a-4e6a-a6c2-c1e42f6e3095" providerId="ADAL" clId="{F8389DB8-569E-43B6-812F-C5D2FDDB84B3}" dt="2022-11-01T21:36:34.036" v="2616" actId="478"/>
          <ac:grpSpMkLst>
            <pc:docMk/>
            <pc:sldMk cId="3855794808" sldId="306"/>
            <ac:grpSpMk id="62" creationId="{843A85F7-D077-EF48-2FF7-70411F20AF44}"/>
          </ac:grpSpMkLst>
        </pc:grpChg>
        <pc:grpChg chg="mod">
          <ac:chgData name="Cameron Barnes" userId="d8a92c99-960a-4e6a-a6c2-c1e42f6e3095" providerId="ADAL" clId="{F8389DB8-569E-43B6-812F-C5D2FDDB84B3}" dt="2022-11-01T21:34:45.814" v="2595"/>
          <ac:grpSpMkLst>
            <pc:docMk/>
            <pc:sldMk cId="3855794808" sldId="306"/>
            <ac:grpSpMk id="64" creationId="{795AEA19-336B-1CA5-A3CD-978DDE5E3C48}"/>
          </ac:grpSpMkLst>
        </pc:grpChg>
        <pc:grpChg chg="add del mod">
          <ac:chgData name="Cameron Barnes" userId="d8a92c99-960a-4e6a-a6c2-c1e42f6e3095" providerId="ADAL" clId="{F8389DB8-569E-43B6-812F-C5D2FDDB84B3}" dt="2022-11-03T20:20:33.312" v="6119" actId="478"/>
          <ac:grpSpMkLst>
            <pc:docMk/>
            <pc:sldMk cId="3855794808" sldId="306"/>
            <ac:grpSpMk id="85" creationId="{D2DB727B-02B2-DD01-397C-E70402D88825}"/>
          </ac:grpSpMkLst>
        </pc:grpChg>
        <pc:grpChg chg="mod">
          <ac:chgData name="Cameron Barnes" userId="d8a92c99-960a-4e6a-a6c2-c1e42f6e3095" providerId="ADAL" clId="{F8389DB8-569E-43B6-812F-C5D2FDDB84B3}" dt="2022-11-01T21:36:34.908" v="2617"/>
          <ac:grpSpMkLst>
            <pc:docMk/>
            <pc:sldMk cId="3855794808" sldId="306"/>
            <ac:grpSpMk id="87" creationId="{07720A21-98A1-D4E7-4FB2-F31CDB19B961}"/>
          </ac:grpSpMkLst>
        </pc:grpChg>
        <pc:grpChg chg="add mod">
          <ac:chgData name="Cameron Barnes" userId="d8a92c99-960a-4e6a-a6c2-c1e42f6e3095" providerId="ADAL" clId="{F8389DB8-569E-43B6-812F-C5D2FDDB84B3}" dt="2022-11-02T03:07:37.446" v="3932" actId="1076"/>
          <ac:grpSpMkLst>
            <pc:docMk/>
            <pc:sldMk cId="3855794808" sldId="306"/>
            <ac:grpSpMk id="114" creationId="{C9907472-F835-8C86-7F8C-724795754EC2}"/>
          </ac:grpSpMkLst>
        </pc:grpChg>
        <pc:grpChg chg="mod">
          <ac:chgData name="Cameron Barnes" userId="d8a92c99-960a-4e6a-a6c2-c1e42f6e3095" providerId="ADAL" clId="{F8389DB8-569E-43B6-812F-C5D2FDDB84B3}" dt="2022-11-02T03:07:14.354" v="3925"/>
          <ac:grpSpMkLst>
            <pc:docMk/>
            <pc:sldMk cId="3855794808" sldId="306"/>
            <ac:grpSpMk id="117" creationId="{2167FBC1-C298-2417-6337-13130E09A451}"/>
          </ac:grpSpMkLst>
        </pc:grpChg>
        <pc:grpChg chg="mod">
          <ac:chgData name="Cameron Barnes" userId="d8a92c99-960a-4e6a-a6c2-c1e42f6e3095" providerId="ADAL" clId="{F8389DB8-569E-43B6-812F-C5D2FDDB84B3}" dt="2022-11-02T03:07:14.354" v="3925"/>
          <ac:grpSpMkLst>
            <pc:docMk/>
            <pc:sldMk cId="3855794808" sldId="306"/>
            <ac:grpSpMk id="119" creationId="{3F729A3B-5BBA-0414-8E92-11281F0C2CC1}"/>
          </ac:grpSpMkLst>
        </pc:grpChg>
        <pc:grpChg chg="mod">
          <ac:chgData name="Cameron Barnes" userId="d8a92c99-960a-4e6a-a6c2-c1e42f6e3095" providerId="ADAL" clId="{F8389DB8-569E-43B6-812F-C5D2FDDB84B3}" dt="2022-11-02T03:07:14.354" v="3925"/>
          <ac:grpSpMkLst>
            <pc:docMk/>
            <pc:sldMk cId="3855794808" sldId="306"/>
            <ac:grpSpMk id="125" creationId="{C6C06F42-EFC3-96A2-0F28-25FEB000966D}"/>
          </ac:grpSpMkLst>
        </pc:grpChg>
        <pc:grpChg chg="mod">
          <ac:chgData name="Cameron Barnes" userId="d8a92c99-960a-4e6a-a6c2-c1e42f6e3095" providerId="ADAL" clId="{F8389DB8-569E-43B6-812F-C5D2FDDB84B3}" dt="2022-11-02T03:07:14.354" v="3925"/>
          <ac:grpSpMkLst>
            <pc:docMk/>
            <pc:sldMk cId="3855794808" sldId="306"/>
            <ac:grpSpMk id="126" creationId="{5980FBD9-F58D-885D-F814-1EA54A7D7BBD}"/>
          </ac:grpSpMkLst>
        </pc:grpChg>
        <pc:grpChg chg="mod">
          <ac:chgData name="Cameron Barnes" userId="d8a92c99-960a-4e6a-a6c2-c1e42f6e3095" providerId="ADAL" clId="{F8389DB8-569E-43B6-812F-C5D2FDDB84B3}" dt="2022-11-02T03:07:14.354" v="3925"/>
          <ac:grpSpMkLst>
            <pc:docMk/>
            <pc:sldMk cId="3855794808" sldId="306"/>
            <ac:grpSpMk id="127" creationId="{F9FC037A-51F5-9E6E-4F93-C574E1E7335C}"/>
          </ac:grpSpMkLst>
        </pc:grpChg>
        <pc:grpChg chg="mod">
          <ac:chgData name="Cameron Barnes" userId="d8a92c99-960a-4e6a-a6c2-c1e42f6e3095" providerId="ADAL" clId="{F8389DB8-569E-43B6-812F-C5D2FDDB84B3}" dt="2022-11-02T03:07:14.354" v="3925"/>
          <ac:grpSpMkLst>
            <pc:docMk/>
            <pc:sldMk cId="3855794808" sldId="306"/>
            <ac:grpSpMk id="135" creationId="{FFAB6348-EF3B-B1CB-770F-D28DBAD78969}"/>
          </ac:grpSpMkLst>
        </pc:grpChg>
        <pc:grpChg chg="mod">
          <ac:chgData name="Cameron Barnes" userId="d8a92c99-960a-4e6a-a6c2-c1e42f6e3095" providerId="ADAL" clId="{F8389DB8-569E-43B6-812F-C5D2FDDB84B3}" dt="2022-11-02T03:07:14.354" v="3925"/>
          <ac:grpSpMkLst>
            <pc:docMk/>
            <pc:sldMk cId="3855794808" sldId="306"/>
            <ac:grpSpMk id="136" creationId="{F47034F9-E32F-FAF9-7016-B4F5EFEBF361}"/>
          </ac:grpSpMkLst>
        </pc:grpChg>
        <pc:grpChg chg="mod">
          <ac:chgData name="Cameron Barnes" userId="d8a92c99-960a-4e6a-a6c2-c1e42f6e3095" providerId="ADAL" clId="{F8389DB8-569E-43B6-812F-C5D2FDDB84B3}" dt="2022-11-02T03:07:14.354" v="3925"/>
          <ac:grpSpMkLst>
            <pc:docMk/>
            <pc:sldMk cId="3855794808" sldId="306"/>
            <ac:grpSpMk id="137" creationId="{BC258554-9E81-B049-B632-2A24CA55B50F}"/>
          </ac:grpSpMkLst>
        </pc:grpChg>
        <pc:grpChg chg="add mod">
          <ac:chgData name="Cameron Barnes" userId="d8a92c99-960a-4e6a-a6c2-c1e42f6e3095" providerId="ADAL" clId="{F8389DB8-569E-43B6-812F-C5D2FDDB84B3}" dt="2022-11-02T15:16:39.487" v="5143" actId="1076"/>
          <ac:grpSpMkLst>
            <pc:docMk/>
            <pc:sldMk cId="3855794808" sldId="306"/>
            <ac:grpSpMk id="154" creationId="{8CEFAABD-5753-B69A-75F4-88800A90BE33}"/>
          </ac:grpSpMkLst>
        </pc:grpChg>
        <pc:grpChg chg="mod">
          <ac:chgData name="Cameron Barnes" userId="d8a92c99-960a-4e6a-a6c2-c1e42f6e3095" providerId="ADAL" clId="{F8389DB8-569E-43B6-812F-C5D2FDDB84B3}" dt="2022-11-02T15:16:30.666" v="5141"/>
          <ac:grpSpMkLst>
            <pc:docMk/>
            <pc:sldMk cId="3855794808" sldId="306"/>
            <ac:grpSpMk id="157" creationId="{B78AD051-EF60-85CE-4415-6383E8827542}"/>
          </ac:grpSpMkLst>
        </pc:grpChg>
        <pc:grpChg chg="add mod">
          <ac:chgData name="Cameron Barnes" userId="d8a92c99-960a-4e6a-a6c2-c1e42f6e3095" providerId="ADAL" clId="{F8389DB8-569E-43B6-812F-C5D2FDDB84B3}" dt="2022-11-02T18:10:29.673" v="5210" actId="1076"/>
          <ac:grpSpMkLst>
            <pc:docMk/>
            <pc:sldMk cId="3855794808" sldId="306"/>
            <ac:grpSpMk id="168" creationId="{EDF4957B-63D2-1B52-7EE7-12245F9DEE4C}"/>
          </ac:grpSpMkLst>
        </pc:grpChg>
        <pc:grpChg chg="mod">
          <ac:chgData name="Cameron Barnes" userId="d8a92c99-960a-4e6a-a6c2-c1e42f6e3095" providerId="ADAL" clId="{F8389DB8-569E-43B6-812F-C5D2FDDB84B3}" dt="2022-11-02T18:10:15.044" v="5205"/>
          <ac:grpSpMkLst>
            <pc:docMk/>
            <pc:sldMk cId="3855794808" sldId="306"/>
            <ac:grpSpMk id="170" creationId="{8E4F9A73-D08E-B295-93AC-24461FEA0E34}"/>
          </ac:grpSpMkLst>
        </pc:grpChg>
        <pc:grpChg chg="mod">
          <ac:chgData name="Cameron Barnes" userId="d8a92c99-960a-4e6a-a6c2-c1e42f6e3095" providerId="ADAL" clId="{F8389DB8-569E-43B6-812F-C5D2FDDB84B3}" dt="2022-11-02T18:10:15.044" v="5205"/>
          <ac:grpSpMkLst>
            <pc:docMk/>
            <pc:sldMk cId="3855794808" sldId="306"/>
            <ac:grpSpMk id="173" creationId="{3E9145BB-F267-A76E-23C0-D7AC379A7335}"/>
          </ac:grpSpMkLst>
        </pc:grpChg>
        <pc:grpChg chg="mod">
          <ac:chgData name="Cameron Barnes" userId="d8a92c99-960a-4e6a-a6c2-c1e42f6e3095" providerId="ADAL" clId="{F8389DB8-569E-43B6-812F-C5D2FDDB84B3}" dt="2022-11-02T18:10:15.044" v="5205"/>
          <ac:grpSpMkLst>
            <pc:docMk/>
            <pc:sldMk cId="3855794808" sldId="306"/>
            <ac:grpSpMk id="174" creationId="{7FE4AC71-9587-A63A-ED94-E7807FBB0ACA}"/>
          </ac:grpSpMkLst>
        </pc:grpChg>
        <pc:grpChg chg="mod">
          <ac:chgData name="Cameron Barnes" userId="d8a92c99-960a-4e6a-a6c2-c1e42f6e3095" providerId="ADAL" clId="{F8389DB8-569E-43B6-812F-C5D2FDDB84B3}" dt="2022-11-02T18:10:15.044" v="5205"/>
          <ac:grpSpMkLst>
            <pc:docMk/>
            <pc:sldMk cId="3855794808" sldId="306"/>
            <ac:grpSpMk id="178" creationId="{A016B8BC-A193-BCEC-95AB-B7E1A666E858}"/>
          </ac:grpSpMkLst>
        </pc:grpChg>
        <pc:grpChg chg="mod">
          <ac:chgData name="Cameron Barnes" userId="d8a92c99-960a-4e6a-a6c2-c1e42f6e3095" providerId="ADAL" clId="{F8389DB8-569E-43B6-812F-C5D2FDDB84B3}" dt="2022-11-02T18:10:15.044" v="5205"/>
          <ac:grpSpMkLst>
            <pc:docMk/>
            <pc:sldMk cId="3855794808" sldId="306"/>
            <ac:grpSpMk id="182" creationId="{D226E718-D9F3-62B0-5ECE-5015706900ED}"/>
          </ac:grpSpMkLst>
        </pc:grpChg>
        <pc:grpChg chg="add mod">
          <ac:chgData name="Cameron Barnes" userId="d8a92c99-960a-4e6a-a6c2-c1e42f6e3095" providerId="ADAL" clId="{F8389DB8-569E-43B6-812F-C5D2FDDB84B3}" dt="2022-11-03T20:20:30.048" v="6118" actId="1076"/>
          <ac:grpSpMkLst>
            <pc:docMk/>
            <pc:sldMk cId="3855794808" sldId="306"/>
            <ac:grpSpMk id="185" creationId="{05A35EBD-CF29-F4F2-6F3D-755655EB6583}"/>
          </ac:grpSpMkLst>
        </pc:grpChg>
        <pc:grpChg chg="mod">
          <ac:chgData name="Cameron Barnes" userId="d8a92c99-960a-4e6a-a6c2-c1e42f6e3095" providerId="ADAL" clId="{F8389DB8-569E-43B6-812F-C5D2FDDB84B3}" dt="2022-11-03T20:20:09.613" v="6114"/>
          <ac:grpSpMkLst>
            <pc:docMk/>
            <pc:sldMk cId="3855794808" sldId="306"/>
            <ac:grpSpMk id="186" creationId="{DC452487-6718-4415-98B7-844A24A73FA2}"/>
          </ac:grpSpMkLst>
        </pc:grpChg>
        <pc:grpChg chg="mod">
          <ac:chgData name="Cameron Barnes" userId="d8a92c99-960a-4e6a-a6c2-c1e42f6e3095" providerId="ADAL" clId="{F8389DB8-569E-43B6-812F-C5D2FDDB84B3}" dt="2022-11-03T20:20:09.613" v="6114"/>
          <ac:grpSpMkLst>
            <pc:docMk/>
            <pc:sldMk cId="3855794808" sldId="306"/>
            <ac:grpSpMk id="187" creationId="{5A028819-D9FF-331B-5017-7024F4AA8119}"/>
          </ac:grpSpMkLst>
        </pc:grpChg>
        <pc:grpChg chg="mod">
          <ac:chgData name="Cameron Barnes" userId="d8a92c99-960a-4e6a-a6c2-c1e42f6e3095" providerId="ADAL" clId="{F8389DB8-569E-43B6-812F-C5D2FDDB84B3}" dt="2022-11-03T20:20:09.613" v="6114"/>
          <ac:grpSpMkLst>
            <pc:docMk/>
            <pc:sldMk cId="3855794808" sldId="306"/>
            <ac:grpSpMk id="188" creationId="{9A6B87A6-B4FB-58FF-CBA7-D55345238D85}"/>
          </ac:grpSpMkLst>
        </pc:grpChg>
        <pc:grpChg chg="mod">
          <ac:chgData name="Cameron Barnes" userId="d8a92c99-960a-4e6a-a6c2-c1e42f6e3095" providerId="ADAL" clId="{F8389DB8-569E-43B6-812F-C5D2FDDB84B3}" dt="2022-11-03T20:20:09.613" v="6114"/>
          <ac:grpSpMkLst>
            <pc:docMk/>
            <pc:sldMk cId="3855794808" sldId="306"/>
            <ac:grpSpMk id="190" creationId="{7A993CA4-E2D4-6001-9F08-E025AC8EEAF9}"/>
          </ac:grpSpMkLst>
        </pc:grpChg>
        <pc:grpChg chg="mod">
          <ac:chgData name="Cameron Barnes" userId="d8a92c99-960a-4e6a-a6c2-c1e42f6e3095" providerId="ADAL" clId="{F8389DB8-569E-43B6-812F-C5D2FDDB84B3}" dt="2022-11-03T20:20:09.613" v="6114"/>
          <ac:grpSpMkLst>
            <pc:docMk/>
            <pc:sldMk cId="3855794808" sldId="306"/>
            <ac:grpSpMk id="194" creationId="{BF740BBD-E553-62DD-A348-7E76779144AB}"/>
          </ac:grpSpMkLst>
        </pc:grpChg>
        <pc:grpChg chg="mod">
          <ac:chgData name="Cameron Barnes" userId="d8a92c99-960a-4e6a-a6c2-c1e42f6e3095" providerId="ADAL" clId="{F8389DB8-569E-43B6-812F-C5D2FDDB84B3}" dt="2022-11-03T20:20:09.613" v="6114"/>
          <ac:grpSpMkLst>
            <pc:docMk/>
            <pc:sldMk cId="3855794808" sldId="306"/>
            <ac:grpSpMk id="197" creationId="{65BE4E1D-0F3F-963B-73C0-0C38FA8AB1DC}"/>
          </ac:grpSpMkLst>
        </pc:grpChg>
        <pc:grpChg chg="add mod">
          <ac:chgData name="Cameron Barnes" userId="d8a92c99-960a-4e6a-a6c2-c1e42f6e3095" providerId="ADAL" clId="{F8389DB8-569E-43B6-812F-C5D2FDDB84B3}" dt="2022-11-03T21:25:52.174" v="6197" actId="1076"/>
          <ac:grpSpMkLst>
            <pc:docMk/>
            <pc:sldMk cId="3855794808" sldId="306"/>
            <ac:grpSpMk id="202" creationId="{8E07D090-5653-70A0-DCB9-06F27C1524E4}"/>
          </ac:grpSpMkLst>
        </pc:grpChg>
        <pc:grpChg chg="mod">
          <ac:chgData name="Cameron Barnes" userId="d8a92c99-960a-4e6a-a6c2-c1e42f6e3095" providerId="ADAL" clId="{F8389DB8-569E-43B6-812F-C5D2FDDB84B3}" dt="2022-11-03T21:25:38.916" v="6194"/>
          <ac:grpSpMkLst>
            <pc:docMk/>
            <pc:sldMk cId="3855794808" sldId="306"/>
            <ac:grpSpMk id="204" creationId="{E3F7FCC2-11A7-6983-E8AA-704A0AB0E15A}"/>
          </ac:grpSpMkLst>
        </pc:grpChg>
        <pc:picChg chg="add mod">
          <ac:chgData name="Cameron Barnes" userId="d8a92c99-960a-4e6a-a6c2-c1e42f6e3095" providerId="ADAL" clId="{F8389DB8-569E-43B6-812F-C5D2FDDB84B3}" dt="2022-11-01T21:01:38.302" v="2301" actId="164"/>
          <ac:picMkLst>
            <pc:docMk/>
            <pc:sldMk cId="3855794808" sldId="306"/>
            <ac:picMk id="10" creationId="{3DD5BE2A-9372-BBDC-9C83-3C6A6E803A95}"/>
          </ac:picMkLst>
        </pc:picChg>
        <pc:picChg chg="add mod">
          <ac:chgData name="Cameron Barnes" userId="d8a92c99-960a-4e6a-a6c2-c1e42f6e3095" providerId="ADAL" clId="{F8389DB8-569E-43B6-812F-C5D2FDDB84B3}" dt="2022-11-01T21:10:50.331" v="2351" actId="164"/>
          <ac:picMkLst>
            <pc:docMk/>
            <pc:sldMk cId="3855794808" sldId="306"/>
            <ac:picMk id="17" creationId="{5025A2F4-BC10-3C90-414C-BCDFF49EE01D}"/>
          </ac:picMkLst>
        </pc:picChg>
        <pc:picChg chg="add mod">
          <ac:chgData name="Cameron Barnes" userId="d8a92c99-960a-4e6a-a6c2-c1e42f6e3095" providerId="ADAL" clId="{F8389DB8-569E-43B6-812F-C5D2FDDB84B3}" dt="2022-11-01T21:11:31.472" v="2360" actId="164"/>
          <ac:picMkLst>
            <pc:docMk/>
            <pc:sldMk cId="3855794808" sldId="306"/>
            <ac:picMk id="19" creationId="{06FB751E-1E81-CDED-3368-0907A25A3396}"/>
          </ac:picMkLst>
        </pc:picChg>
        <pc:picChg chg="add mod">
          <ac:chgData name="Cameron Barnes" userId="d8a92c99-960a-4e6a-a6c2-c1e42f6e3095" providerId="ADAL" clId="{F8389DB8-569E-43B6-812F-C5D2FDDB84B3}" dt="2022-11-01T21:11:02.262" v="2353" actId="164"/>
          <ac:picMkLst>
            <pc:docMk/>
            <pc:sldMk cId="3855794808" sldId="306"/>
            <ac:picMk id="21" creationId="{C93E64C3-9119-DBD4-3470-4973CC4FC30B}"/>
          </ac:picMkLst>
        </pc:picChg>
        <pc:picChg chg="add mod">
          <ac:chgData name="Cameron Barnes" userId="d8a92c99-960a-4e6a-a6c2-c1e42f6e3095" providerId="ADAL" clId="{F8389DB8-569E-43B6-812F-C5D2FDDB84B3}" dt="2022-11-01T21:10:56.417" v="2352" actId="164"/>
          <ac:picMkLst>
            <pc:docMk/>
            <pc:sldMk cId="3855794808" sldId="306"/>
            <ac:picMk id="24" creationId="{55D2C362-A655-9AB5-31DD-45B107C364EC}"/>
          </ac:picMkLst>
        </pc:picChg>
        <pc:picChg chg="mod">
          <ac:chgData name="Cameron Barnes" userId="d8a92c99-960a-4e6a-a6c2-c1e42f6e3095" providerId="ADAL" clId="{F8389DB8-569E-43B6-812F-C5D2FDDB84B3}" dt="2022-11-01T21:34:45.814" v="2595"/>
          <ac:picMkLst>
            <pc:docMk/>
            <pc:sldMk cId="3855794808" sldId="306"/>
            <ac:picMk id="83" creationId="{E0878C9E-20B2-15CE-1CBF-962EA475FD31}"/>
          </ac:picMkLst>
        </pc:picChg>
        <pc:picChg chg="mod">
          <ac:chgData name="Cameron Barnes" userId="d8a92c99-960a-4e6a-a6c2-c1e42f6e3095" providerId="ADAL" clId="{F8389DB8-569E-43B6-812F-C5D2FDDB84B3}" dt="2022-11-01T21:34:45.814" v="2595"/>
          <ac:picMkLst>
            <pc:docMk/>
            <pc:sldMk cId="3855794808" sldId="306"/>
            <ac:picMk id="84" creationId="{6206402D-1774-2217-AD30-804C7DCE59E2}"/>
          </ac:picMkLst>
        </pc:picChg>
        <pc:picChg chg="mod">
          <ac:chgData name="Cameron Barnes" userId="d8a92c99-960a-4e6a-a6c2-c1e42f6e3095" providerId="ADAL" clId="{F8389DB8-569E-43B6-812F-C5D2FDDB84B3}" dt="2022-11-01T21:36:34.908" v="2617"/>
          <ac:picMkLst>
            <pc:docMk/>
            <pc:sldMk cId="3855794808" sldId="306"/>
            <ac:picMk id="105" creationId="{9FAB2E75-B883-CBDC-7F80-AAA9557DE613}"/>
          </ac:picMkLst>
        </pc:picChg>
        <pc:picChg chg="mod">
          <ac:chgData name="Cameron Barnes" userId="d8a92c99-960a-4e6a-a6c2-c1e42f6e3095" providerId="ADAL" clId="{F8389DB8-569E-43B6-812F-C5D2FDDB84B3}" dt="2022-11-01T21:36:34.908" v="2617"/>
          <ac:picMkLst>
            <pc:docMk/>
            <pc:sldMk cId="3855794808" sldId="306"/>
            <ac:picMk id="106" creationId="{0F0D3947-282F-A3EF-4AD0-74278DE32FD7}"/>
          </ac:picMkLst>
        </pc:picChg>
        <pc:picChg chg="mod">
          <ac:chgData name="Cameron Barnes" userId="d8a92c99-960a-4e6a-a6c2-c1e42f6e3095" providerId="ADAL" clId="{F8389DB8-569E-43B6-812F-C5D2FDDB84B3}" dt="2022-11-02T03:07:14.354" v="3925"/>
          <ac:picMkLst>
            <pc:docMk/>
            <pc:sldMk cId="3855794808" sldId="306"/>
            <ac:picMk id="140" creationId="{F0393197-2EB8-6E89-98B2-B1E2408C3BE5}"/>
          </ac:picMkLst>
        </pc:picChg>
        <pc:picChg chg="mod">
          <ac:chgData name="Cameron Barnes" userId="d8a92c99-960a-4e6a-a6c2-c1e42f6e3095" providerId="ADAL" clId="{F8389DB8-569E-43B6-812F-C5D2FDDB84B3}" dt="2022-11-02T03:07:14.354" v="3925"/>
          <ac:picMkLst>
            <pc:docMk/>
            <pc:sldMk cId="3855794808" sldId="306"/>
            <ac:picMk id="143" creationId="{F5F539FA-510F-B7D5-6D54-A3DB8663F46F}"/>
          </ac:picMkLst>
        </pc:picChg>
        <pc:picChg chg="mod">
          <ac:chgData name="Cameron Barnes" userId="d8a92c99-960a-4e6a-a6c2-c1e42f6e3095" providerId="ADAL" clId="{F8389DB8-569E-43B6-812F-C5D2FDDB84B3}" dt="2022-11-02T18:10:15.044" v="5205"/>
          <ac:picMkLst>
            <pc:docMk/>
            <pc:sldMk cId="3855794808" sldId="306"/>
            <ac:picMk id="180" creationId="{577292B3-9E85-0B31-C569-F9600A446C53}"/>
          </ac:picMkLst>
        </pc:picChg>
        <pc:picChg chg="mod">
          <ac:chgData name="Cameron Barnes" userId="d8a92c99-960a-4e6a-a6c2-c1e42f6e3095" providerId="ADAL" clId="{F8389DB8-569E-43B6-812F-C5D2FDDB84B3}" dt="2022-11-02T18:10:15.044" v="5205"/>
          <ac:picMkLst>
            <pc:docMk/>
            <pc:sldMk cId="3855794808" sldId="306"/>
            <ac:picMk id="184" creationId="{1A7D9B61-3037-E140-A88D-8DB1896ED09B}"/>
          </ac:picMkLst>
        </pc:picChg>
        <pc:picChg chg="mod">
          <ac:chgData name="Cameron Barnes" userId="d8a92c99-960a-4e6a-a6c2-c1e42f6e3095" providerId="ADAL" clId="{F8389DB8-569E-43B6-812F-C5D2FDDB84B3}" dt="2022-11-03T20:20:09.613" v="6114"/>
          <ac:picMkLst>
            <pc:docMk/>
            <pc:sldMk cId="3855794808" sldId="306"/>
            <ac:picMk id="192" creationId="{65988A57-CBCE-6BE2-4A3A-0D600661F560}"/>
          </ac:picMkLst>
        </pc:picChg>
        <pc:picChg chg="mod">
          <ac:chgData name="Cameron Barnes" userId="d8a92c99-960a-4e6a-a6c2-c1e42f6e3095" providerId="ADAL" clId="{F8389DB8-569E-43B6-812F-C5D2FDDB84B3}" dt="2022-11-03T20:20:09.613" v="6114"/>
          <ac:picMkLst>
            <pc:docMk/>
            <pc:sldMk cId="3855794808" sldId="306"/>
            <ac:picMk id="196" creationId="{E6CAD65D-6161-DAD3-0A3F-638B522BFCE2}"/>
          </ac:picMkLst>
        </pc:picChg>
        <pc:picChg chg="mod">
          <ac:chgData name="Cameron Barnes" userId="d8a92c99-960a-4e6a-a6c2-c1e42f6e3095" providerId="ADAL" clId="{F8389DB8-569E-43B6-812F-C5D2FDDB84B3}" dt="2022-11-03T21:25:38.916" v="6194"/>
          <ac:picMkLst>
            <pc:docMk/>
            <pc:sldMk cId="3855794808" sldId="306"/>
            <ac:picMk id="222" creationId="{3E31801D-0FC4-2BE9-920E-BC118DC47BAE}"/>
          </ac:picMkLst>
        </pc:picChg>
        <pc:picChg chg="mod">
          <ac:chgData name="Cameron Barnes" userId="d8a92c99-960a-4e6a-a6c2-c1e42f6e3095" providerId="ADAL" clId="{F8389DB8-569E-43B6-812F-C5D2FDDB84B3}" dt="2022-11-03T21:25:38.916" v="6194"/>
          <ac:picMkLst>
            <pc:docMk/>
            <pc:sldMk cId="3855794808" sldId="306"/>
            <ac:picMk id="223" creationId="{4E212A95-3882-6580-2154-46BE936979DA}"/>
          </ac:picMkLst>
        </pc:picChg>
        <pc:cxnChg chg="add mod ord">
          <ac:chgData name="Cameron Barnes" userId="d8a92c99-960a-4e6a-a6c2-c1e42f6e3095" providerId="ADAL" clId="{F8389DB8-569E-43B6-812F-C5D2FDDB84B3}" dt="2022-11-01T21:03:07.773" v="2310" actId="14100"/>
          <ac:cxnSpMkLst>
            <pc:docMk/>
            <pc:sldMk cId="3855794808" sldId="306"/>
            <ac:cxnSpMk id="6" creationId="{1C4D7E7E-4038-BBB1-794F-E73524222812}"/>
          </ac:cxnSpMkLst>
        </pc:cxnChg>
        <pc:cxnChg chg="add mod ord">
          <ac:chgData name="Cameron Barnes" userId="d8a92c99-960a-4e6a-a6c2-c1e42f6e3095" providerId="ADAL" clId="{F8389DB8-569E-43B6-812F-C5D2FDDB84B3}" dt="2022-11-01T21:13:02.438" v="2374" actId="167"/>
          <ac:cxnSpMkLst>
            <pc:docMk/>
            <pc:sldMk cId="3855794808" sldId="306"/>
            <ac:cxnSpMk id="29" creationId="{B9A3CEA9-4C47-8E41-DEB8-AB44A9817910}"/>
          </ac:cxnSpMkLst>
        </pc:cxnChg>
        <pc:cxnChg chg="add mod ord">
          <ac:chgData name="Cameron Barnes" userId="d8a92c99-960a-4e6a-a6c2-c1e42f6e3095" providerId="ADAL" clId="{F8389DB8-569E-43B6-812F-C5D2FDDB84B3}" dt="2022-11-01T21:13:20.837" v="2379" actId="167"/>
          <ac:cxnSpMkLst>
            <pc:docMk/>
            <pc:sldMk cId="3855794808" sldId="306"/>
            <ac:cxnSpMk id="31" creationId="{AD8E6E86-0D7C-B0AF-C886-4A68464CD64D}"/>
          </ac:cxnSpMkLst>
        </pc:cxnChg>
        <pc:cxnChg chg="add mod ord">
          <ac:chgData name="Cameron Barnes" userId="d8a92c99-960a-4e6a-a6c2-c1e42f6e3095" providerId="ADAL" clId="{F8389DB8-569E-43B6-812F-C5D2FDDB84B3}" dt="2022-11-01T21:13:55.189" v="2382" actId="167"/>
          <ac:cxnSpMkLst>
            <pc:docMk/>
            <pc:sldMk cId="3855794808" sldId="306"/>
            <ac:cxnSpMk id="33" creationId="{BE322956-747F-89C9-984B-AD7352268603}"/>
          </ac:cxnSpMkLst>
        </pc:cxnChg>
        <pc:cxnChg chg="add mod ord">
          <ac:chgData name="Cameron Barnes" userId="d8a92c99-960a-4e6a-a6c2-c1e42f6e3095" providerId="ADAL" clId="{F8389DB8-569E-43B6-812F-C5D2FDDB84B3}" dt="2022-11-01T21:14:12.907" v="2386" actId="167"/>
          <ac:cxnSpMkLst>
            <pc:docMk/>
            <pc:sldMk cId="3855794808" sldId="306"/>
            <ac:cxnSpMk id="34" creationId="{108B2218-CA1A-A330-2980-0317600A16E4}"/>
          </ac:cxnSpMkLst>
        </pc:cxnChg>
        <pc:cxnChg chg="add mod ord">
          <ac:chgData name="Cameron Barnes" userId="d8a92c99-960a-4e6a-a6c2-c1e42f6e3095" providerId="ADAL" clId="{F8389DB8-569E-43B6-812F-C5D2FDDB84B3}" dt="2022-11-01T21:14:38.946" v="2391" actId="167"/>
          <ac:cxnSpMkLst>
            <pc:docMk/>
            <pc:sldMk cId="3855794808" sldId="306"/>
            <ac:cxnSpMk id="36" creationId="{FA29C9DD-3916-553E-D8E0-BF98F6B0DF3B}"/>
          </ac:cxnSpMkLst>
        </pc:cxnChg>
        <pc:cxnChg chg="add del mod">
          <ac:chgData name="Cameron Barnes" userId="d8a92c99-960a-4e6a-a6c2-c1e42f6e3095" providerId="ADAL" clId="{F8389DB8-569E-43B6-812F-C5D2FDDB84B3}" dt="2022-11-01T21:15:06.236" v="2395" actId="478"/>
          <ac:cxnSpMkLst>
            <pc:docMk/>
            <pc:sldMk cId="3855794808" sldId="306"/>
            <ac:cxnSpMk id="40" creationId="{BB047A5B-4CAA-9699-6913-F52442EBD12A}"/>
          </ac:cxnSpMkLst>
        </pc:cxnChg>
        <pc:cxnChg chg="mod">
          <ac:chgData name="Cameron Barnes" userId="d8a92c99-960a-4e6a-a6c2-c1e42f6e3095" providerId="ADAL" clId="{F8389DB8-569E-43B6-812F-C5D2FDDB84B3}" dt="2022-11-01T21:34:45.814" v="2595"/>
          <ac:cxnSpMkLst>
            <pc:docMk/>
            <pc:sldMk cId="3855794808" sldId="306"/>
            <ac:cxnSpMk id="69" creationId="{6A5E4602-EDDB-6DDF-F456-CCCE18EA45CC}"/>
          </ac:cxnSpMkLst>
        </pc:cxnChg>
        <pc:cxnChg chg="mod">
          <ac:chgData name="Cameron Barnes" userId="d8a92c99-960a-4e6a-a6c2-c1e42f6e3095" providerId="ADAL" clId="{F8389DB8-569E-43B6-812F-C5D2FDDB84B3}" dt="2022-11-01T21:36:34.908" v="2617"/>
          <ac:cxnSpMkLst>
            <pc:docMk/>
            <pc:sldMk cId="3855794808" sldId="306"/>
            <ac:cxnSpMk id="92" creationId="{ED4167FB-5FD0-DF0C-08AE-339CAAD2F760}"/>
          </ac:cxnSpMkLst>
        </pc:cxnChg>
        <pc:cxnChg chg="mod">
          <ac:chgData name="Cameron Barnes" userId="d8a92c99-960a-4e6a-a6c2-c1e42f6e3095" providerId="ADAL" clId="{F8389DB8-569E-43B6-812F-C5D2FDDB84B3}" dt="2022-11-02T03:07:14.354" v="3925"/>
          <ac:cxnSpMkLst>
            <pc:docMk/>
            <pc:sldMk cId="3855794808" sldId="306"/>
            <ac:cxnSpMk id="145" creationId="{ECF97D7C-3CEF-A491-F613-564E54E1600A}"/>
          </ac:cxnSpMkLst>
        </pc:cxnChg>
        <pc:cxnChg chg="mod">
          <ac:chgData name="Cameron Barnes" userId="d8a92c99-960a-4e6a-a6c2-c1e42f6e3095" providerId="ADAL" clId="{F8389DB8-569E-43B6-812F-C5D2FDDB84B3}" dt="2022-11-02T03:07:14.354" v="3925"/>
          <ac:cxnSpMkLst>
            <pc:docMk/>
            <pc:sldMk cId="3855794808" sldId="306"/>
            <ac:cxnSpMk id="146" creationId="{FFA500BD-7A94-80ED-2812-7FF7CCDB7B96}"/>
          </ac:cxnSpMkLst>
        </pc:cxnChg>
        <pc:cxnChg chg="mod">
          <ac:chgData name="Cameron Barnes" userId="d8a92c99-960a-4e6a-a6c2-c1e42f6e3095" providerId="ADAL" clId="{F8389DB8-569E-43B6-812F-C5D2FDDB84B3}" dt="2022-11-02T03:07:14.354" v="3925"/>
          <ac:cxnSpMkLst>
            <pc:docMk/>
            <pc:sldMk cId="3855794808" sldId="306"/>
            <ac:cxnSpMk id="147" creationId="{776626AA-DF4F-5572-2D64-E40DF63ED09F}"/>
          </ac:cxnSpMkLst>
        </pc:cxnChg>
        <pc:cxnChg chg="mod">
          <ac:chgData name="Cameron Barnes" userId="d8a92c99-960a-4e6a-a6c2-c1e42f6e3095" providerId="ADAL" clId="{F8389DB8-569E-43B6-812F-C5D2FDDB84B3}" dt="2022-11-02T03:07:14.354" v="3925"/>
          <ac:cxnSpMkLst>
            <pc:docMk/>
            <pc:sldMk cId="3855794808" sldId="306"/>
            <ac:cxnSpMk id="148" creationId="{1146582F-DEA7-2C23-9AC1-8400D40C04CD}"/>
          </ac:cxnSpMkLst>
        </pc:cxnChg>
        <pc:cxnChg chg="mod">
          <ac:chgData name="Cameron Barnes" userId="d8a92c99-960a-4e6a-a6c2-c1e42f6e3095" providerId="ADAL" clId="{F8389DB8-569E-43B6-812F-C5D2FDDB84B3}" dt="2022-11-02T03:07:14.354" v="3925"/>
          <ac:cxnSpMkLst>
            <pc:docMk/>
            <pc:sldMk cId="3855794808" sldId="306"/>
            <ac:cxnSpMk id="149" creationId="{2BC06947-BFF7-28F9-1576-49A520037D70}"/>
          </ac:cxnSpMkLst>
        </pc:cxnChg>
        <pc:cxnChg chg="mod">
          <ac:chgData name="Cameron Barnes" userId="d8a92c99-960a-4e6a-a6c2-c1e42f6e3095" providerId="ADAL" clId="{F8389DB8-569E-43B6-812F-C5D2FDDB84B3}" dt="2022-11-03T21:25:38.916" v="6194"/>
          <ac:cxnSpMkLst>
            <pc:docMk/>
            <pc:sldMk cId="3855794808" sldId="306"/>
            <ac:cxnSpMk id="209" creationId="{446711EA-E1D3-5FF3-D814-4BF6D84896F1}"/>
          </ac:cxnSpMkLst>
        </pc:cxnChg>
      </pc:sldChg>
      <pc:sldChg chg="addSp delSp modSp new del mod">
        <pc:chgData name="Cameron Barnes" userId="d8a92c99-960a-4e6a-a6c2-c1e42f6e3095" providerId="ADAL" clId="{F8389DB8-569E-43B6-812F-C5D2FDDB84B3}" dt="2022-11-03T20:42:09.729" v="6190" actId="2696"/>
        <pc:sldMkLst>
          <pc:docMk/>
          <pc:sldMk cId="791571368" sldId="307"/>
        </pc:sldMkLst>
        <pc:spChg chg="del mod">
          <ac:chgData name="Cameron Barnes" userId="d8a92c99-960a-4e6a-a6c2-c1e42f6e3095" providerId="ADAL" clId="{F8389DB8-569E-43B6-812F-C5D2FDDB84B3}" dt="2022-11-01T17:41:28.248" v="1266" actId="478"/>
          <ac:spMkLst>
            <pc:docMk/>
            <pc:sldMk cId="791571368" sldId="307"/>
            <ac:spMk id="2" creationId="{2DCD1E6E-AA2B-135C-13AB-64DDC781E440}"/>
          </ac:spMkLst>
        </pc:spChg>
        <pc:spChg chg="del mod">
          <ac:chgData name="Cameron Barnes" userId="d8a92c99-960a-4e6a-a6c2-c1e42f6e3095" providerId="ADAL" clId="{F8389DB8-569E-43B6-812F-C5D2FDDB84B3}" dt="2022-11-01T17:41:24.869" v="1264" actId="478"/>
          <ac:spMkLst>
            <pc:docMk/>
            <pc:sldMk cId="791571368" sldId="307"/>
            <ac:spMk id="5" creationId="{132A6C67-3D30-882A-8134-9434067ED0E4}"/>
          </ac:spMkLst>
        </pc:spChg>
        <pc:spChg chg="add mod">
          <ac:chgData name="Cameron Barnes" userId="d8a92c99-960a-4e6a-a6c2-c1e42f6e3095" providerId="ADAL" clId="{F8389DB8-569E-43B6-812F-C5D2FDDB84B3}" dt="2022-11-01T17:42:47.386" v="1285" actId="208"/>
          <ac:spMkLst>
            <pc:docMk/>
            <pc:sldMk cId="791571368" sldId="307"/>
            <ac:spMk id="6" creationId="{DD248F77-A6E9-2951-FE36-A7CC9141487C}"/>
          </ac:spMkLst>
        </pc:spChg>
        <pc:spChg chg="add mod">
          <ac:chgData name="Cameron Barnes" userId="d8a92c99-960a-4e6a-a6c2-c1e42f6e3095" providerId="ADAL" clId="{F8389DB8-569E-43B6-812F-C5D2FDDB84B3}" dt="2022-11-01T17:43:22.292" v="1328" actId="207"/>
          <ac:spMkLst>
            <pc:docMk/>
            <pc:sldMk cId="791571368" sldId="307"/>
            <ac:spMk id="7" creationId="{373F7470-AC32-DF1F-A89C-5B6F88F6352E}"/>
          </ac:spMkLst>
        </pc:spChg>
        <pc:spChg chg="add mod">
          <ac:chgData name="Cameron Barnes" userId="d8a92c99-960a-4e6a-a6c2-c1e42f6e3095" providerId="ADAL" clId="{F8389DB8-569E-43B6-812F-C5D2FDDB84B3}" dt="2022-11-01T17:43:26.075" v="1330" actId="207"/>
          <ac:spMkLst>
            <pc:docMk/>
            <pc:sldMk cId="791571368" sldId="307"/>
            <ac:spMk id="8" creationId="{30D8225B-EC4C-08BA-30F1-152E9BCA1293}"/>
          </ac:spMkLst>
        </pc:spChg>
        <pc:spChg chg="add mod">
          <ac:chgData name="Cameron Barnes" userId="d8a92c99-960a-4e6a-a6c2-c1e42f6e3095" providerId="ADAL" clId="{F8389DB8-569E-43B6-812F-C5D2FDDB84B3}" dt="2022-11-01T17:43:30.537" v="1332" actId="207"/>
          <ac:spMkLst>
            <pc:docMk/>
            <pc:sldMk cId="791571368" sldId="307"/>
            <ac:spMk id="9" creationId="{546397F5-4037-8425-7408-DB11EAC4D453}"/>
          </ac:spMkLst>
        </pc:spChg>
        <pc:picChg chg="add mod">
          <ac:chgData name="Cameron Barnes" userId="d8a92c99-960a-4e6a-a6c2-c1e42f6e3095" providerId="ADAL" clId="{F8389DB8-569E-43B6-812F-C5D2FDDB84B3}" dt="2022-11-01T17:43:45.229" v="1335" actId="1076"/>
          <ac:picMkLst>
            <pc:docMk/>
            <pc:sldMk cId="791571368" sldId="307"/>
            <ac:picMk id="10" creationId="{732D293E-F369-BCA9-C935-A33E8F17E9CA}"/>
          </ac:picMkLst>
        </pc:picChg>
        <pc:picChg chg="add mod">
          <ac:chgData name="Cameron Barnes" userId="d8a92c99-960a-4e6a-a6c2-c1e42f6e3095" providerId="ADAL" clId="{F8389DB8-569E-43B6-812F-C5D2FDDB84B3}" dt="2022-11-01T17:45:26.945" v="1347" actId="207"/>
          <ac:picMkLst>
            <pc:docMk/>
            <pc:sldMk cId="791571368" sldId="307"/>
            <ac:picMk id="11" creationId="{5887A633-51A1-B710-ED8F-582578F6A2CE}"/>
          </ac:picMkLst>
        </pc:picChg>
        <pc:picChg chg="add mod">
          <ac:chgData name="Cameron Barnes" userId="d8a92c99-960a-4e6a-a6c2-c1e42f6e3095" providerId="ADAL" clId="{F8389DB8-569E-43B6-812F-C5D2FDDB84B3}" dt="2022-11-01T17:45:30.373" v="1349" actId="207"/>
          <ac:picMkLst>
            <pc:docMk/>
            <pc:sldMk cId="791571368" sldId="307"/>
            <ac:picMk id="12" creationId="{C6468D08-ADEE-86A8-EF8A-444427308CD8}"/>
          </ac:picMkLst>
        </pc:picChg>
        <pc:picChg chg="add mod">
          <ac:chgData name="Cameron Barnes" userId="d8a92c99-960a-4e6a-a6c2-c1e42f6e3095" providerId="ADAL" clId="{F8389DB8-569E-43B6-812F-C5D2FDDB84B3}" dt="2022-11-01T17:45:41.275" v="1351"/>
          <ac:picMkLst>
            <pc:docMk/>
            <pc:sldMk cId="791571368" sldId="307"/>
            <ac:picMk id="13" creationId="{07F34BCF-770C-DFFD-C829-48C74DE79B5B}"/>
          </ac:picMkLst>
        </pc:picChg>
      </pc:sldChg>
      <pc:sldChg chg="modSp add mod">
        <pc:chgData name="Cameron Barnes" userId="d8a92c99-960a-4e6a-a6c2-c1e42f6e3095" providerId="ADAL" clId="{F8389DB8-569E-43B6-812F-C5D2FDDB84B3}" dt="2022-11-01T17:46:33.886" v="1363" actId="207"/>
        <pc:sldMkLst>
          <pc:docMk/>
          <pc:sldMk cId="342604105" sldId="308"/>
        </pc:sldMkLst>
        <pc:spChg chg="mod">
          <ac:chgData name="Cameron Barnes" userId="d8a92c99-960a-4e6a-a6c2-c1e42f6e3095" providerId="ADAL" clId="{F8389DB8-569E-43B6-812F-C5D2FDDB84B3}" dt="2022-11-01T17:46:23.753" v="1360" actId="207"/>
          <ac:spMkLst>
            <pc:docMk/>
            <pc:sldMk cId="342604105" sldId="308"/>
            <ac:spMk id="6" creationId="{DD248F77-A6E9-2951-FE36-A7CC9141487C}"/>
          </ac:spMkLst>
        </pc:spChg>
        <pc:spChg chg="mod">
          <ac:chgData name="Cameron Barnes" userId="d8a92c99-960a-4e6a-a6c2-c1e42f6e3095" providerId="ADAL" clId="{F8389DB8-569E-43B6-812F-C5D2FDDB84B3}" dt="2022-11-01T17:46:33.886" v="1363" actId="207"/>
          <ac:spMkLst>
            <pc:docMk/>
            <pc:sldMk cId="342604105" sldId="308"/>
            <ac:spMk id="7" creationId="{373F7470-AC32-DF1F-A89C-5B6F88F6352E}"/>
          </ac:spMkLst>
        </pc:spChg>
        <pc:picChg chg="mod">
          <ac:chgData name="Cameron Barnes" userId="d8a92c99-960a-4e6a-a6c2-c1e42f6e3095" providerId="ADAL" clId="{F8389DB8-569E-43B6-812F-C5D2FDDB84B3}" dt="2022-11-01T17:46:12.950" v="1358" actId="207"/>
          <ac:picMkLst>
            <pc:docMk/>
            <pc:sldMk cId="342604105" sldId="308"/>
            <ac:picMk id="10" creationId="{732D293E-F369-BCA9-C935-A33E8F17E9CA}"/>
          </ac:picMkLst>
        </pc:picChg>
        <pc:picChg chg="mod">
          <ac:chgData name="Cameron Barnes" userId="d8a92c99-960a-4e6a-a6c2-c1e42f6e3095" providerId="ADAL" clId="{F8389DB8-569E-43B6-812F-C5D2FDDB84B3}" dt="2022-11-01T17:46:29.187" v="1362" actId="207"/>
          <ac:picMkLst>
            <pc:docMk/>
            <pc:sldMk cId="342604105" sldId="308"/>
            <ac:picMk id="11" creationId="{5887A633-51A1-B710-ED8F-582578F6A2CE}"/>
          </ac:picMkLst>
        </pc:picChg>
      </pc:sldChg>
      <pc:sldChg chg="new del">
        <pc:chgData name="Cameron Barnes" userId="d8a92c99-960a-4e6a-a6c2-c1e42f6e3095" providerId="ADAL" clId="{F8389DB8-569E-43B6-812F-C5D2FDDB84B3}" dt="2022-11-01T17:45:54.126" v="1353" actId="2696"/>
        <pc:sldMkLst>
          <pc:docMk/>
          <pc:sldMk cId="2399744266" sldId="308"/>
        </pc:sldMkLst>
      </pc:sldChg>
      <pc:sldChg chg="modSp add mod">
        <pc:chgData name="Cameron Barnes" userId="d8a92c99-960a-4e6a-a6c2-c1e42f6e3095" providerId="ADAL" clId="{F8389DB8-569E-43B6-812F-C5D2FDDB84B3}" dt="2022-11-01T17:47:00.261" v="1370" actId="207"/>
        <pc:sldMkLst>
          <pc:docMk/>
          <pc:sldMk cId="1366979623" sldId="309"/>
        </pc:sldMkLst>
        <pc:spChg chg="mod">
          <ac:chgData name="Cameron Barnes" userId="d8a92c99-960a-4e6a-a6c2-c1e42f6e3095" providerId="ADAL" clId="{F8389DB8-569E-43B6-812F-C5D2FDDB84B3}" dt="2022-11-01T17:46:43.241" v="1365" actId="207"/>
          <ac:spMkLst>
            <pc:docMk/>
            <pc:sldMk cId="1366979623" sldId="309"/>
            <ac:spMk id="6" creationId="{DD248F77-A6E9-2951-FE36-A7CC9141487C}"/>
          </ac:spMkLst>
        </pc:spChg>
        <pc:spChg chg="mod">
          <ac:chgData name="Cameron Barnes" userId="d8a92c99-960a-4e6a-a6c2-c1e42f6e3095" providerId="ADAL" clId="{F8389DB8-569E-43B6-812F-C5D2FDDB84B3}" dt="2022-11-01T17:47:00.261" v="1370" actId="207"/>
          <ac:spMkLst>
            <pc:docMk/>
            <pc:sldMk cId="1366979623" sldId="309"/>
            <ac:spMk id="8" creationId="{30D8225B-EC4C-08BA-30F1-152E9BCA1293}"/>
          </ac:spMkLst>
        </pc:spChg>
        <pc:picChg chg="mod">
          <ac:chgData name="Cameron Barnes" userId="d8a92c99-960a-4e6a-a6c2-c1e42f6e3095" providerId="ADAL" clId="{F8389DB8-569E-43B6-812F-C5D2FDDB84B3}" dt="2022-11-01T17:46:47.394" v="1367" actId="207"/>
          <ac:picMkLst>
            <pc:docMk/>
            <pc:sldMk cId="1366979623" sldId="309"/>
            <ac:picMk id="10" creationId="{732D293E-F369-BCA9-C935-A33E8F17E9CA}"/>
          </ac:picMkLst>
        </pc:picChg>
        <pc:picChg chg="mod">
          <ac:chgData name="Cameron Barnes" userId="d8a92c99-960a-4e6a-a6c2-c1e42f6e3095" providerId="ADAL" clId="{F8389DB8-569E-43B6-812F-C5D2FDDB84B3}" dt="2022-11-01T17:46:51.798" v="1368" actId="207"/>
          <ac:picMkLst>
            <pc:docMk/>
            <pc:sldMk cId="1366979623" sldId="309"/>
            <ac:picMk id="12" creationId="{C6468D08-ADEE-86A8-EF8A-444427308CD8}"/>
          </ac:picMkLst>
        </pc:picChg>
      </pc:sldChg>
      <pc:sldChg chg="modSp add mod">
        <pc:chgData name="Cameron Barnes" userId="d8a92c99-960a-4e6a-a6c2-c1e42f6e3095" providerId="ADAL" clId="{F8389DB8-569E-43B6-812F-C5D2FDDB84B3}" dt="2022-11-01T17:47:53.129" v="1380" actId="1076"/>
        <pc:sldMkLst>
          <pc:docMk/>
          <pc:sldMk cId="3213308927" sldId="310"/>
        </pc:sldMkLst>
        <pc:spChg chg="mod">
          <ac:chgData name="Cameron Barnes" userId="d8a92c99-960a-4e6a-a6c2-c1e42f6e3095" providerId="ADAL" clId="{F8389DB8-569E-43B6-812F-C5D2FDDB84B3}" dt="2022-11-01T17:47:14.359" v="1374" actId="207"/>
          <ac:spMkLst>
            <pc:docMk/>
            <pc:sldMk cId="3213308927" sldId="310"/>
            <ac:spMk id="6" creationId="{DD248F77-A6E9-2951-FE36-A7CC9141487C}"/>
          </ac:spMkLst>
        </pc:spChg>
        <pc:spChg chg="mod">
          <ac:chgData name="Cameron Barnes" userId="d8a92c99-960a-4e6a-a6c2-c1e42f6e3095" providerId="ADAL" clId="{F8389DB8-569E-43B6-812F-C5D2FDDB84B3}" dt="2022-11-01T17:47:39.626" v="1378" actId="207"/>
          <ac:spMkLst>
            <pc:docMk/>
            <pc:sldMk cId="3213308927" sldId="310"/>
            <ac:spMk id="9" creationId="{546397F5-4037-8425-7408-DB11EAC4D453}"/>
          </ac:spMkLst>
        </pc:spChg>
        <pc:picChg chg="mod">
          <ac:chgData name="Cameron Barnes" userId="d8a92c99-960a-4e6a-a6c2-c1e42f6e3095" providerId="ADAL" clId="{F8389DB8-569E-43B6-812F-C5D2FDDB84B3}" dt="2022-11-01T17:47:09.456" v="1372" actId="207"/>
          <ac:picMkLst>
            <pc:docMk/>
            <pc:sldMk cId="3213308927" sldId="310"/>
            <ac:picMk id="10" creationId="{732D293E-F369-BCA9-C935-A33E8F17E9CA}"/>
          </ac:picMkLst>
        </pc:picChg>
        <pc:picChg chg="mod">
          <ac:chgData name="Cameron Barnes" userId="d8a92c99-960a-4e6a-a6c2-c1e42f6e3095" providerId="ADAL" clId="{F8389DB8-569E-43B6-812F-C5D2FDDB84B3}" dt="2022-11-01T17:47:53.129" v="1380" actId="1076"/>
          <ac:picMkLst>
            <pc:docMk/>
            <pc:sldMk cId="3213308927" sldId="310"/>
            <ac:picMk id="13" creationId="{07F34BCF-770C-DFFD-C829-48C74DE79B5B}"/>
          </ac:picMkLst>
        </pc:picChg>
      </pc:sldChg>
      <pc:sldChg chg="addSp delSp modSp new mod delAnim modAnim">
        <pc:chgData name="Cameron Barnes" userId="d8a92c99-960a-4e6a-a6c2-c1e42f6e3095" providerId="ADAL" clId="{F8389DB8-569E-43B6-812F-C5D2FDDB84B3}" dt="2022-11-01T19:00:58.392" v="2097" actId="1076"/>
        <pc:sldMkLst>
          <pc:docMk/>
          <pc:sldMk cId="2002824176" sldId="311"/>
        </pc:sldMkLst>
        <pc:spChg chg="del mod">
          <ac:chgData name="Cameron Barnes" userId="d8a92c99-960a-4e6a-a6c2-c1e42f6e3095" providerId="ADAL" clId="{F8389DB8-569E-43B6-812F-C5D2FDDB84B3}" dt="2022-11-01T18:53:09.977" v="1973" actId="478"/>
          <ac:spMkLst>
            <pc:docMk/>
            <pc:sldMk cId="2002824176" sldId="311"/>
            <ac:spMk id="2" creationId="{E40028E7-E875-0172-7411-A19903B27B4D}"/>
          </ac:spMkLst>
        </pc:spChg>
        <pc:spChg chg="mod">
          <ac:chgData name="Cameron Barnes" userId="d8a92c99-960a-4e6a-a6c2-c1e42f6e3095" providerId="ADAL" clId="{F8389DB8-569E-43B6-812F-C5D2FDDB84B3}" dt="2022-11-01T18:53:05.508" v="1971" actId="1076"/>
          <ac:spMkLst>
            <pc:docMk/>
            <pc:sldMk cId="2002824176" sldId="311"/>
            <ac:spMk id="5" creationId="{7ACBA7AF-1B73-805F-BF5A-2F15D161E6E6}"/>
          </ac:spMkLst>
        </pc:spChg>
        <pc:spChg chg="add del mod">
          <ac:chgData name="Cameron Barnes" userId="d8a92c99-960a-4e6a-a6c2-c1e42f6e3095" providerId="ADAL" clId="{F8389DB8-569E-43B6-812F-C5D2FDDB84B3}" dt="2022-11-01T18:56:05.637" v="2003" actId="478"/>
          <ac:spMkLst>
            <pc:docMk/>
            <pc:sldMk cId="2002824176" sldId="311"/>
            <ac:spMk id="6" creationId="{CABBE8C5-3233-68F3-8697-30EF6D6D1C48}"/>
          </ac:spMkLst>
        </pc:spChg>
        <pc:spChg chg="add del mod">
          <ac:chgData name="Cameron Barnes" userId="d8a92c99-960a-4e6a-a6c2-c1e42f6e3095" providerId="ADAL" clId="{F8389DB8-569E-43B6-812F-C5D2FDDB84B3}" dt="2022-11-01T18:54:54.815" v="1994" actId="478"/>
          <ac:spMkLst>
            <pc:docMk/>
            <pc:sldMk cId="2002824176" sldId="311"/>
            <ac:spMk id="7" creationId="{A0AB5B65-F6C2-A4E4-D409-A9664158EEE1}"/>
          </ac:spMkLst>
        </pc:spChg>
        <pc:spChg chg="add del mod">
          <ac:chgData name="Cameron Barnes" userId="d8a92c99-960a-4e6a-a6c2-c1e42f6e3095" providerId="ADAL" clId="{F8389DB8-569E-43B6-812F-C5D2FDDB84B3}" dt="2022-11-01T18:54:56.183" v="1995" actId="478"/>
          <ac:spMkLst>
            <pc:docMk/>
            <pc:sldMk cId="2002824176" sldId="311"/>
            <ac:spMk id="8" creationId="{FF6CC9E1-959D-8A35-0E6B-8F2001BD925B}"/>
          </ac:spMkLst>
        </pc:spChg>
        <pc:spChg chg="add mod">
          <ac:chgData name="Cameron Barnes" userId="d8a92c99-960a-4e6a-a6c2-c1e42f6e3095" providerId="ADAL" clId="{F8389DB8-569E-43B6-812F-C5D2FDDB84B3}" dt="2022-11-01T18:57:06.044" v="2008" actId="1582"/>
          <ac:spMkLst>
            <pc:docMk/>
            <pc:sldMk cId="2002824176" sldId="311"/>
            <ac:spMk id="9" creationId="{664B96DE-8017-C5A8-AC90-03153F06032D}"/>
          </ac:spMkLst>
        </pc:spChg>
        <pc:spChg chg="add mod">
          <ac:chgData name="Cameron Barnes" userId="d8a92c99-960a-4e6a-a6c2-c1e42f6e3095" providerId="ADAL" clId="{F8389DB8-569E-43B6-812F-C5D2FDDB84B3}" dt="2022-11-01T18:57:10.742" v="2009" actId="208"/>
          <ac:spMkLst>
            <pc:docMk/>
            <pc:sldMk cId="2002824176" sldId="311"/>
            <ac:spMk id="10" creationId="{AA942807-3515-D0C2-E836-0A6B0B289E1D}"/>
          </ac:spMkLst>
        </pc:spChg>
        <pc:spChg chg="add mod">
          <ac:chgData name="Cameron Barnes" userId="d8a92c99-960a-4e6a-a6c2-c1e42f6e3095" providerId="ADAL" clId="{F8389DB8-569E-43B6-812F-C5D2FDDB84B3}" dt="2022-11-01T18:57:58.460" v="2018" actId="1076"/>
          <ac:spMkLst>
            <pc:docMk/>
            <pc:sldMk cId="2002824176" sldId="311"/>
            <ac:spMk id="11" creationId="{EF969A85-01DC-0874-838C-CE7DBD11CBF0}"/>
          </ac:spMkLst>
        </pc:spChg>
        <pc:spChg chg="add mod">
          <ac:chgData name="Cameron Barnes" userId="d8a92c99-960a-4e6a-a6c2-c1e42f6e3095" providerId="ADAL" clId="{F8389DB8-569E-43B6-812F-C5D2FDDB84B3}" dt="2022-11-01T18:58:03.095" v="2019" actId="14100"/>
          <ac:spMkLst>
            <pc:docMk/>
            <pc:sldMk cId="2002824176" sldId="311"/>
            <ac:spMk id="12" creationId="{7A21518D-CFEE-5659-528D-982642723AD5}"/>
          </ac:spMkLst>
        </pc:spChg>
        <pc:spChg chg="add mod">
          <ac:chgData name="Cameron Barnes" userId="d8a92c99-960a-4e6a-a6c2-c1e42f6e3095" providerId="ADAL" clId="{F8389DB8-569E-43B6-812F-C5D2FDDB84B3}" dt="2022-11-01T18:58:06.915" v="2020" actId="14100"/>
          <ac:spMkLst>
            <pc:docMk/>
            <pc:sldMk cId="2002824176" sldId="311"/>
            <ac:spMk id="13" creationId="{830F33E5-24F0-9AAB-E80B-8EFB4555911A}"/>
          </ac:spMkLst>
        </pc:spChg>
        <pc:spChg chg="add mod">
          <ac:chgData name="Cameron Barnes" userId="d8a92c99-960a-4e6a-a6c2-c1e42f6e3095" providerId="ADAL" clId="{F8389DB8-569E-43B6-812F-C5D2FDDB84B3}" dt="2022-11-01T18:58:46.848" v="2050" actId="2711"/>
          <ac:spMkLst>
            <pc:docMk/>
            <pc:sldMk cId="2002824176" sldId="311"/>
            <ac:spMk id="14" creationId="{110B520D-68AE-C922-2DDB-271322AD7A57}"/>
          </ac:spMkLst>
        </pc:spChg>
        <pc:spChg chg="add mod">
          <ac:chgData name="Cameron Barnes" userId="d8a92c99-960a-4e6a-a6c2-c1e42f6e3095" providerId="ADAL" clId="{F8389DB8-569E-43B6-812F-C5D2FDDB84B3}" dt="2022-11-01T18:59:11.773" v="2072" actId="1076"/>
          <ac:spMkLst>
            <pc:docMk/>
            <pc:sldMk cId="2002824176" sldId="311"/>
            <ac:spMk id="16" creationId="{7DE91E54-D96F-77AC-8AF4-EDB2D7406114}"/>
          </ac:spMkLst>
        </pc:spChg>
        <pc:spChg chg="add mod">
          <ac:chgData name="Cameron Barnes" userId="d8a92c99-960a-4e6a-a6c2-c1e42f6e3095" providerId="ADAL" clId="{F8389DB8-569E-43B6-812F-C5D2FDDB84B3}" dt="2022-11-01T19:00:58.392" v="2097" actId="1076"/>
          <ac:spMkLst>
            <pc:docMk/>
            <pc:sldMk cId="2002824176" sldId="311"/>
            <ac:spMk id="17" creationId="{58B191A2-217F-3A54-2894-76DF3E9380AB}"/>
          </ac:spMkLst>
        </pc:spChg>
      </pc:sldChg>
      <pc:sldChg chg="addSp delSp modSp add mod">
        <pc:chgData name="Cameron Barnes" userId="d8a92c99-960a-4e6a-a6c2-c1e42f6e3095" providerId="ADAL" clId="{F8389DB8-569E-43B6-812F-C5D2FDDB84B3}" dt="2022-11-06T20:47:15.332" v="8843" actId="14100"/>
        <pc:sldMkLst>
          <pc:docMk/>
          <pc:sldMk cId="707621671" sldId="312"/>
        </pc:sldMkLst>
        <pc:spChg chg="add mod">
          <ac:chgData name="Cameron Barnes" userId="d8a92c99-960a-4e6a-a6c2-c1e42f6e3095" providerId="ADAL" clId="{F8389DB8-569E-43B6-812F-C5D2FDDB84B3}" dt="2022-11-03T20:21:13.382" v="6127" actId="1076"/>
          <ac:spMkLst>
            <pc:docMk/>
            <pc:sldMk cId="707621671" sldId="312"/>
            <ac:spMk id="2" creationId="{0554AB20-636B-CAC5-6F62-8A01043B91DD}"/>
          </ac:spMkLst>
        </pc:spChg>
        <pc:spChg chg="mod">
          <ac:chgData name="Cameron Barnes" userId="d8a92c99-960a-4e6a-a6c2-c1e42f6e3095" providerId="ADAL" clId="{F8389DB8-569E-43B6-812F-C5D2FDDB84B3}" dt="2022-11-01T19:07:14.305" v="2148" actId="20577"/>
          <ac:spMkLst>
            <pc:docMk/>
            <pc:sldMk cId="707621671" sldId="312"/>
            <ac:spMk id="5" creationId="{05BBF1FF-1BD1-EBBF-A589-2F9AE1B95DAB}"/>
          </ac:spMkLst>
        </pc:spChg>
        <pc:spChg chg="add del mod">
          <ac:chgData name="Cameron Barnes" userId="d8a92c99-960a-4e6a-a6c2-c1e42f6e3095" providerId="ADAL" clId="{F8389DB8-569E-43B6-812F-C5D2FDDB84B3}" dt="2022-11-01T21:18:26.899" v="2430" actId="478"/>
          <ac:spMkLst>
            <pc:docMk/>
            <pc:sldMk cId="707621671" sldId="312"/>
            <ac:spMk id="7" creationId="{B0200333-5B32-2C1B-378A-875D6B2799B8}"/>
          </ac:spMkLst>
        </pc:spChg>
        <pc:spChg chg="mod">
          <ac:chgData name="Cameron Barnes" userId="d8a92c99-960a-4e6a-a6c2-c1e42f6e3095" providerId="ADAL" clId="{F8389DB8-569E-43B6-812F-C5D2FDDB84B3}" dt="2022-11-06T18:18:58.483" v="7806"/>
          <ac:spMkLst>
            <pc:docMk/>
            <pc:sldMk cId="707621671" sldId="312"/>
            <ac:spMk id="8" creationId="{F2B2CD5E-AEA9-32DF-56FF-C82A6FBB9D7E}"/>
          </ac:spMkLst>
        </pc:spChg>
        <pc:spChg chg="add del mod">
          <ac:chgData name="Cameron Barnes" userId="d8a92c99-960a-4e6a-a6c2-c1e42f6e3095" providerId="ADAL" clId="{F8389DB8-569E-43B6-812F-C5D2FDDB84B3}" dt="2022-11-01T21:18:44.084" v="2436" actId="478"/>
          <ac:spMkLst>
            <pc:docMk/>
            <pc:sldMk cId="707621671" sldId="312"/>
            <ac:spMk id="8" creationId="{F328AFB3-BADA-7D91-F9EE-880DE56747EF}"/>
          </ac:spMkLst>
        </pc:spChg>
        <pc:spChg chg="add del mod">
          <ac:chgData name="Cameron Barnes" userId="d8a92c99-960a-4e6a-a6c2-c1e42f6e3095" providerId="ADAL" clId="{F8389DB8-569E-43B6-812F-C5D2FDDB84B3}" dt="2022-11-01T21:18:45.458" v="2437" actId="478"/>
          <ac:spMkLst>
            <pc:docMk/>
            <pc:sldMk cId="707621671" sldId="312"/>
            <ac:spMk id="9" creationId="{3E49296D-7F3A-5030-10F7-8A6A07BA0319}"/>
          </ac:spMkLst>
        </pc:spChg>
        <pc:spChg chg="mod">
          <ac:chgData name="Cameron Barnes" userId="d8a92c99-960a-4e6a-a6c2-c1e42f6e3095" providerId="ADAL" clId="{F8389DB8-569E-43B6-812F-C5D2FDDB84B3}" dt="2022-11-06T18:18:58.483" v="7806"/>
          <ac:spMkLst>
            <pc:docMk/>
            <pc:sldMk cId="707621671" sldId="312"/>
            <ac:spMk id="9" creationId="{77D46253-F3D8-AF37-B982-FDBFEA60F7DD}"/>
          </ac:spMkLst>
        </pc:spChg>
        <pc:spChg chg="add mod">
          <ac:chgData name="Cameron Barnes" userId="d8a92c99-960a-4e6a-a6c2-c1e42f6e3095" providerId="ADAL" clId="{F8389DB8-569E-43B6-812F-C5D2FDDB84B3}" dt="2022-11-02T03:18:59.020" v="4042" actId="1076"/>
          <ac:spMkLst>
            <pc:docMk/>
            <pc:sldMk cId="707621671" sldId="312"/>
            <ac:spMk id="10" creationId="{CB2E94A8-4C46-059C-6C0D-B1013EB68376}"/>
          </ac:spMkLst>
        </pc:spChg>
        <pc:spChg chg="add mod">
          <ac:chgData name="Cameron Barnes" userId="d8a92c99-960a-4e6a-a6c2-c1e42f6e3095" providerId="ADAL" clId="{F8389DB8-569E-43B6-812F-C5D2FDDB84B3}" dt="2022-11-01T21:20:41.631" v="2457" actId="14100"/>
          <ac:spMkLst>
            <pc:docMk/>
            <pc:sldMk cId="707621671" sldId="312"/>
            <ac:spMk id="11" creationId="{59C70ECB-D779-D758-EBFB-5F4059315D09}"/>
          </ac:spMkLst>
        </pc:spChg>
        <pc:spChg chg="mod">
          <ac:chgData name="Cameron Barnes" userId="d8a92c99-960a-4e6a-a6c2-c1e42f6e3095" providerId="ADAL" clId="{F8389DB8-569E-43B6-812F-C5D2FDDB84B3}" dt="2022-11-06T18:18:58.483" v="7806"/>
          <ac:spMkLst>
            <pc:docMk/>
            <pc:sldMk cId="707621671" sldId="312"/>
            <ac:spMk id="12" creationId="{9CC2AFE0-E04A-31B0-337A-599C3DDED4A0}"/>
          </ac:spMkLst>
        </pc:spChg>
        <pc:spChg chg="mod">
          <ac:chgData name="Cameron Barnes" userId="d8a92c99-960a-4e6a-a6c2-c1e42f6e3095" providerId="ADAL" clId="{F8389DB8-569E-43B6-812F-C5D2FDDB84B3}" dt="2022-11-06T18:18:58.483" v="7806"/>
          <ac:spMkLst>
            <pc:docMk/>
            <pc:sldMk cId="707621671" sldId="312"/>
            <ac:spMk id="13" creationId="{DCF45EDC-7261-3384-1CE0-09E5347EB861}"/>
          </ac:spMkLst>
        </pc:spChg>
        <pc:spChg chg="mod">
          <ac:chgData name="Cameron Barnes" userId="d8a92c99-960a-4e6a-a6c2-c1e42f6e3095" providerId="ADAL" clId="{F8389DB8-569E-43B6-812F-C5D2FDDB84B3}" dt="2022-11-01T21:20:00.689" v="2448"/>
          <ac:spMkLst>
            <pc:docMk/>
            <pc:sldMk cId="707621671" sldId="312"/>
            <ac:spMk id="13" creationId="{FB14850D-800C-E29B-AC23-5CA291672182}"/>
          </ac:spMkLst>
        </pc:spChg>
        <pc:spChg chg="add mod ord">
          <ac:chgData name="Cameron Barnes" userId="d8a92c99-960a-4e6a-a6c2-c1e42f6e3095" providerId="ADAL" clId="{F8389DB8-569E-43B6-812F-C5D2FDDB84B3}" dt="2022-11-01T21:58:14.751" v="2824" actId="164"/>
          <ac:spMkLst>
            <pc:docMk/>
            <pc:sldMk cId="707621671" sldId="312"/>
            <ac:spMk id="15" creationId="{5EF5C44C-69E6-4498-B7DB-0FE1AE92E2F5}"/>
          </ac:spMkLst>
        </pc:spChg>
        <pc:spChg chg="add mod ord">
          <ac:chgData name="Cameron Barnes" userId="d8a92c99-960a-4e6a-a6c2-c1e42f6e3095" providerId="ADAL" clId="{F8389DB8-569E-43B6-812F-C5D2FDDB84B3}" dt="2022-11-01T21:58:37.040" v="2829" actId="164"/>
          <ac:spMkLst>
            <pc:docMk/>
            <pc:sldMk cId="707621671" sldId="312"/>
            <ac:spMk id="16" creationId="{3105EFD6-95B4-BB19-DC90-11EF7F7A438A}"/>
          </ac:spMkLst>
        </pc:spChg>
        <pc:spChg chg="add mod ord">
          <ac:chgData name="Cameron Barnes" userId="d8a92c99-960a-4e6a-a6c2-c1e42f6e3095" providerId="ADAL" clId="{F8389DB8-569E-43B6-812F-C5D2FDDB84B3}" dt="2022-11-01T21:59:01.977" v="2834" actId="164"/>
          <ac:spMkLst>
            <pc:docMk/>
            <pc:sldMk cId="707621671" sldId="312"/>
            <ac:spMk id="17" creationId="{ACECBD63-1FB5-605B-45CD-0A60BC4F0D76}"/>
          </ac:spMkLst>
        </pc:spChg>
        <pc:spChg chg="mod">
          <ac:chgData name="Cameron Barnes" userId="d8a92c99-960a-4e6a-a6c2-c1e42f6e3095" providerId="ADAL" clId="{F8389DB8-569E-43B6-812F-C5D2FDDB84B3}" dt="2022-11-06T18:18:58.483" v="7806"/>
          <ac:spMkLst>
            <pc:docMk/>
            <pc:sldMk cId="707621671" sldId="312"/>
            <ac:spMk id="20" creationId="{9EA196BE-5C94-46C9-2E5A-6A034595200C}"/>
          </ac:spMkLst>
        </pc:spChg>
        <pc:spChg chg="mod">
          <ac:chgData name="Cameron Barnes" userId="d8a92c99-960a-4e6a-a6c2-c1e42f6e3095" providerId="ADAL" clId="{F8389DB8-569E-43B6-812F-C5D2FDDB84B3}" dt="2022-11-06T18:18:58.483" v="7806"/>
          <ac:spMkLst>
            <pc:docMk/>
            <pc:sldMk cId="707621671" sldId="312"/>
            <ac:spMk id="24" creationId="{547BC4C7-BCF6-297A-72BE-6357FF180C76}"/>
          </ac:spMkLst>
        </pc:spChg>
        <pc:spChg chg="mod">
          <ac:chgData name="Cameron Barnes" userId="d8a92c99-960a-4e6a-a6c2-c1e42f6e3095" providerId="ADAL" clId="{F8389DB8-569E-43B6-812F-C5D2FDDB84B3}" dt="2022-11-06T18:18:58.483" v="7806"/>
          <ac:spMkLst>
            <pc:docMk/>
            <pc:sldMk cId="707621671" sldId="312"/>
            <ac:spMk id="25" creationId="{F9308FEA-A95F-4E70-495E-3FED3F17086E}"/>
          </ac:spMkLst>
        </pc:spChg>
        <pc:spChg chg="mod">
          <ac:chgData name="Cameron Barnes" userId="d8a92c99-960a-4e6a-a6c2-c1e42f6e3095" providerId="ADAL" clId="{F8389DB8-569E-43B6-812F-C5D2FDDB84B3}" dt="2022-11-06T18:18:58.483" v="7806"/>
          <ac:spMkLst>
            <pc:docMk/>
            <pc:sldMk cId="707621671" sldId="312"/>
            <ac:spMk id="26" creationId="{5A0337DB-2704-7FD2-8F55-3FEDFD727D3E}"/>
          </ac:spMkLst>
        </pc:spChg>
        <pc:spChg chg="add mod">
          <ac:chgData name="Cameron Barnes" userId="d8a92c99-960a-4e6a-a6c2-c1e42f6e3095" providerId="ADAL" clId="{F8389DB8-569E-43B6-812F-C5D2FDDB84B3}" dt="2022-11-01T21:58:14.751" v="2824" actId="164"/>
          <ac:spMkLst>
            <pc:docMk/>
            <pc:sldMk cId="707621671" sldId="312"/>
            <ac:spMk id="28" creationId="{F8C57C33-F388-D4A3-1F96-6222828FE5F0}"/>
          </ac:spMkLst>
        </pc:spChg>
        <pc:spChg chg="add mod">
          <ac:chgData name="Cameron Barnes" userId="d8a92c99-960a-4e6a-a6c2-c1e42f6e3095" providerId="ADAL" clId="{F8389DB8-569E-43B6-812F-C5D2FDDB84B3}" dt="2022-11-01T21:58:37.040" v="2829" actId="164"/>
          <ac:spMkLst>
            <pc:docMk/>
            <pc:sldMk cId="707621671" sldId="312"/>
            <ac:spMk id="29" creationId="{8E2FF47D-B158-AC62-CA71-ED3F1EF85AB0}"/>
          </ac:spMkLst>
        </pc:spChg>
        <pc:spChg chg="add mod">
          <ac:chgData name="Cameron Barnes" userId="d8a92c99-960a-4e6a-a6c2-c1e42f6e3095" providerId="ADAL" clId="{F8389DB8-569E-43B6-812F-C5D2FDDB84B3}" dt="2022-11-01T21:59:01.977" v="2834" actId="164"/>
          <ac:spMkLst>
            <pc:docMk/>
            <pc:sldMk cId="707621671" sldId="312"/>
            <ac:spMk id="30" creationId="{D4003FE0-FF61-B5F2-B234-CAC2D5C9E82E}"/>
          </ac:spMkLst>
        </pc:spChg>
        <pc:spChg chg="add del mod">
          <ac:chgData name="Cameron Barnes" userId="d8a92c99-960a-4e6a-a6c2-c1e42f6e3095" providerId="ADAL" clId="{F8389DB8-569E-43B6-812F-C5D2FDDB84B3}" dt="2022-11-03T20:17:13.420" v="6112"/>
          <ac:spMkLst>
            <pc:docMk/>
            <pc:sldMk cId="707621671" sldId="312"/>
            <ac:spMk id="38" creationId="{BFC9D570-4EFC-602A-FEF2-ABC5A5C1CF08}"/>
          </ac:spMkLst>
        </pc:spChg>
        <pc:spChg chg="mod">
          <ac:chgData name="Cameron Barnes" userId="d8a92c99-960a-4e6a-a6c2-c1e42f6e3095" providerId="ADAL" clId="{F8389DB8-569E-43B6-812F-C5D2FDDB84B3}" dt="2022-11-06T18:18:58.483" v="7806"/>
          <ac:spMkLst>
            <pc:docMk/>
            <pc:sldMk cId="707621671" sldId="312"/>
            <ac:spMk id="38" creationId="{E6EBBBF9-33A3-816B-276C-F85868884D81}"/>
          </ac:spMkLst>
        </pc:spChg>
        <pc:spChg chg="add mod">
          <ac:chgData name="Cameron Barnes" userId="d8a92c99-960a-4e6a-a6c2-c1e42f6e3095" providerId="ADAL" clId="{F8389DB8-569E-43B6-812F-C5D2FDDB84B3}" dt="2022-11-04T18:07:27.231" v="7567" actId="20577"/>
          <ac:spMkLst>
            <pc:docMk/>
            <pc:sldMk cId="707621671" sldId="312"/>
            <ac:spMk id="40" creationId="{2F7E192B-39C0-CBF9-095F-112D97E43385}"/>
          </ac:spMkLst>
        </pc:spChg>
        <pc:spChg chg="mod">
          <ac:chgData name="Cameron Barnes" userId="d8a92c99-960a-4e6a-a6c2-c1e42f6e3095" providerId="ADAL" clId="{F8389DB8-569E-43B6-812F-C5D2FDDB84B3}" dt="2022-11-06T18:18:58.483" v="7806"/>
          <ac:spMkLst>
            <pc:docMk/>
            <pc:sldMk cId="707621671" sldId="312"/>
            <ac:spMk id="41" creationId="{1BA7BF09-3835-7B31-4309-27D2E4D5D33C}"/>
          </ac:spMkLst>
        </pc:spChg>
        <pc:spChg chg="add del mod">
          <ac:chgData name="Cameron Barnes" userId="d8a92c99-960a-4e6a-a6c2-c1e42f6e3095" providerId="ADAL" clId="{F8389DB8-569E-43B6-812F-C5D2FDDB84B3}" dt="2022-11-02T03:20:20.314" v="4051"/>
          <ac:spMkLst>
            <pc:docMk/>
            <pc:sldMk cId="707621671" sldId="312"/>
            <ac:spMk id="41" creationId="{377D454F-12EB-234B-E62B-C1BADBB8AF56}"/>
          </ac:spMkLst>
        </pc:spChg>
        <pc:spChg chg="add mod">
          <ac:chgData name="Cameron Barnes" userId="d8a92c99-960a-4e6a-a6c2-c1e42f6e3095" providerId="ADAL" clId="{F8389DB8-569E-43B6-812F-C5D2FDDB84B3}" dt="2022-11-03T22:42:41.275" v="6261" actId="255"/>
          <ac:spMkLst>
            <pc:docMk/>
            <pc:sldMk cId="707621671" sldId="312"/>
            <ac:spMk id="42" creationId="{17F59E1F-D4F4-B4A7-80A2-FD1AC78912A6}"/>
          </ac:spMkLst>
        </pc:spChg>
        <pc:spChg chg="mod">
          <ac:chgData name="Cameron Barnes" userId="d8a92c99-960a-4e6a-a6c2-c1e42f6e3095" providerId="ADAL" clId="{F8389DB8-569E-43B6-812F-C5D2FDDB84B3}" dt="2022-11-06T18:18:58.483" v="7806"/>
          <ac:spMkLst>
            <pc:docMk/>
            <pc:sldMk cId="707621671" sldId="312"/>
            <ac:spMk id="44" creationId="{5A526282-5DEB-2A09-E556-1AAE65F8235F}"/>
          </ac:spMkLst>
        </pc:spChg>
        <pc:spChg chg="mod">
          <ac:chgData name="Cameron Barnes" userId="d8a92c99-960a-4e6a-a6c2-c1e42f6e3095" providerId="ADAL" clId="{F8389DB8-569E-43B6-812F-C5D2FDDB84B3}" dt="2022-11-03T20:17:01.346" v="6106"/>
          <ac:spMkLst>
            <pc:docMk/>
            <pc:sldMk cId="707621671" sldId="312"/>
            <ac:spMk id="44" creationId="{5D30D018-006C-30D2-A7D3-2BED6EDB2AEE}"/>
          </ac:spMkLst>
        </pc:spChg>
        <pc:spChg chg="mod">
          <ac:chgData name="Cameron Barnes" userId="d8a92c99-960a-4e6a-a6c2-c1e42f6e3095" providerId="ADAL" clId="{F8389DB8-569E-43B6-812F-C5D2FDDB84B3}" dt="2022-11-03T20:17:01.346" v="6106"/>
          <ac:spMkLst>
            <pc:docMk/>
            <pc:sldMk cId="707621671" sldId="312"/>
            <ac:spMk id="46" creationId="{D0B31A50-F8AB-EC92-E405-C8DC7FCF0E4A}"/>
          </ac:spMkLst>
        </pc:spChg>
        <pc:spChg chg="mod">
          <ac:chgData name="Cameron Barnes" userId="d8a92c99-960a-4e6a-a6c2-c1e42f6e3095" providerId="ADAL" clId="{F8389DB8-569E-43B6-812F-C5D2FDDB84B3}" dt="2022-11-06T18:18:58.483" v="7806"/>
          <ac:spMkLst>
            <pc:docMk/>
            <pc:sldMk cId="707621671" sldId="312"/>
            <ac:spMk id="46" creationId="{EB5337E4-7187-1D6B-C765-9B2C17BD35FB}"/>
          </ac:spMkLst>
        </pc:spChg>
        <pc:spChg chg="mod">
          <ac:chgData name="Cameron Barnes" userId="d8a92c99-960a-4e6a-a6c2-c1e42f6e3095" providerId="ADAL" clId="{F8389DB8-569E-43B6-812F-C5D2FDDB84B3}" dt="2022-11-03T20:17:01.346" v="6106"/>
          <ac:spMkLst>
            <pc:docMk/>
            <pc:sldMk cId="707621671" sldId="312"/>
            <ac:spMk id="47" creationId="{F1A95582-F98E-0D5F-9725-3A6A213E58AC}"/>
          </ac:spMkLst>
        </pc:spChg>
        <pc:spChg chg="mod">
          <ac:chgData name="Cameron Barnes" userId="d8a92c99-960a-4e6a-a6c2-c1e42f6e3095" providerId="ADAL" clId="{F8389DB8-569E-43B6-812F-C5D2FDDB84B3}" dt="2022-11-03T20:17:01.346" v="6106"/>
          <ac:spMkLst>
            <pc:docMk/>
            <pc:sldMk cId="707621671" sldId="312"/>
            <ac:spMk id="48" creationId="{C0CCBB36-0F9D-DA37-48FB-3059B65B9897}"/>
          </ac:spMkLst>
        </pc:spChg>
        <pc:spChg chg="mod">
          <ac:chgData name="Cameron Barnes" userId="d8a92c99-960a-4e6a-a6c2-c1e42f6e3095" providerId="ADAL" clId="{F8389DB8-569E-43B6-812F-C5D2FDDB84B3}" dt="2022-11-03T20:17:01.346" v="6106"/>
          <ac:spMkLst>
            <pc:docMk/>
            <pc:sldMk cId="707621671" sldId="312"/>
            <ac:spMk id="49" creationId="{9B4C0E30-86C6-ED8B-2EBB-C4623C486F8E}"/>
          </ac:spMkLst>
        </pc:spChg>
        <pc:spChg chg="mod">
          <ac:chgData name="Cameron Barnes" userId="d8a92c99-960a-4e6a-a6c2-c1e42f6e3095" providerId="ADAL" clId="{F8389DB8-569E-43B6-812F-C5D2FDDB84B3}" dt="2022-11-03T20:17:01.346" v="6106"/>
          <ac:spMkLst>
            <pc:docMk/>
            <pc:sldMk cId="707621671" sldId="312"/>
            <ac:spMk id="51" creationId="{86FF9D60-FDE8-E03D-40D7-17DB132A9783}"/>
          </ac:spMkLst>
        </pc:spChg>
        <pc:spChg chg="mod">
          <ac:chgData name="Cameron Barnes" userId="d8a92c99-960a-4e6a-a6c2-c1e42f6e3095" providerId="ADAL" clId="{F8389DB8-569E-43B6-812F-C5D2FDDB84B3}" dt="2022-11-06T18:47:39.489" v="7974"/>
          <ac:spMkLst>
            <pc:docMk/>
            <pc:sldMk cId="707621671" sldId="312"/>
            <ac:spMk id="51" creationId="{89A6ACF5-464B-D93D-B823-DD848A4845C6}"/>
          </ac:spMkLst>
        </pc:spChg>
        <pc:spChg chg="mod">
          <ac:chgData name="Cameron Barnes" userId="d8a92c99-960a-4e6a-a6c2-c1e42f6e3095" providerId="ADAL" clId="{F8389DB8-569E-43B6-812F-C5D2FDDB84B3}" dt="2022-11-06T18:47:39.489" v="7974"/>
          <ac:spMkLst>
            <pc:docMk/>
            <pc:sldMk cId="707621671" sldId="312"/>
            <ac:spMk id="52" creationId="{45DB2C61-9E2B-F950-F6EA-29610BB3A79C}"/>
          </ac:spMkLst>
        </pc:spChg>
        <pc:spChg chg="mod">
          <ac:chgData name="Cameron Barnes" userId="d8a92c99-960a-4e6a-a6c2-c1e42f6e3095" providerId="ADAL" clId="{F8389DB8-569E-43B6-812F-C5D2FDDB84B3}" dt="2022-11-03T20:17:01.346" v="6106"/>
          <ac:spMkLst>
            <pc:docMk/>
            <pc:sldMk cId="707621671" sldId="312"/>
            <ac:spMk id="52" creationId="{7F010FF3-86A7-0C78-6D75-208C103C459C}"/>
          </ac:spMkLst>
        </pc:spChg>
        <pc:spChg chg="mod">
          <ac:chgData name="Cameron Barnes" userId="d8a92c99-960a-4e6a-a6c2-c1e42f6e3095" providerId="ADAL" clId="{F8389DB8-569E-43B6-812F-C5D2FDDB84B3}" dt="2022-11-03T20:17:01.346" v="6106"/>
          <ac:spMkLst>
            <pc:docMk/>
            <pc:sldMk cId="707621671" sldId="312"/>
            <ac:spMk id="53" creationId="{2A0C0BF2-0F47-D1A8-BE83-0A3A55A311D7}"/>
          </ac:spMkLst>
        </pc:spChg>
        <pc:spChg chg="mod">
          <ac:chgData name="Cameron Barnes" userId="d8a92c99-960a-4e6a-a6c2-c1e42f6e3095" providerId="ADAL" clId="{F8389DB8-569E-43B6-812F-C5D2FDDB84B3}" dt="2022-11-06T18:47:39.489" v="7974"/>
          <ac:spMkLst>
            <pc:docMk/>
            <pc:sldMk cId="707621671" sldId="312"/>
            <ac:spMk id="53" creationId="{40B522F0-2434-419D-119E-9FAFCC69568A}"/>
          </ac:spMkLst>
        </pc:spChg>
        <pc:spChg chg="mod">
          <ac:chgData name="Cameron Barnes" userId="d8a92c99-960a-4e6a-a6c2-c1e42f6e3095" providerId="ADAL" clId="{F8389DB8-569E-43B6-812F-C5D2FDDB84B3}" dt="2022-11-03T20:17:01.346" v="6106"/>
          <ac:spMkLst>
            <pc:docMk/>
            <pc:sldMk cId="707621671" sldId="312"/>
            <ac:spMk id="54" creationId="{36458D56-0189-58D6-1E03-CAC909CD16A2}"/>
          </ac:spMkLst>
        </pc:spChg>
        <pc:spChg chg="mod">
          <ac:chgData name="Cameron Barnes" userId="d8a92c99-960a-4e6a-a6c2-c1e42f6e3095" providerId="ADAL" clId="{F8389DB8-569E-43B6-812F-C5D2FDDB84B3}" dt="2022-11-03T20:17:01.346" v="6106"/>
          <ac:spMkLst>
            <pc:docMk/>
            <pc:sldMk cId="707621671" sldId="312"/>
            <ac:spMk id="55" creationId="{A705CC4A-D8C5-CABC-F38D-E89ECEDCFD65}"/>
          </ac:spMkLst>
        </pc:spChg>
        <pc:spChg chg="mod">
          <ac:chgData name="Cameron Barnes" userId="d8a92c99-960a-4e6a-a6c2-c1e42f6e3095" providerId="ADAL" clId="{F8389DB8-569E-43B6-812F-C5D2FDDB84B3}" dt="2022-11-03T20:17:01.346" v="6106"/>
          <ac:spMkLst>
            <pc:docMk/>
            <pc:sldMk cId="707621671" sldId="312"/>
            <ac:spMk id="56" creationId="{058B5D42-D5BC-F043-4228-61E6521D2E56}"/>
          </ac:spMkLst>
        </pc:spChg>
        <pc:spChg chg="mod">
          <ac:chgData name="Cameron Barnes" userId="d8a92c99-960a-4e6a-a6c2-c1e42f6e3095" providerId="ADAL" clId="{F8389DB8-569E-43B6-812F-C5D2FDDB84B3}" dt="2022-11-06T18:47:39.489" v="7974"/>
          <ac:spMkLst>
            <pc:docMk/>
            <pc:sldMk cId="707621671" sldId="312"/>
            <ac:spMk id="57" creationId="{AC811625-F3E4-C26C-E295-658D89626E73}"/>
          </ac:spMkLst>
        </pc:spChg>
        <pc:spChg chg="mod">
          <ac:chgData name="Cameron Barnes" userId="d8a92c99-960a-4e6a-a6c2-c1e42f6e3095" providerId="ADAL" clId="{F8389DB8-569E-43B6-812F-C5D2FDDB84B3}" dt="2022-11-03T20:17:01.346" v="6106"/>
          <ac:spMkLst>
            <pc:docMk/>
            <pc:sldMk cId="707621671" sldId="312"/>
            <ac:spMk id="57" creationId="{B29891EC-A729-2B08-803B-61DE8E3C4BAF}"/>
          </ac:spMkLst>
        </pc:spChg>
        <pc:spChg chg="mod">
          <ac:chgData name="Cameron Barnes" userId="d8a92c99-960a-4e6a-a6c2-c1e42f6e3095" providerId="ADAL" clId="{F8389DB8-569E-43B6-812F-C5D2FDDB84B3}" dt="2022-11-03T20:17:01.346" v="6106"/>
          <ac:spMkLst>
            <pc:docMk/>
            <pc:sldMk cId="707621671" sldId="312"/>
            <ac:spMk id="58" creationId="{DEEFB43D-236C-D523-8B25-C896FA61FE1D}"/>
          </ac:spMkLst>
        </pc:spChg>
        <pc:spChg chg="mod">
          <ac:chgData name="Cameron Barnes" userId="d8a92c99-960a-4e6a-a6c2-c1e42f6e3095" providerId="ADAL" clId="{F8389DB8-569E-43B6-812F-C5D2FDDB84B3}" dt="2022-11-06T18:47:39.489" v="7974"/>
          <ac:spMkLst>
            <pc:docMk/>
            <pc:sldMk cId="707621671" sldId="312"/>
            <ac:spMk id="59" creationId="{1C27FAF7-629F-18FD-5B1C-D86F58046613}"/>
          </ac:spMkLst>
        </pc:spChg>
        <pc:spChg chg="mod">
          <ac:chgData name="Cameron Barnes" userId="d8a92c99-960a-4e6a-a6c2-c1e42f6e3095" providerId="ADAL" clId="{F8389DB8-569E-43B6-812F-C5D2FDDB84B3}" dt="2022-11-03T20:17:01.346" v="6106"/>
          <ac:spMkLst>
            <pc:docMk/>
            <pc:sldMk cId="707621671" sldId="312"/>
            <ac:spMk id="59" creationId="{AC0FF52F-F1ED-4FA4-4EE1-A382CF55D914}"/>
          </ac:spMkLst>
        </pc:spChg>
        <pc:spChg chg="mod">
          <ac:chgData name="Cameron Barnes" userId="d8a92c99-960a-4e6a-a6c2-c1e42f6e3095" providerId="ADAL" clId="{F8389DB8-569E-43B6-812F-C5D2FDDB84B3}" dt="2022-11-03T20:17:01.346" v="6106"/>
          <ac:spMkLst>
            <pc:docMk/>
            <pc:sldMk cId="707621671" sldId="312"/>
            <ac:spMk id="60" creationId="{51728F30-C384-BD2B-900F-0A4201F40E32}"/>
          </ac:spMkLst>
        </pc:spChg>
        <pc:spChg chg="mod">
          <ac:chgData name="Cameron Barnes" userId="d8a92c99-960a-4e6a-a6c2-c1e42f6e3095" providerId="ADAL" clId="{F8389DB8-569E-43B6-812F-C5D2FDDB84B3}" dt="2022-11-06T18:47:39.489" v="7974"/>
          <ac:spMkLst>
            <pc:docMk/>
            <pc:sldMk cId="707621671" sldId="312"/>
            <ac:spMk id="60" creationId="{F2AC7915-CE29-9695-BDE6-E076C20A9FA5}"/>
          </ac:spMkLst>
        </pc:spChg>
        <pc:spChg chg="mod">
          <ac:chgData name="Cameron Barnes" userId="d8a92c99-960a-4e6a-a6c2-c1e42f6e3095" providerId="ADAL" clId="{F8389DB8-569E-43B6-812F-C5D2FDDB84B3}" dt="2022-11-03T20:17:01.346" v="6106"/>
          <ac:spMkLst>
            <pc:docMk/>
            <pc:sldMk cId="707621671" sldId="312"/>
            <ac:spMk id="61" creationId="{50AB6D29-406C-86B2-2A1E-409D06228818}"/>
          </ac:spMkLst>
        </pc:spChg>
        <pc:spChg chg="mod">
          <ac:chgData name="Cameron Barnes" userId="d8a92c99-960a-4e6a-a6c2-c1e42f6e3095" providerId="ADAL" clId="{F8389DB8-569E-43B6-812F-C5D2FDDB84B3}" dt="2022-11-03T20:17:01.346" v="6106"/>
          <ac:spMkLst>
            <pc:docMk/>
            <pc:sldMk cId="707621671" sldId="312"/>
            <ac:spMk id="62" creationId="{0DF55931-FDBE-9D25-C6FC-9C985EB6B086}"/>
          </ac:spMkLst>
        </pc:spChg>
        <pc:spChg chg="mod">
          <ac:chgData name="Cameron Barnes" userId="d8a92c99-960a-4e6a-a6c2-c1e42f6e3095" providerId="ADAL" clId="{F8389DB8-569E-43B6-812F-C5D2FDDB84B3}" dt="2022-11-06T18:47:39.489" v="7974"/>
          <ac:spMkLst>
            <pc:docMk/>
            <pc:sldMk cId="707621671" sldId="312"/>
            <ac:spMk id="62" creationId="{15061B90-1816-9679-9392-DCB7B36766BE}"/>
          </ac:spMkLst>
        </pc:spChg>
        <pc:spChg chg="mod">
          <ac:chgData name="Cameron Barnes" userId="d8a92c99-960a-4e6a-a6c2-c1e42f6e3095" providerId="ADAL" clId="{F8389DB8-569E-43B6-812F-C5D2FDDB84B3}" dt="2022-11-06T18:47:39.489" v="7974"/>
          <ac:spMkLst>
            <pc:docMk/>
            <pc:sldMk cId="707621671" sldId="312"/>
            <ac:spMk id="64" creationId="{B050133E-83FF-00D1-4E3E-A8D53A1613E1}"/>
          </ac:spMkLst>
        </pc:spChg>
        <pc:spChg chg="mod">
          <ac:chgData name="Cameron Barnes" userId="d8a92c99-960a-4e6a-a6c2-c1e42f6e3095" providerId="ADAL" clId="{F8389DB8-569E-43B6-812F-C5D2FDDB84B3}" dt="2022-11-06T18:47:39.489" v="7974"/>
          <ac:spMkLst>
            <pc:docMk/>
            <pc:sldMk cId="707621671" sldId="312"/>
            <ac:spMk id="66" creationId="{B83D8521-9A1C-1797-237E-7772FF39C169}"/>
          </ac:spMkLst>
        </pc:spChg>
        <pc:spChg chg="add del mod">
          <ac:chgData name="Cameron Barnes" userId="d8a92c99-960a-4e6a-a6c2-c1e42f6e3095" providerId="ADAL" clId="{F8389DB8-569E-43B6-812F-C5D2FDDB84B3}" dt="2022-11-03T21:25:34.278" v="6193"/>
          <ac:spMkLst>
            <pc:docMk/>
            <pc:sldMk cId="707621671" sldId="312"/>
            <ac:spMk id="66" creationId="{CF3A83C2-58A2-42C5-F3D6-1AC4A454BFA4}"/>
          </ac:spMkLst>
        </pc:spChg>
        <pc:spChg chg="add mod">
          <ac:chgData name="Cameron Barnes" userId="d8a92c99-960a-4e6a-a6c2-c1e42f6e3095" providerId="ADAL" clId="{F8389DB8-569E-43B6-812F-C5D2FDDB84B3}" dt="2022-11-03T22:42:22.927" v="6259" actId="255"/>
          <ac:spMkLst>
            <pc:docMk/>
            <pc:sldMk cId="707621671" sldId="312"/>
            <ac:spMk id="68" creationId="{B6285BF0-FE15-79A2-7116-F53404E8C0BF}"/>
          </ac:spMkLst>
        </pc:spChg>
        <pc:spChg chg="add del mod">
          <ac:chgData name="Cameron Barnes" userId="d8a92c99-960a-4e6a-a6c2-c1e42f6e3095" providerId="ADAL" clId="{F8389DB8-569E-43B6-812F-C5D2FDDB84B3}" dt="2022-11-06T18:56:16.753" v="8069" actId="478"/>
          <ac:spMkLst>
            <pc:docMk/>
            <pc:sldMk cId="707621671" sldId="312"/>
            <ac:spMk id="71" creationId="{56601351-60C5-70D0-1A49-98072A8BAA35}"/>
          </ac:spMkLst>
        </pc:spChg>
        <pc:spChg chg="add del mod">
          <ac:chgData name="Cameron Barnes" userId="d8a92c99-960a-4e6a-a6c2-c1e42f6e3095" providerId="ADAL" clId="{F8389DB8-569E-43B6-812F-C5D2FDDB84B3}" dt="2022-11-06T18:56:16.753" v="8069" actId="478"/>
          <ac:spMkLst>
            <pc:docMk/>
            <pc:sldMk cId="707621671" sldId="312"/>
            <ac:spMk id="72" creationId="{B0E983CD-DFDD-8E51-FC37-BCA9A9C98D50}"/>
          </ac:spMkLst>
        </pc:spChg>
        <pc:spChg chg="add del mod">
          <ac:chgData name="Cameron Barnes" userId="d8a92c99-960a-4e6a-a6c2-c1e42f6e3095" providerId="ADAL" clId="{F8389DB8-569E-43B6-812F-C5D2FDDB84B3}" dt="2022-11-06T18:56:16.753" v="8069" actId="478"/>
          <ac:spMkLst>
            <pc:docMk/>
            <pc:sldMk cId="707621671" sldId="312"/>
            <ac:spMk id="73" creationId="{B6E8B059-C63A-0C9E-C97F-E8D75B948334}"/>
          </ac:spMkLst>
        </pc:spChg>
        <pc:spChg chg="add del mod">
          <ac:chgData name="Cameron Barnes" userId="d8a92c99-960a-4e6a-a6c2-c1e42f6e3095" providerId="ADAL" clId="{F8389DB8-569E-43B6-812F-C5D2FDDB84B3}" dt="2022-11-06T18:56:16.753" v="8069" actId="478"/>
          <ac:spMkLst>
            <pc:docMk/>
            <pc:sldMk cId="707621671" sldId="312"/>
            <ac:spMk id="74" creationId="{60A2AF25-BF06-6906-8E19-2F3BD6ECB4A6}"/>
          </ac:spMkLst>
        </pc:spChg>
        <pc:spChg chg="add del mod">
          <ac:chgData name="Cameron Barnes" userId="d8a92c99-960a-4e6a-a6c2-c1e42f6e3095" providerId="ADAL" clId="{F8389DB8-569E-43B6-812F-C5D2FDDB84B3}" dt="2022-11-06T18:56:16.753" v="8069" actId="478"/>
          <ac:spMkLst>
            <pc:docMk/>
            <pc:sldMk cId="707621671" sldId="312"/>
            <ac:spMk id="76" creationId="{481A3843-0210-5F2D-F28E-4C0D406A1143}"/>
          </ac:spMkLst>
        </pc:spChg>
        <pc:spChg chg="add del mod">
          <ac:chgData name="Cameron Barnes" userId="d8a92c99-960a-4e6a-a6c2-c1e42f6e3095" providerId="ADAL" clId="{F8389DB8-569E-43B6-812F-C5D2FDDB84B3}" dt="2022-11-06T18:56:16.753" v="8069" actId="478"/>
          <ac:spMkLst>
            <pc:docMk/>
            <pc:sldMk cId="707621671" sldId="312"/>
            <ac:spMk id="78" creationId="{82C30280-8848-D785-4962-0F0E49481B5E}"/>
          </ac:spMkLst>
        </pc:spChg>
        <pc:spChg chg="add del mod">
          <ac:chgData name="Cameron Barnes" userId="d8a92c99-960a-4e6a-a6c2-c1e42f6e3095" providerId="ADAL" clId="{F8389DB8-569E-43B6-812F-C5D2FDDB84B3}" dt="2022-11-06T18:56:16.753" v="8069" actId="478"/>
          <ac:spMkLst>
            <pc:docMk/>
            <pc:sldMk cId="707621671" sldId="312"/>
            <ac:spMk id="79" creationId="{7062208F-4CA9-E8C8-DE28-6444F8E544AF}"/>
          </ac:spMkLst>
        </pc:spChg>
        <pc:spChg chg="add del mod">
          <ac:chgData name="Cameron Barnes" userId="d8a92c99-960a-4e6a-a6c2-c1e42f6e3095" providerId="ADAL" clId="{F8389DB8-569E-43B6-812F-C5D2FDDB84B3}" dt="2022-11-06T18:56:16.753" v="8069" actId="478"/>
          <ac:spMkLst>
            <pc:docMk/>
            <pc:sldMk cId="707621671" sldId="312"/>
            <ac:spMk id="80" creationId="{AD92CC43-62D7-DC7C-C80C-74A438094A4F}"/>
          </ac:spMkLst>
        </pc:spChg>
        <pc:spChg chg="mod">
          <ac:chgData name="Cameron Barnes" userId="d8a92c99-960a-4e6a-a6c2-c1e42f6e3095" providerId="ADAL" clId="{F8389DB8-569E-43B6-812F-C5D2FDDB84B3}" dt="2022-11-06T18:56:29.843" v="8073"/>
          <ac:spMkLst>
            <pc:docMk/>
            <pc:sldMk cId="707621671" sldId="312"/>
            <ac:spMk id="88" creationId="{DB31CF01-7E53-D3C3-4438-623DD6DE19B4}"/>
          </ac:spMkLst>
        </pc:spChg>
        <pc:spChg chg="mod">
          <ac:chgData name="Cameron Barnes" userId="d8a92c99-960a-4e6a-a6c2-c1e42f6e3095" providerId="ADAL" clId="{F8389DB8-569E-43B6-812F-C5D2FDDB84B3}" dt="2022-11-06T18:56:29.843" v="8073"/>
          <ac:spMkLst>
            <pc:docMk/>
            <pc:sldMk cId="707621671" sldId="312"/>
            <ac:spMk id="89" creationId="{9D07B2FC-38D6-F48A-2139-E38EA0B3DB2A}"/>
          </ac:spMkLst>
        </pc:spChg>
        <pc:spChg chg="mod">
          <ac:chgData name="Cameron Barnes" userId="d8a92c99-960a-4e6a-a6c2-c1e42f6e3095" providerId="ADAL" clId="{F8389DB8-569E-43B6-812F-C5D2FDDB84B3}" dt="2022-11-06T18:56:29.843" v="8073"/>
          <ac:spMkLst>
            <pc:docMk/>
            <pc:sldMk cId="707621671" sldId="312"/>
            <ac:spMk id="90" creationId="{4DE45116-F3D1-4B99-4402-E04CBF224A0B}"/>
          </ac:spMkLst>
        </pc:spChg>
        <pc:spChg chg="mod">
          <ac:chgData name="Cameron Barnes" userId="d8a92c99-960a-4e6a-a6c2-c1e42f6e3095" providerId="ADAL" clId="{F8389DB8-569E-43B6-812F-C5D2FDDB84B3}" dt="2022-11-06T18:56:29.843" v="8073"/>
          <ac:spMkLst>
            <pc:docMk/>
            <pc:sldMk cId="707621671" sldId="312"/>
            <ac:spMk id="91" creationId="{E644B072-E731-F67D-302D-27523436C634}"/>
          </ac:spMkLst>
        </pc:spChg>
        <pc:spChg chg="mod">
          <ac:chgData name="Cameron Barnes" userId="d8a92c99-960a-4e6a-a6c2-c1e42f6e3095" providerId="ADAL" clId="{F8389DB8-569E-43B6-812F-C5D2FDDB84B3}" dt="2022-11-06T18:56:29.843" v="8073"/>
          <ac:spMkLst>
            <pc:docMk/>
            <pc:sldMk cId="707621671" sldId="312"/>
            <ac:spMk id="93" creationId="{988E3554-4FA3-2CE5-57F9-39C6DA515F1E}"/>
          </ac:spMkLst>
        </pc:spChg>
        <pc:spChg chg="mod">
          <ac:chgData name="Cameron Barnes" userId="d8a92c99-960a-4e6a-a6c2-c1e42f6e3095" providerId="ADAL" clId="{F8389DB8-569E-43B6-812F-C5D2FDDB84B3}" dt="2022-11-06T18:56:29.843" v="8073"/>
          <ac:spMkLst>
            <pc:docMk/>
            <pc:sldMk cId="707621671" sldId="312"/>
            <ac:spMk id="95" creationId="{DE987C7C-6BE0-3E9D-F378-46B4DFAA1742}"/>
          </ac:spMkLst>
        </pc:spChg>
        <pc:spChg chg="mod">
          <ac:chgData name="Cameron Barnes" userId="d8a92c99-960a-4e6a-a6c2-c1e42f6e3095" providerId="ADAL" clId="{F8389DB8-569E-43B6-812F-C5D2FDDB84B3}" dt="2022-11-06T18:56:29.843" v="8073"/>
          <ac:spMkLst>
            <pc:docMk/>
            <pc:sldMk cId="707621671" sldId="312"/>
            <ac:spMk id="96" creationId="{6057BAF3-DBEB-71C8-EA0D-A4A1025E37BE}"/>
          </ac:spMkLst>
        </pc:spChg>
        <pc:spChg chg="mod">
          <ac:chgData name="Cameron Barnes" userId="d8a92c99-960a-4e6a-a6c2-c1e42f6e3095" providerId="ADAL" clId="{F8389DB8-569E-43B6-812F-C5D2FDDB84B3}" dt="2022-11-06T18:56:29.843" v="8073"/>
          <ac:spMkLst>
            <pc:docMk/>
            <pc:sldMk cId="707621671" sldId="312"/>
            <ac:spMk id="97" creationId="{8EF85D59-1471-A38D-23F7-841CEC34FA60}"/>
          </ac:spMkLst>
        </pc:spChg>
        <pc:spChg chg="mod">
          <ac:chgData name="Cameron Barnes" userId="d8a92c99-960a-4e6a-a6c2-c1e42f6e3095" providerId="ADAL" clId="{F8389DB8-569E-43B6-812F-C5D2FDDB84B3}" dt="2022-11-06T19:00:42.038" v="8092"/>
          <ac:spMkLst>
            <pc:docMk/>
            <pc:sldMk cId="707621671" sldId="312"/>
            <ac:spMk id="101" creationId="{94578146-0A4D-5E02-16ED-BBF85F99AABD}"/>
          </ac:spMkLst>
        </pc:spChg>
        <pc:spChg chg="mod">
          <ac:chgData name="Cameron Barnes" userId="d8a92c99-960a-4e6a-a6c2-c1e42f6e3095" providerId="ADAL" clId="{F8389DB8-569E-43B6-812F-C5D2FDDB84B3}" dt="2022-11-06T19:00:42.038" v="8092"/>
          <ac:spMkLst>
            <pc:docMk/>
            <pc:sldMk cId="707621671" sldId="312"/>
            <ac:spMk id="103" creationId="{B1C01435-57D1-A758-C400-C7354C3C4183}"/>
          </ac:spMkLst>
        </pc:spChg>
        <pc:spChg chg="mod">
          <ac:chgData name="Cameron Barnes" userId="d8a92c99-960a-4e6a-a6c2-c1e42f6e3095" providerId="ADAL" clId="{F8389DB8-569E-43B6-812F-C5D2FDDB84B3}" dt="2022-11-06T19:00:54.041" v="8096"/>
          <ac:spMkLst>
            <pc:docMk/>
            <pc:sldMk cId="707621671" sldId="312"/>
            <ac:spMk id="106" creationId="{404428C2-53D5-E92B-1589-F08FA32DA277}"/>
          </ac:spMkLst>
        </pc:spChg>
        <pc:spChg chg="mod">
          <ac:chgData name="Cameron Barnes" userId="d8a92c99-960a-4e6a-a6c2-c1e42f6e3095" providerId="ADAL" clId="{F8389DB8-569E-43B6-812F-C5D2FDDB84B3}" dt="2022-11-06T19:00:54.041" v="8096"/>
          <ac:spMkLst>
            <pc:docMk/>
            <pc:sldMk cId="707621671" sldId="312"/>
            <ac:spMk id="108" creationId="{79EEFACF-C51E-AE17-E91B-24E0B4DA2FA6}"/>
          </ac:spMkLst>
        </pc:spChg>
        <pc:grpChg chg="add mod">
          <ac:chgData name="Cameron Barnes" userId="d8a92c99-960a-4e6a-a6c2-c1e42f6e3095" providerId="ADAL" clId="{F8389DB8-569E-43B6-812F-C5D2FDDB84B3}" dt="2022-11-06T18:19:06.815" v="7808" actId="1076"/>
          <ac:grpSpMkLst>
            <pc:docMk/>
            <pc:sldMk cId="707621671" sldId="312"/>
            <ac:grpSpMk id="6" creationId="{421C6E6E-C0EA-626E-3402-FB63668C09AE}"/>
          </ac:grpSpMkLst>
        </pc:grpChg>
        <pc:grpChg chg="add del mod">
          <ac:chgData name="Cameron Barnes" userId="d8a92c99-960a-4e6a-a6c2-c1e42f6e3095" providerId="ADAL" clId="{F8389DB8-569E-43B6-812F-C5D2FDDB84B3}" dt="2022-11-01T21:20:48.960" v="2458" actId="478"/>
          <ac:grpSpMkLst>
            <pc:docMk/>
            <pc:sldMk cId="707621671" sldId="312"/>
            <ac:grpSpMk id="12" creationId="{0D4B802D-DC2D-77A6-821D-37327E9A5B53}"/>
          </ac:grpSpMkLst>
        </pc:grpChg>
        <pc:grpChg chg="mod">
          <ac:chgData name="Cameron Barnes" userId="d8a92c99-960a-4e6a-a6c2-c1e42f6e3095" providerId="ADAL" clId="{F8389DB8-569E-43B6-812F-C5D2FDDB84B3}" dt="2022-11-06T18:18:58.483" v="7806"/>
          <ac:grpSpMkLst>
            <pc:docMk/>
            <pc:sldMk cId="707621671" sldId="312"/>
            <ac:grpSpMk id="14" creationId="{7D2F7792-3278-FBDB-E99E-EA97A02E42C1}"/>
          </ac:grpSpMkLst>
        </pc:grpChg>
        <pc:grpChg chg="mod">
          <ac:chgData name="Cameron Barnes" userId="d8a92c99-960a-4e6a-a6c2-c1e42f6e3095" providerId="ADAL" clId="{F8389DB8-569E-43B6-812F-C5D2FDDB84B3}" dt="2022-11-06T18:18:58.483" v="7806"/>
          <ac:grpSpMkLst>
            <pc:docMk/>
            <pc:sldMk cId="707621671" sldId="312"/>
            <ac:grpSpMk id="31" creationId="{BFE86740-C9F9-A6A3-C477-1575664E095A}"/>
          </ac:grpSpMkLst>
        </pc:grpChg>
        <pc:grpChg chg="mod">
          <ac:chgData name="Cameron Barnes" userId="d8a92c99-960a-4e6a-a6c2-c1e42f6e3095" providerId="ADAL" clId="{F8389DB8-569E-43B6-812F-C5D2FDDB84B3}" dt="2022-11-06T18:18:58.483" v="7806"/>
          <ac:grpSpMkLst>
            <pc:docMk/>
            <pc:sldMk cId="707621671" sldId="312"/>
            <ac:grpSpMk id="33" creationId="{971D42C3-B0F0-228D-9CC2-0FD8EA050F5B}"/>
          </ac:grpSpMkLst>
        </pc:grpChg>
        <pc:grpChg chg="add mod">
          <ac:chgData name="Cameron Barnes" userId="d8a92c99-960a-4e6a-a6c2-c1e42f6e3095" providerId="ADAL" clId="{F8389DB8-569E-43B6-812F-C5D2FDDB84B3}" dt="2022-11-01T21:58:14.751" v="2824" actId="164"/>
          <ac:grpSpMkLst>
            <pc:docMk/>
            <pc:sldMk cId="707621671" sldId="312"/>
            <ac:grpSpMk id="35" creationId="{3C15F8BF-8CEF-4E74-CAD2-B63115C15002}"/>
          </ac:grpSpMkLst>
        </pc:grpChg>
        <pc:grpChg chg="add mod">
          <ac:chgData name="Cameron Barnes" userId="d8a92c99-960a-4e6a-a6c2-c1e42f6e3095" providerId="ADAL" clId="{F8389DB8-569E-43B6-812F-C5D2FDDB84B3}" dt="2022-11-01T21:58:37.040" v="2829" actId="164"/>
          <ac:grpSpMkLst>
            <pc:docMk/>
            <pc:sldMk cId="707621671" sldId="312"/>
            <ac:grpSpMk id="36" creationId="{B33C9441-DD2B-DFD1-04CA-52DA0040292F}"/>
          </ac:grpSpMkLst>
        </pc:grpChg>
        <pc:grpChg chg="add mod">
          <ac:chgData name="Cameron Barnes" userId="d8a92c99-960a-4e6a-a6c2-c1e42f6e3095" providerId="ADAL" clId="{F8389DB8-569E-43B6-812F-C5D2FDDB84B3}" dt="2022-11-01T21:59:01.977" v="2834" actId="164"/>
          <ac:grpSpMkLst>
            <pc:docMk/>
            <pc:sldMk cId="707621671" sldId="312"/>
            <ac:grpSpMk id="37" creationId="{756D5272-F77B-2ECA-8FC6-6F3E17C8F361}"/>
          </ac:grpSpMkLst>
        </pc:grpChg>
        <pc:grpChg chg="mod">
          <ac:chgData name="Cameron Barnes" userId="d8a92c99-960a-4e6a-a6c2-c1e42f6e3095" providerId="ADAL" clId="{F8389DB8-569E-43B6-812F-C5D2FDDB84B3}" dt="2022-11-06T18:18:58.483" v="7806"/>
          <ac:grpSpMkLst>
            <pc:docMk/>
            <pc:sldMk cId="707621671" sldId="312"/>
            <ac:grpSpMk id="39" creationId="{AD59A2F6-0708-1317-BF9F-70D4568A4A41}"/>
          </ac:grpSpMkLst>
        </pc:grpChg>
        <pc:grpChg chg="add del mod">
          <ac:chgData name="Cameron Barnes" userId="d8a92c99-960a-4e6a-a6c2-c1e42f6e3095" providerId="ADAL" clId="{F8389DB8-569E-43B6-812F-C5D2FDDB84B3}" dt="2022-11-03T22:41:20.566" v="6228" actId="478"/>
          <ac:grpSpMkLst>
            <pc:docMk/>
            <pc:sldMk cId="707621671" sldId="312"/>
            <ac:grpSpMk id="43" creationId="{421FAA14-85F4-DE9F-A977-0EF6010043A9}"/>
          </ac:grpSpMkLst>
        </pc:grpChg>
        <pc:grpChg chg="mod">
          <ac:chgData name="Cameron Barnes" userId="d8a92c99-960a-4e6a-a6c2-c1e42f6e3095" providerId="ADAL" clId="{F8389DB8-569E-43B6-812F-C5D2FDDB84B3}" dt="2022-11-06T18:18:58.483" v="7806"/>
          <ac:grpSpMkLst>
            <pc:docMk/>
            <pc:sldMk cId="707621671" sldId="312"/>
            <ac:grpSpMk id="45" creationId="{14678F5B-31FB-0710-ACE0-85E27127CF6C}"/>
          </ac:grpSpMkLst>
        </pc:grpChg>
        <pc:grpChg chg="mod">
          <ac:chgData name="Cameron Barnes" userId="d8a92c99-960a-4e6a-a6c2-c1e42f6e3095" providerId="ADAL" clId="{F8389DB8-569E-43B6-812F-C5D2FDDB84B3}" dt="2022-11-03T20:17:01.346" v="6106"/>
          <ac:grpSpMkLst>
            <pc:docMk/>
            <pc:sldMk cId="707621671" sldId="312"/>
            <ac:grpSpMk id="45" creationId="{65D09208-15FF-A42F-C989-40810164A2B5}"/>
          </ac:grpSpMkLst>
        </pc:grpChg>
        <pc:grpChg chg="add del mod">
          <ac:chgData name="Cameron Barnes" userId="d8a92c99-960a-4e6a-a6c2-c1e42f6e3095" providerId="ADAL" clId="{F8389DB8-569E-43B6-812F-C5D2FDDB84B3}" dt="2022-11-06T18:47:43.795" v="7975" actId="478"/>
          <ac:grpSpMkLst>
            <pc:docMk/>
            <pc:sldMk cId="707621671" sldId="312"/>
            <ac:grpSpMk id="48" creationId="{4F216397-F1F6-BB26-EC3B-C364554E1974}"/>
          </ac:grpSpMkLst>
        </pc:grpChg>
        <pc:grpChg chg="mod">
          <ac:chgData name="Cameron Barnes" userId="d8a92c99-960a-4e6a-a6c2-c1e42f6e3095" providerId="ADAL" clId="{F8389DB8-569E-43B6-812F-C5D2FDDB84B3}" dt="2022-11-06T18:47:39.489" v="7974"/>
          <ac:grpSpMkLst>
            <pc:docMk/>
            <pc:sldMk cId="707621671" sldId="312"/>
            <ac:grpSpMk id="54" creationId="{9596D877-56B4-AFB7-7C3B-DF1246360D95}"/>
          </ac:grpSpMkLst>
        </pc:grpChg>
        <pc:grpChg chg="mod">
          <ac:chgData name="Cameron Barnes" userId="d8a92c99-960a-4e6a-a6c2-c1e42f6e3095" providerId="ADAL" clId="{F8389DB8-569E-43B6-812F-C5D2FDDB84B3}" dt="2022-11-06T18:47:39.489" v="7974"/>
          <ac:grpSpMkLst>
            <pc:docMk/>
            <pc:sldMk cId="707621671" sldId="312"/>
            <ac:grpSpMk id="55" creationId="{0B44DD38-91E1-3AFF-5C45-F1C2EADF5054}"/>
          </ac:grpSpMkLst>
        </pc:grpChg>
        <pc:grpChg chg="mod">
          <ac:chgData name="Cameron Barnes" userId="d8a92c99-960a-4e6a-a6c2-c1e42f6e3095" providerId="ADAL" clId="{F8389DB8-569E-43B6-812F-C5D2FDDB84B3}" dt="2022-11-06T18:47:39.489" v="7974"/>
          <ac:grpSpMkLst>
            <pc:docMk/>
            <pc:sldMk cId="707621671" sldId="312"/>
            <ac:grpSpMk id="61" creationId="{8A607597-FB7F-4D0A-54D5-B92E7BF50466}"/>
          </ac:grpSpMkLst>
        </pc:grpChg>
        <pc:grpChg chg="mod">
          <ac:chgData name="Cameron Barnes" userId="d8a92c99-960a-4e6a-a6c2-c1e42f6e3095" providerId="ADAL" clId="{F8389DB8-569E-43B6-812F-C5D2FDDB84B3}" dt="2022-11-06T18:47:39.489" v="7974"/>
          <ac:grpSpMkLst>
            <pc:docMk/>
            <pc:sldMk cId="707621671" sldId="312"/>
            <ac:grpSpMk id="65" creationId="{08F4F87C-6575-46F1-C8FE-A40C4C563796}"/>
          </ac:grpSpMkLst>
        </pc:grpChg>
        <pc:grpChg chg="add mod ord">
          <ac:chgData name="Cameron Barnes" userId="d8a92c99-960a-4e6a-a6c2-c1e42f6e3095" providerId="ADAL" clId="{F8389DB8-569E-43B6-812F-C5D2FDDB84B3}" dt="2022-11-06T20:46:28.858" v="8842" actId="1076"/>
          <ac:grpSpMkLst>
            <pc:docMk/>
            <pc:sldMk cId="707621671" sldId="312"/>
            <ac:grpSpMk id="85" creationId="{647B6921-A7BC-3E98-B530-F4D4FB2A5471}"/>
          </ac:grpSpMkLst>
        </pc:grpChg>
        <pc:grpChg chg="add mod">
          <ac:chgData name="Cameron Barnes" userId="d8a92c99-960a-4e6a-a6c2-c1e42f6e3095" providerId="ADAL" clId="{F8389DB8-569E-43B6-812F-C5D2FDDB84B3}" dt="2022-11-06T19:00:50.651" v="8095" actId="1076"/>
          <ac:grpSpMkLst>
            <pc:docMk/>
            <pc:sldMk cId="707621671" sldId="312"/>
            <ac:grpSpMk id="100" creationId="{BDE13302-6E18-7C1F-C2E8-414E06E744D3}"/>
          </ac:grpSpMkLst>
        </pc:grpChg>
        <pc:grpChg chg="mod">
          <ac:chgData name="Cameron Barnes" userId="d8a92c99-960a-4e6a-a6c2-c1e42f6e3095" providerId="ADAL" clId="{F8389DB8-569E-43B6-812F-C5D2FDDB84B3}" dt="2022-11-06T19:00:42.038" v="8092"/>
          <ac:grpSpMkLst>
            <pc:docMk/>
            <pc:sldMk cId="707621671" sldId="312"/>
            <ac:grpSpMk id="102" creationId="{FFA97A5D-8597-1DCF-4751-99A19F86A859}"/>
          </ac:grpSpMkLst>
        </pc:grpChg>
        <pc:grpChg chg="add mod">
          <ac:chgData name="Cameron Barnes" userId="d8a92c99-960a-4e6a-a6c2-c1e42f6e3095" providerId="ADAL" clId="{F8389DB8-569E-43B6-812F-C5D2FDDB84B3}" dt="2022-11-06T19:00:57.216" v="8097" actId="1076"/>
          <ac:grpSpMkLst>
            <pc:docMk/>
            <pc:sldMk cId="707621671" sldId="312"/>
            <ac:grpSpMk id="105" creationId="{797DCA44-7857-6514-379C-A57E18FF61E7}"/>
          </ac:grpSpMkLst>
        </pc:grpChg>
        <pc:grpChg chg="mod">
          <ac:chgData name="Cameron Barnes" userId="d8a92c99-960a-4e6a-a6c2-c1e42f6e3095" providerId="ADAL" clId="{F8389DB8-569E-43B6-812F-C5D2FDDB84B3}" dt="2022-11-06T19:00:54.041" v="8096"/>
          <ac:grpSpMkLst>
            <pc:docMk/>
            <pc:sldMk cId="707621671" sldId="312"/>
            <ac:grpSpMk id="107" creationId="{F63A0358-98BD-5744-23C5-D839E022C4C5}"/>
          </ac:grpSpMkLst>
        </pc:grpChg>
        <pc:grpChg chg="mod">
          <ac:chgData name="Cameron Barnes" userId="d8a92c99-960a-4e6a-a6c2-c1e42f6e3095" providerId="ADAL" clId="{F8389DB8-569E-43B6-812F-C5D2FDDB84B3}" dt="2022-11-06T20:47:15.332" v="8843" actId="14100"/>
          <ac:grpSpMkLst>
            <pc:docMk/>
            <pc:sldMk cId="707621671" sldId="312"/>
            <ac:grpSpMk id="128" creationId="{501E8175-ECCC-C434-14ED-7EA973AC5028}"/>
          </ac:grpSpMkLst>
        </pc:grpChg>
        <pc:picChg chg="mod">
          <ac:chgData name="Cameron Barnes" userId="d8a92c99-960a-4e6a-a6c2-c1e42f6e3095" providerId="ADAL" clId="{F8389DB8-569E-43B6-812F-C5D2FDDB84B3}" dt="2022-11-01T21:20:00.689" v="2448"/>
          <ac:picMkLst>
            <pc:docMk/>
            <pc:sldMk cId="707621671" sldId="312"/>
            <ac:picMk id="14" creationId="{1FFE4E47-D4B5-6EA3-51B7-009FAF009D6E}"/>
          </ac:picMkLst>
        </pc:picChg>
        <pc:picChg chg="add mod ord">
          <ac:chgData name="Cameron Barnes" userId="d8a92c99-960a-4e6a-a6c2-c1e42f6e3095" providerId="ADAL" clId="{F8389DB8-569E-43B6-812F-C5D2FDDB84B3}" dt="2022-11-01T21:58:14.751" v="2824" actId="164"/>
          <ac:picMkLst>
            <pc:docMk/>
            <pc:sldMk cId="707621671" sldId="312"/>
            <ac:picMk id="27" creationId="{B148C94F-6868-CF48-2FA3-2B4EDFF58EA1}"/>
          </ac:picMkLst>
        </pc:picChg>
        <pc:picChg chg="add mod">
          <ac:chgData name="Cameron Barnes" userId="d8a92c99-960a-4e6a-a6c2-c1e42f6e3095" providerId="ADAL" clId="{F8389DB8-569E-43B6-812F-C5D2FDDB84B3}" dt="2022-11-01T21:58:37.040" v="2829" actId="164"/>
          <ac:picMkLst>
            <pc:docMk/>
            <pc:sldMk cId="707621671" sldId="312"/>
            <ac:picMk id="32" creationId="{2D7C67C6-75E1-C783-C44A-398567AB7DDD}"/>
          </ac:picMkLst>
        </pc:picChg>
        <pc:picChg chg="add mod">
          <ac:chgData name="Cameron Barnes" userId="d8a92c99-960a-4e6a-a6c2-c1e42f6e3095" providerId="ADAL" clId="{F8389DB8-569E-43B6-812F-C5D2FDDB84B3}" dt="2022-11-01T21:59:01.977" v="2834" actId="164"/>
          <ac:picMkLst>
            <pc:docMk/>
            <pc:sldMk cId="707621671" sldId="312"/>
            <ac:picMk id="34" creationId="{C0FD4D72-DBB0-CFCB-E012-BF4A696A1A8E}"/>
          </ac:picMkLst>
        </pc:picChg>
        <pc:picChg chg="mod">
          <ac:chgData name="Cameron Barnes" userId="d8a92c99-960a-4e6a-a6c2-c1e42f6e3095" providerId="ADAL" clId="{F8389DB8-569E-43B6-812F-C5D2FDDB84B3}" dt="2022-11-06T18:18:58.483" v="7806"/>
          <ac:picMkLst>
            <pc:docMk/>
            <pc:sldMk cId="707621671" sldId="312"/>
            <ac:picMk id="43" creationId="{2FF722BD-3833-DF77-A2D4-752A1833E017}"/>
          </ac:picMkLst>
        </pc:picChg>
        <pc:picChg chg="mod">
          <ac:chgData name="Cameron Barnes" userId="d8a92c99-960a-4e6a-a6c2-c1e42f6e3095" providerId="ADAL" clId="{F8389DB8-569E-43B6-812F-C5D2FDDB84B3}" dt="2022-11-06T18:18:58.483" v="7806"/>
          <ac:picMkLst>
            <pc:docMk/>
            <pc:sldMk cId="707621671" sldId="312"/>
            <ac:picMk id="47" creationId="{79D4876D-4C58-F7C1-9C13-D5768CCE4A91}"/>
          </ac:picMkLst>
        </pc:picChg>
        <pc:picChg chg="mod">
          <ac:chgData name="Cameron Barnes" userId="d8a92c99-960a-4e6a-a6c2-c1e42f6e3095" providerId="ADAL" clId="{F8389DB8-569E-43B6-812F-C5D2FDDB84B3}" dt="2022-11-06T18:47:39.489" v="7974"/>
          <ac:picMkLst>
            <pc:docMk/>
            <pc:sldMk cId="707621671" sldId="312"/>
            <ac:picMk id="56" creationId="{3171C08A-BC97-BACD-99A4-F117A4FF1A27}"/>
          </ac:picMkLst>
        </pc:picChg>
        <pc:picChg chg="mod">
          <ac:chgData name="Cameron Barnes" userId="d8a92c99-960a-4e6a-a6c2-c1e42f6e3095" providerId="ADAL" clId="{F8389DB8-569E-43B6-812F-C5D2FDDB84B3}" dt="2022-11-06T18:47:39.489" v="7974"/>
          <ac:picMkLst>
            <pc:docMk/>
            <pc:sldMk cId="707621671" sldId="312"/>
            <ac:picMk id="58" creationId="{062C9FAB-855C-8B94-DB7F-C7E2B2D6D43A}"/>
          </ac:picMkLst>
        </pc:picChg>
        <pc:picChg chg="mod">
          <ac:chgData name="Cameron Barnes" userId="d8a92c99-960a-4e6a-a6c2-c1e42f6e3095" providerId="ADAL" clId="{F8389DB8-569E-43B6-812F-C5D2FDDB84B3}" dt="2022-11-06T18:47:39.489" v="7974"/>
          <ac:picMkLst>
            <pc:docMk/>
            <pc:sldMk cId="707621671" sldId="312"/>
            <ac:picMk id="63" creationId="{917155C8-775A-B282-8626-D30A8B216806}"/>
          </ac:picMkLst>
        </pc:picChg>
        <pc:picChg chg="mod">
          <ac:chgData name="Cameron Barnes" userId="d8a92c99-960a-4e6a-a6c2-c1e42f6e3095" providerId="ADAL" clId="{F8389DB8-569E-43B6-812F-C5D2FDDB84B3}" dt="2022-11-03T20:17:01.346" v="6106"/>
          <ac:picMkLst>
            <pc:docMk/>
            <pc:sldMk cId="707621671" sldId="312"/>
            <ac:picMk id="63" creationId="{C10CCD14-FF7C-CEE9-FF10-9A83875E07A5}"/>
          </ac:picMkLst>
        </pc:picChg>
        <pc:picChg chg="mod">
          <ac:chgData name="Cameron Barnes" userId="d8a92c99-960a-4e6a-a6c2-c1e42f6e3095" providerId="ADAL" clId="{F8389DB8-569E-43B6-812F-C5D2FDDB84B3}" dt="2022-11-03T20:17:01.346" v="6106"/>
          <ac:picMkLst>
            <pc:docMk/>
            <pc:sldMk cId="707621671" sldId="312"/>
            <ac:picMk id="64" creationId="{BCCC91E8-8710-D7CF-495F-94C645178B65}"/>
          </ac:picMkLst>
        </pc:picChg>
        <pc:picChg chg="mod">
          <ac:chgData name="Cameron Barnes" userId="d8a92c99-960a-4e6a-a6c2-c1e42f6e3095" providerId="ADAL" clId="{F8389DB8-569E-43B6-812F-C5D2FDDB84B3}" dt="2022-11-06T18:47:39.489" v="7974"/>
          <ac:picMkLst>
            <pc:docMk/>
            <pc:sldMk cId="707621671" sldId="312"/>
            <ac:picMk id="67" creationId="{34AA9F53-84DE-C4DD-4E3B-64779B44FCC4}"/>
          </ac:picMkLst>
        </pc:picChg>
        <pc:picChg chg="add del mod">
          <ac:chgData name="Cameron Barnes" userId="d8a92c99-960a-4e6a-a6c2-c1e42f6e3095" providerId="ADAL" clId="{F8389DB8-569E-43B6-812F-C5D2FDDB84B3}" dt="2022-11-06T18:56:16.753" v="8069" actId="478"/>
          <ac:picMkLst>
            <pc:docMk/>
            <pc:sldMk cId="707621671" sldId="312"/>
            <ac:picMk id="75" creationId="{8C045B04-B68C-B64D-08AA-3E63AD1DEFEA}"/>
          </ac:picMkLst>
        </pc:picChg>
        <pc:picChg chg="add del mod">
          <ac:chgData name="Cameron Barnes" userId="d8a92c99-960a-4e6a-a6c2-c1e42f6e3095" providerId="ADAL" clId="{F8389DB8-569E-43B6-812F-C5D2FDDB84B3}" dt="2022-11-06T18:56:16.753" v="8069" actId="478"/>
          <ac:picMkLst>
            <pc:docMk/>
            <pc:sldMk cId="707621671" sldId="312"/>
            <ac:picMk id="77" creationId="{975E062D-2DAD-EC64-E873-5C8D0566A426}"/>
          </ac:picMkLst>
        </pc:picChg>
        <pc:picChg chg="mod">
          <ac:chgData name="Cameron Barnes" userId="d8a92c99-960a-4e6a-a6c2-c1e42f6e3095" providerId="ADAL" clId="{F8389DB8-569E-43B6-812F-C5D2FDDB84B3}" dt="2022-11-06T18:56:29.843" v="8073"/>
          <ac:picMkLst>
            <pc:docMk/>
            <pc:sldMk cId="707621671" sldId="312"/>
            <ac:picMk id="92" creationId="{226273E9-ED5F-57E9-B5B7-D9F5DFBCAD02}"/>
          </ac:picMkLst>
        </pc:picChg>
        <pc:picChg chg="mod">
          <ac:chgData name="Cameron Barnes" userId="d8a92c99-960a-4e6a-a6c2-c1e42f6e3095" providerId="ADAL" clId="{F8389DB8-569E-43B6-812F-C5D2FDDB84B3}" dt="2022-11-06T18:56:29.843" v="8073"/>
          <ac:picMkLst>
            <pc:docMk/>
            <pc:sldMk cId="707621671" sldId="312"/>
            <ac:picMk id="94" creationId="{81CBA8C3-7158-2CB4-AAC9-3AD13028317E}"/>
          </ac:picMkLst>
        </pc:picChg>
        <pc:picChg chg="add mod">
          <ac:chgData name="Cameron Barnes" userId="d8a92c99-960a-4e6a-a6c2-c1e42f6e3095" providerId="ADAL" clId="{F8389DB8-569E-43B6-812F-C5D2FDDB84B3}" dt="2022-11-06T19:00:17.722" v="8088" actId="1076"/>
          <ac:picMkLst>
            <pc:docMk/>
            <pc:sldMk cId="707621671" sldId="312"/>
            <ac:picMk id="98" creationId="{3F42CB38-93D6-D840-DF91-278791EF6218}"/>
          </ac:picMkLst>
        </pc:picChg>
        <pc:picChg chg="add mod">
          <ac:chgData name="Cameron Barnes" userId="d8a92c99-960a-4e6a-a6c2-c1e42f6e3095" providerId="ADAL" clId="{F8389DB8-569E-43B6-812F-C5D2FDDB84B3}" dt="2022-11-06T20:04:04.022" v="8642" actId="1076"/>
          <ac:picMkLst>
            <pc:docMk/>
            <pc:sldMk cId="707621671" sldId="312"/>
            <ac:picMk id="99" creationId="{0594D1AD-5CF9-8460-716C-9296BA826A96}"/>
          </ac:picMkLst>
        </pc:picChg>
        <pc:picChg chg="mod">
          <ac:chgData name="Cameron Barnes" userId="d8a92c99-960a-4e6a-a6c2-c1e42f6e3095" providerId="ADAL" clId="{F8389DB8-569E-43B6-812F-C5D2FDDB84B3}" dt="2022-11-06T19:00:42.038" v="8092"/>
          <ac:picMkLst>
            <pc:docMk/>
            <pc:sldMk cId="707621671" sldId="312"/>
            <ac:picMk id="104" creationId="{F6474FC1-6386-579A-04AC-6ACC14545533}"/>
          </ac:picMkLst>
        </pc:picChg>
        <pc:picChg chg="mod">
          <ac:chgData name="Cameron Barnes" userId="d8a92c99-960a-4e6a-a6c2-c1e42f6e3095" providerId="ADAL" clId="{F8389DB8-569E-43B6-812F-C5D2FDDB84B3}" dt="2022-11-06T19:00:54.041" v="8096"/>
          <ac:picMkLst>
            <pc:docMk/>
            <pc:sldMk cId="707621671" sldId="312"/>
            <ac:picMk id="109" creationId="{3E2E3BFF-DFA4-3A56-A6E1-1E59A6AFF1AC}"/>
          </ac:picMkLst>
        </pc:picChg>
        <pc:cxnChg chg="del">
          <ac:chgData name="Cameron Barnes" userId="d8a92c99-960a-4e6a-a6c2-c1e42f6e3095" providerId="ADAL" clId="{F8389DB8-569E-43B6-812F-C5D2FDDB84B3}" dt="2022-11-01T19:07:00.663" v="2131" actId="478"/>
          <ac:cxnSpMkLst>
            <pc:docMk/>
            <pc:sldMk cId="707621671" sldId="312"/>
            <ac:cxnSpMk id="6" creationId="{1C4D7E7E-4038-BBB1-794F-E73524222812}"/>
          </ac:cxnSpMkLst>
        </pc:cxnChg>
        <pc:cxnChg chg="mod">
          <ac:chgData name="Cameron Barnes" userId="d8a92c99-960a-4e6a-a6c2-c1e42f6e3095" providerId="ADAL" clId="{F8389DB8-569E-43B6-812F-C5D2FDDB84B3}" dt="2022-11-06T18:18:58.483" v="7806"/>
          <ac:cxnSpMkLst>
            <pc:docMk/>
            <pc:sldMk cId="707621671" sldId="312"/>
            <ac:cxnSpMk id="7" creationId="{322E06E2-C504-0F33-CE5B-58BED3CFA71F}"/>
          </ac:cxnSpMkLst>
        </pc:cxnChg>
        <pc:cxnChg chg="add mod">
          <ac:chgData name="Cameron Barnes" userId="d8a92c99-960a-4e6a-a6c2-c1e42f6e3095" providerId="ADAL" clId="{F8389DB8-569E-43B6-812F-C5D2FDDB84B3}" dt="2022-11-01T21:26:59.675" v="2497" actId="1076"/>
          <ac:cxnSpMkLst>
            <pc:docMk/>
            <pc:sldMk cId="707621671" sldId="312"/>
            <ac:cxnSpMk id="18" creationId="{A0200D35-7289-73C1-A14B-10B536CA04D6}"/>
          </ac:cxnSpMkLst>
        </pc:cxnChg>
        <pc:cxnChg chg="add mod">
          <ac:chgData name="Cameron Barnes" userId="d8a92c99-960a-4e6a-a6c2-c1e42f6e3095" providerId="ADAL" clId="{F8389DB8-569E-43B6-812F-C5D2FDDB84B3}" dt="2022-11-01T21:27:13.163" v="2501" actId="14100"/>
          <ac:cxnSpMkLst>
            <pc:docMk/>
            <pc:sldMk cId="707621671" sldId="312"/>
            <ac:cxnSpMk id="19" creationId="{A829E90B-BF97-6E50-3E99-E57F81904617}"/>
          </ac:cxnSpMkLst>
        </pc:cxnChg>
        <pc:cxnChg chg="mod">
          <ac:chgData name="Cameron Barnes" userId="d8a92c99-960a-4e6a-a6c2-c1e42f6e3095" providerId="ADAL" clId="{F8389DB8-569E-43B6-812F-C5D2FDDB84B3}" dt="2022-11-06T18:18:58.483" v="7806"/>
          <ac:cxnSpMkLst>
            <pc:docMk/>
            <pc:sldMk cId="707621671" sldId="312"/>
            <ac:cxnSpMk id="21" creationId="{0247CDE1-C7A3-5273-6D43-E155AB10B462}"/>
          </ac:cxnSpMkLst>
        </pc:cxnChg>
        <pc:cxnChg chg="add mod">
          <ac:chgData name="Cameron Barnes" userId="d8a92c99-960a-4e6a-a6c2-c1e42f6e3095" providerId="ADAL" clId="{F8389DB8-569E-43B6-812F-C5D2FDDB84B3}" dt="2022-11-01T21:27:18.889" v="2503" actId="1076"/>
          <ac:cxnSpMkLst>
            <pc:docMk/>
            <pc:sldMk cId="707621671" sldId="312"/>
            <ac:cxnSpMk id="22" creationId="{0EE66863-0B87-245B-F1E6-3F33EE4CA0A7}"/>
          </ac:cxnSpMkLst>
        </pc:cxnChg>
        <pc:cxnChg chg="add mod">
          <ac:chgData name="Cameron Barnes" userId="d8a92c99-960a-4e6a-a6c2-c1e42f6e3095" providerId="ADAL" clId="{F8389DB8-569E-43B6-812F-C5D2FDDB84B3}" dt="2022-11-01T21:27:31.513" v="2507" actId="14100"/>
          <ac:cxnSpMkLst>
            <pc:docMk/>
            <pc:sldMk cId="707621671" sldId="312"/>
            <ac:cxnSpMk id="23" creationId="{7CE710CF-D35A-6BD8-8908-DC0619BB4B66}"/>
          </ac:cxnSpMkLst>
        </pc:cxnChg>
        <pc:cxnChg chg="mod">
          <ac:chgData name="Cameron Barnes" userId="d8a92c99-960a-4e6a-a6c2-c1e42f6e3095" providerId="ADAL" clId="{F8389DB8-569E-43B6-812F-C5D2FDDB84B3}" dt="2022-11-06T18:47:39.489" v="7974"/>
          <ac:cxnSpMkLst>
            <pc:docMk/>
            <pc:sldMk cId="707621671" sldId="312"/>
            <ac:cxnSpMk id="49" creationId="{BEDEA152-7323-AC2D-AF7F-4F9038EABC75}"/>
          </ac:cxnSpMkLst>
        </pc:cxnChg>
        <pc:cxnChg chg="mod">
          <ac:chgData name="Cameron Barnes" userId="d8a92c99-960a-4e6a-a6c2-c1e42f6e3095" providerId="ADAL" clId="{F8389DB8-569E-43B6-812F-C5D2FDDB84B3}" dt="2022-11-06T18:47:39.489" v="7974"/>
          <ac:cxnSpMkLst>
            <pc:docMk/>
            <pc:sldMk cId="707621671" sldId="312"/>
            <ac:cxnSpMk id="50" creationId="{85845CB5-D07D-63B6-E805-ED7EC20C0DEF}"/>
          </ac:cxnSpMkLst>
        </pc:cxnChg>
        <pc:cxnChg chg="mod">
          <ac:chgData name="Cameron Barnes" userId="d8a92c99-960a-4e6a-a6c2-c1e42f6e3095" providerId="ADAL" clId="{F8389DB8-569E-43B6-812F-C5D2FDDB84B3}" dt="2022-11-03T20:17:01.346" v="6106"/>
          <ac:cxnSpMkLst>
            <pc:docMk/>
            <pc:sldMk cId="707621671" sldId="312"/>
            <ac:cxnSpMk id="50" creationId="{8BE3DA63-7BEA-9D10-483D-F5EB8BE7F2BB}"/>
          </ac:cxnSpMkLst>
        </pc:cxnChg>
        <pc:cxnChg chg="add del mod">
          <ac:chgData name="Cameron Barnes" userId="d8a92c99-960a-4e6a-a6c2-c1e42f6e3095" providerId="ADAL" clId="{F8389DB8-569E-43B6-812F-C5D2FDDB84B3}" dt="2022-11-06T18:56:16.753" v="8069" actId="478"/>
          <ac:cxnSpMkLst>
            <pc:docMk/>
            <pc:sldMk cId="707621671" sldId="312"/>
            <ac:cxnSpMk id="69" creationId="{ED37A8C3-A1BA-0387-23C6-B1F5C279F676}"/>
          </ac:cxnSpMkLst>
        </pc:cxnChg>
        <pc:cxnChg chg="add del mod">
          <ac:chgData name="Cameron Barnes" userId="d8a92c99-960a-4e6a-a6c2-c1e42f6e3095" providerId="ADAL" clId="{F8389DB8-569E-43B6-812F-C5D2FDDB84B3}" dt="2022-11-06T18:56:16.753" v="8069" actId="478"/>
          <ac:cxnSpMkLst>
            <pc:docMk/>
            <pc:sldMk cId="707621671" sldId="312"/>
            <ac:cxnSpMk id="70" creationId="{F0BF8978-5ECA-BDEE-8090-EEB95D769350}"/>
          </ac:cxnSpMkLst>
        </pc:cxnChg>
        <pc:cxnChg chg="mod">
          <ac:chgData name="Cameron Barnes" userId="d8a92c99-960a-4e6a-a6c2-c1e42f6e3095" providerId="ADAL" clId="{F8389DB8-569E-43B6-812F-C5D2FDDB84B3}" dt="2022-11-06T18:56:29.843" v="8073"/>
          <ac:cxnSpMkLst>
            <pc:docMk/>
            <pc:sldMk cId="707621671" sldId="312"/>
            <ac:cxnSpMk id="86" creationId="{12C5F5A2-A6BD-4ED2-306F-7517474F0DDA}"/>
          </ac:cxnSpMkLst>
        </pc:cxnChg>
        <pc:cxnChg chg="mod">
          <ac:chgData name="Cameron Barnes" userId="d8a92c99-960a-4e6a-a6c2-c1e42f6e3095" providerId="ADAL" clId="{F8389DB8-569E-43B6-812F-C5D2FDDB84B3}" dt="2022-11-06T18:56:29.843" v="8073"/>
          <ac:cxnSpMkLst>
            <pc:docMk/>
            <pc:sldMk cId="707621671" sldId="312"/>
            <ac:cxnSpMk id="87" creationId="{50A1060C-E34E-38D9-FE1C-8E4A50B89A6F}"/>
          </ac:cxnSpMkLst>
        </pc:cxnChg>
      </pc:sldChg>
      <pc:sldChg chg="addSp delSp modSp add del mod">
        <pc:chgData name="Cameron Barnes" userId="d8a92c99-960a-4e6a-a6c2-c1e42f6e3095" providerId="ADAL" clId="{F8389DB8-569E-43B6-812F-C5D2FDDB84B3}" dt="2022-11-03T20:32:07.419" v="6189" actId="47"/>
        <pc:sldMkLst>
          <pc:docMk/>
          <pc:sldMk cId="2123179431" sldId="313"/>
        </pc:sldMkLst>
        <pc:spChg chg="add del mod">
          <ac:chgData name="Cameron Barnes" userId="d8a92c99-960a-4e6a-a6c2-c1e42f6e3095" providerId="ADAL" clId="{F8389DB8-569E-43B6-812F-C5D2FDDB84B3}" dt="2022-11-01T21:57:54.295" v="2823" actId="478"/>
          <ac:spMkLst>
            <pc:docMk/>
            <pc:sldMk cId="2123179431" sldId="313"/>
            <ac:spMk id="2" creationId="{2BB5A904-A321-BD3B-7E37-15ABE1D6F4CE}"/>
          </ac:spMkLst>
        </pc:spChg>
        <pc:spChg chg="mod">
          <ac:chgData name="Cameron Barnes" userId="d8a92c99-960a-4e6a-a6c2-c1e42f6e3095" providerId="ADAL" clId="{F8389DB8-569E-43B6-812F-C5D2FDDB84B3}" dt="2022-11-01T19:08:22.824" v="2188" actId="1076"/>
          <ac:spMkLst>
            <pc:docMk/>
            <pc:sldMk cId="2123179431" sldId="313"/>
            <ac:spMk id="5" creationId="{05BBF1FF-1BD1-EBBF-A589-2F9AE1B95DAB}"/>
          </ac:spMkLst>
        </pc:spChg>
        <pc:spChg chg="mod topLvl">
          <ac:chgData name="Cameron Barnes" userId="d8a92c99-960a-4e6a-a6c2-c1e42f6e3095" providerId="ADAL" clId="{F8389DB8-569E-43B6-812F-C5D2FDDB84B3}" dt="2022-11-01T22:05:32.486" v="2881" actId="338"/>
          <ac:spMkLst>
            <pc:docMk/>
            <pc:sldMk cId="2123179431" sldId="313"/>
            <ac:spMk id="7" creationId="{A53FABE6-D0F4-29E9-CCA1-B47361003638}"/>
          </ac:spMkLst>
        </pc:spChg>
        <pc:spChg chg="mod topLvl">
          <ac:chgData name="Cameron Barnes" userId="d8a92c99-960a-4e6a-a6c2-c1e42f6e3095" providerId="ADAL" clId="{F8389DB8-569E-43B6-812F-C5D2FDDB84B3}" dt="2022-11-01T22:05:32.486" v="2881" actId="338"/>
          <ac:spMkLst>
            <pc:docMk/>
            <pc:sldMk cId="2123179431" sldId="313"/>
            <ac:spMk id="8" creationId="{1B9C5B58-8840-EBC5-542C-6F902F02F2CC}"/>
          </ac:spMkLst>
        </pc:spChg>
        <pc:spChg chg="mod topLvl">
          <ac:chgData name="Cameron Barnes" userId="d8a92c99-960a-4e6a-a6c2-c1e42f6e3095" providerId="ADAL" clId="{F8389DB8-569E-43B6-812F-C5D2FDDB84B3}" dt="2022-11-01T22:05:32.486" v="2881" actId="338"/>
          <ac:spMkLst>
            <pc:docMk/>
            <pc:sldMk cId="2123179431" sldId="313"/>
            <ac:spMk id="11" creationId="{3BD475E0-10AD-AA1F-959E-BF2696AD30A7}"/>
          </ac:spMkLst>
        </pc:spChg>
        <pc:spChg chg="mod topLvl">
          <ac:chgData name="Cameron Barnes" userId="d8a92c99-960a-4e6a-a6c2-c1e42f6e3095" providerId="ADAL" clId="{F8389DB8-569E-43B6-812F-C5D2FDDB84B3}" dt="2022-11-01T22:05:32.486" v="2881" actId="338"/>
          <ac:spMkLst>
            <pc:docMk/>
            <pc:sldMk cId="2123179431" sldId="313"/>
            <ac:spMk id="12" creationId="{8A4780BC-96F1-EDD4-8EFC-E4A2BA89B555}"/>
          </ac:spMkLst>
        </pc:spChg>
        <pc:spChg chg="mod topLvl">
          <ac:chgData name="Cameron Barnes" userId="d8a92c99-960a-4e6a-a6c2-c1e42f6e3095" providerId="ADAL" clId="{F8389DB8-569E-43B6-812F-C5D2FDDB84B3}" dt="2022-11-01T22:05:32.486" v="2881" actId="338"/>
          <ac:spMkLst>
            <pc:docMk/>
            <pc:sldMk cId="2123179431" sldId="313"/>
            <ac:spMk id="15" creationId="{1E1811BD-A36F-03CE-F260-4EE015BA1323}"/>
          </ac:spMkLst>
        </pc:spChg>
        <pc:spChg chg="mod topLvl">
          <ac:chgData name="Cameron Barnes" userId="d8a92c99-960a-4e6a-a6c2-c1e42f6e3095" providerId="ADAL" clId="{F8389DB8-569E-43B6-812F-C5D2FDDB84B3}" dt="2022-11-01T22:05:32.486" v="2881" actId="338"/>
          <ac:spMkLst>
            <pc:docMk/>
            <pc:sldMk cId="2123179431" sldId="313"/>
            <ac:spMk id="16" creationId="{8DAFF85D-1840-710D-646E-7109A5489633}"/>
          </ac:spMkLst>
        </pc:spChg>
        <pc:spChg chg="mod">
          <ac:chgData name="Cameron Barnes" userId="d8a92c99-960a-4e6a-a6c2-c1e42f6e3095" providerId="ADAL" clId="{F8389DB8-569E-43B6-812F-C5D2FDDB84B3}" dt="2022-11-01T22:08:30.933" v="2900" actId="165"/>
          <ac:spMkLst>
            <pc:docMk/>
            <pc:sldMk cId="2123179431" sldId="313"/>
            <ac:spMk id="47" creationId="{08B3FF5F-BF5E-8FEB-55AE-CFD950C36BF8}"/>
          </ac:spMkLst>
        </pc:spChg>
        <pc:spChg chg="mod">
          <ac:chgData name="Cameron Barnes" userId="d8a92c99-960a-4e6a-a6c2-c1e42f6e3095" providerId="ADAL" clId="{F8389DB8-569E-43B6-812F-C5D2FDDB84B3}" dt="2022-11-01T22:08:30.933" v="2900" actId="165"/>
          <ac:spMkLst>
            <pc:docMk/>
            <pc:sldMk cId="2123179431" sldId="313"/>
            <ac:spMk id="48" creationId="{0B62A99E-6869-C4F3-3C1F-667319472823}"/>
          </ac:spMkLst>
        </pc:spChg>
        <pc:spChg chg="mod">
          <ac:chgData name="Cameron Barnes" userId="d8a92c99-960a-4e6a-a6c2-c1e42f6e3095" providerId="ADAL" clId="{F8389DB8-569E-43B6-812F-C5D2FDDB84B3}" dt="2022-11-01T22:08:30.933" v="2900" actId="165"/>
          <ac:spMkLst>
            <pc:docMk/>
            <pc:sldMk cId="2123179431" sldId="313"/>
            <ac:spMk id="50" creationId="{1B55ADC2-5C68-60B6-C23F-107E01AE56CD}"/>
          </ac:spMkLst>
        </pc:spChg>
        <pc:spChg chg="mod">
          <ac:chgData name="Cameron Barnes" userId="d8a92c99-960a-4e6a-a6c2-c1e42f6e3095" providerId="ADAL" clId="{F8389DB8-569E-43B6-812F-C5D2FDDB84B3}" dt="2022-11-01T22:08:30.933" v="2900" actId="165"/>
          <ac:spMkLst>
            <pc:docMk/>
            <pc:sldMk cId="2123179431" sldId="313"/>
            <ac:spMk id="51" creationId="{85F002C1-D3EE-662D-3396-CBA623AC79B7}"/>
          </ac:spMkLst>
        </pc:spChg>
        <pc:spChg chg="mod topLvl">
          <ac:chgData name="Cameron Barnes" userId="d8a92c99-960a-4e6a-a6c2-c1e42f6e3095" providerId="ADAL" clId="{F8389DB8-569E-43B6-812F-C5D2FDDB84B3}" dt="2022-11-01T22:08:42.668" v="2902" actId="207"/>
          <ac:spMkLst>
            <pc:docMk/>
            <pc:sldMk cId="2123179431" sldId="313"/>
            <ac:spMk id="53" creationId="{A90A693D-C607-AAB0-9AA9-F7BEA52C357D}"/>
          </ac:spMkLst>
        </pc:spChg>
        <pc:spChg chg="mod topLvl">
          <ac:chgData name="Cameron Barnes" userId="d8a92c99-960a-4e6a-a6c2-c1e42f6e3095" providerId="ADAL" clId="{F8389DB8-569E-43B6-812F-C5D2FDDB84B3}" dt="2022-11-01T22:08:36.700" v="2901" actId="165"/>
          <ac:spMkLst>
            <pc:docMk/>
            <pc:sldMk cId="2123179431" sldId="313"/>
            <ac:spMk id="54" creationId="{AD6F6137-9BF2-B401-14C7-EEF99F31F981}"/>
          </ac:spMkLst>
        </pc:spChg>
        <pc:grpChg chg="add del mod ord">
          <ac:chgData name="Cameron Barnes" userId="d8a92c99-960a-4e6a-a6c2-c1e42f6e3095" providerId="ADAL" clId="{F8389DB8-569E-43B6-812F-C5D2FDDB84B3}" dt="2022-11-01T22:04:25.346" v="2869" actId="165"/>
          <ac:grpSpMkLst>
            <pc:docMk/>
            <pc:sldMk cId="2123179431" sldId="313"/>
            <ac:grpSpMk id="6" creationId="{CCB86180-1845-D282-10EA-5B4F005721A2}"/>
          </ac:grpSpMkLst>
        </pc:grpChg>
        <pc:grpChg chg="add del mod ord">
          <ac:chgData name="Cameron Barnes" userId="d8a92c99-960a-4e6a-a6c2-c1e42f6e3095" providerId="ADAL" clId="{F8389DB8-569E-43B6-812F-C5D2FDDB84B3}" dt="2022-11-01T22:04:31.339" v="2870" actId="165"/>
          <ac:grpSpMkLst>
            <pc:docMk/>
            <pc:sldMk cId="2123179431" sldId="313"/>
            <ac:grpSpMk id="10" creationId="{D39B93CA-B728-B5B8-92B7-7E866C3F30EE}"/>
          </ac:grpSpMkLst>
        </pc:grpChg>
        <pc:grpChg chg="add del mod ord">
          <ac:chgData name="Cameron Barnes" userId="d8a92c99-960a-4e6a-a6c2-c1e42f6e3095" providerId="ADAL" clId="{F8389DB8-569E-43B6-812F-C5D2FDDB84B3}" dt="2022-11-01T22:04:36.772" v="2871" actId="165"/>
          <ac:grpSpMkLst>
            <pc:docMk/>
            <pc:sldMk cId="2123179431" sldId="313"/>
            <ac:grpSpMk id="14" creationId="{D99135FD-45A9-5783-107C-B7181447C0C1}"/>
          </ac:grpSpMkLst>
        </pc:grpChg>
        <pc:grpChg chg="add mod">
          <ac:chgData name="Cameron Barnes" userId="d8a92c99-960a-4e6a-a6c2-c1e42f6e3095" providerId="ADAL" clId="{F8389DB8-569E-43B6-812F-C5D2FDDB84B3}" dt="2022-11-01T22:05:36.620" v="2882" actId="164"/>
          <ac:grpSpMkLst>
            <pc:docMk/>
            <pc:sldMk cId="2123179431" sldId="313"/>
            <ac:grpSpMk id="32" creationId="{A940D9DA-A135-7AB3-80FD-610E5B4780FB}"/>
          </ac:grpSpMkLst>
        </pc:grpChg>
        <pc:grpChg chg="add mod">
          <ac:chgData name="Cameron Barnes" userId="d8a92c99-960a-4e6a-a6c2-c1e42f6e3095" providerId="ADAL" clId="{F8389DB8-569E-43B6-812F-C5D2FDDB84B3}" dt="2022-11-01T22:05:36.620" v="2882" actId="164"/>
          <ac:grpSpMkLst>
            <pc:docMk/>
            <pc:sldMk cId="2123179431" sldId="313"/>
            <ac:grpSpMk id="33" creationId="{904CB3D5-8A75-EE71-2D74-D38CBA442A52}"/>
          </ac:grpSpMkLst>
        </pc:grpChg>
        <pc:grpChg chg="add mod">
          <ac:chgData name="Cameron Barnes" userId="d8a92c99-960a-4e6a-a6c2-c1e42f6e3095" providerId="ADAL" clId="{F8389DB8-569E-43B6-812F-C5D2FDDB84B3}" dt="2022-11-01T22:05:36.620" v="2882" actId="164"/>
          <ac:grpSpMkLst>
            <pc:docMk/>
            <pc:sldMk cId="2123179431" sldId="313"/>
            <ac:grpSpMk id="34" creationId="{90F63024-E57C-7177-96A4-A697B918D00F}"/>
          </ac:grpSpMkLst>
        </pc:grpChg>
        <pc:grpChg chg="add del mod">
          <ac:chgData name="Cameron Barnes" userId="d8a92c99-960a-4e6a-a6c2-c1e42f6e3095" providerId="ADAL" clId="{F8389DB8-569E-43B6-812F-C5D2FDDB84B3}" dt="2022-11-01T22:07:22.501" v="2895" actId="478"/>
          <ac:grpSpMkLst>
            <pc:docMk/>
            <pc:sldMk cId="2123179431" sldId="313"/>
            <ac:grpSpMk id="35" creationId="{B2B5D4D1-B02D-C32C-54E1-B987726FE8B9}"/>
          </ac:grpSpMkLst>
        </pc:grpChg>
        <pc:grpChg chg="add del mod">
          <ac:chgData name="Cameron Barnes" userId="d8a92c99-960a-4e6a-a6c2-c1e42f6e3095" providerId="ADAL" clId="{F8389DB8-569E-43B6-812F-C5D2FDDB84B3}" dt="2022-11-01T22:08:19.915" v="2899" actId="165"/>
          <ac:grpSpMkLst>
            <pc:docMk/>
            <pc:sldMk cId="2123179431" sldId="313"/>
            <ac:grpSpMk id="38" creationId="{86555E77-FE1E-7527-73C3-3BB9B085FC2C}"/>
          </ac:grpSpMkLst>
        </pc:grpChg>
        <pc:grpChg chg="del mod topLvl">
          <ac:chgData name="Cameron Barnes" userId="d8a92c99-960a-4e6a-a6c2-c1e42f6e3095" providerId="ADAL" clId="{F8389DB8-569E-43B6-812F-C5D2FDDB84B3}" dt="2022-11-01T22:08:30.933" v="2900" actId="165"/>
          <ac:grpSpMkLst>
            <pc:docMk/>
            <pc:sldMk cId="2123179431" sldId="313"/>
            <ac:grpSpMk id="43" creationId="{12ADE4FA-DA5B-B2FE-6788-F3FADCC41B53}"/>
          </ac:grpSpMkLst>
        </pc:grpChg>
        <pc:grpChg chg="del mod topLvl">
          <ac:chgData name="Cameron Barnes" userId="d8a92c99-960a-4e6a-a6c2-c1e42f6e3095" providerId="ADAL" clId="{F8389DB8-569E-43B6-812F-C5D2FDDB84B3}" dt="2022-11-01T22:08:36.700" v="2901" actId="165"/>
          <ac:grpSpMkLst>
            <pc:docMk/>
            <pc:sldMk cId="2123179431" sldId="313"/>
            <ac:grpSpMk id="44" creationId="{308C55CA-37D3-B728-C351-46E621192613}"/>
          </ac:grpSpMkLst>
        </pc:grpChg>
        <pc:grpChg chg="mod topLvl">
          <ac:chgData name="Cameron Barnes" userId="d8a92c99-960a-4e6a-a6c2-c1e42f6e3095" providerId="ADAL" clId="{F8389DB8-569E-43B6-812F-C5D2FDDB84B3}" dt="2022-11-01T22:08:30.933" v="2900" actId="165"/>
          <ac:grpSpMkLst>
            <pc:docMk/>
            <pc:sldMk cId="2123179431" sldId="313"/>
            <ac:grpSpMk id="45" creationId="{51D1555A-F26C-AFB6-C7FC-1C1CFA6790C3}"/>
          </ac:grpSpMkLst>
        </pc:grpChg>
        <pc:grpChg chg="mod topLvl">
          <ac:chgData name="Cameron Barnes" userId="d8a92c99-960a-4e6a-a6c2-c1e42f6e3095" providerId="ADAL" clId="{F8389DB8-569E-43B6-812F-C5D2FDDB84B3}" dt="2022-11-01T22:08:30.933" v="2900" actId="165"/>
          <ac:grpSpMkLst>
            <pc:docMk/>
            <pc:sldMk cId="2123179431" sldId="313"/>
            <ac:grpSpMk id="46" creationId="{3C2232A6-32D8-FE36-4946-536437CCCF00}"/>
          </ac:grpSpMkLst>
        </pc:grpChg>
        <pc:picChg chg="mod topLvl">
          <ac:chgData name="Cameron Barnes" userId="d8a92c99-960a-4e6a-a6c2-c1e42f6e3095" providerId="ADAL" clId="{F8389DB8-569E-43B6-812F-C5D2FDDB84B3}" dt="2022-11-01T22:05:32.486" v="2881" actId="338"/>
          <ac:picMkLst>
            <pc:docMk/>
            <pc:sldMk cId="2123179431" sldId="313"/>
            <ac:picMk id="9" creationId="{17D0278D-F5B0-A84C-F295-EABE5DDCF62C}"/>
          </ac:picMkLst>
        </pc:picChg>
        <pc:picChg chg="mod topLvl">
          <ac:chgData name="Cameron Barnes" userId="d8a92c99-960a-4e6a-a6c2-c1e42f6e3095" providerId="ADAL" clId="{F8389DB8-569E-43B6-812F-C5D2FDDB84B3}" dt="2022-11-01T22:05:32.486" v="2881" actId="338"/>
          <ac:picMkLst>
            <pc:docMk/>
            <pc:sldMk cId="2123179431" sldId="313"/>
            <ac:picMk id="13" creationId="{2C667A48-42A1-5423-9C04-8AC0578ABB13}"/>
          </ac:picMkLst>
        </pc:picChg>
        <pc:picChg chg="mod topLvl">
          <ac:chgData name="Cameron Barnes" userId="d8a92c99-960a-4e6a-a6c2-c1e42f6e3095" providerId="ADAL" clId="{F8389DB8-569E-43B6-812F-C5D2FDDB84B3}" dt="2022-11-01T22:05:32.486" v="2881" actId="338"/>
          <ac:picMkLst>
            <pc:docMk/>
            <pc:sldMk cId="2123179431" sldId="313"/>
            <ac:picMk id="17" creationId="{0EB4533C-6780-758E-BF42-E3A9F88785A5}"/>
          </ac:picMkLst>
        </pc:picChg>
        <pc:picChg chg="mod">
          <ac:chgData name="Cameron Barnes" userId="d8a92c99-960a-4e6a-a6c2-c1e42f6e3095" providerId="ADAL" clId="{F8389DB8-569E-43B6-812F-C5D2FDDB84B3}" dt="2022-11-01T22:08:30.933" v="2900" actId="165"/>
          <ac:picMkLst>
            <pc:docMk/>
            <pc:sldMk cId="2123179431" sldId="313"/>
            <ac:picMk id="49" creationId="{76B5D7A5-FF8B-3083-98BA-3EA925750CA8}"/>
          </ac:picMkLst>
        </pc:picChg>
        <pc:picChg chg="mod">
          <ac:chgData name="Cameron Barnes" userId="d8a92c99-960a-4e6a-a6c2-c1e42f6e3095" providerId="ADAL" clId="{F8389DB8-569E-43B6-812F-C5D2FDDB84B3}" dt="2022-11-01T22:08:30.933" v="2900" actId="165"/>
          <ac:picMkLst>
            <pc:docMk/>
            <pc:sldMk cId="2123179431" sldId="313"/>
            <ac:picMk id="52" creationId="{372F4A1C-C3A6-1A9D-71F9-F5C99F84B4B8}"/>
          </ac:picMkLst>
        </pc:picChg>
        <pc:picChg chg="mod topLvl">
          <ac:chgData name="Cameron Barnes" userId="d8a92c99-960a-4e6a-a6c2-c1e42f6e3095" providerId="ADAL" clId="{F8389DB8-569E-43B6-812F-C5D2FDDB84B3}" dt="2022-11-01T22:08:36.700" v="2901" actId="165"/>
          <ac:picMkLst>
            <pc:docMk/>
            <pc:sldMk cId="2123179431" sldId="313"/>
            <ac:picMk id="55" creationId="{780A97AA-90BA-63C0-3B65-D8596DF3090F}"/>
          </ac:picMkLst>
        </pc:picChg>
        <pc:cxnChg chg="add del mod">
          <ac:chgData name="Cameron Barnes" userId="d8a92c99-960a-4e6a-a6c2-c1e42f6e3095" providerId="ADAL" clId="{F8389DB8-569E-43B6-812F-C5D2FDDB84B3}" dt="2022-11-01T22:07:22.501" v="2895" actId="478"/>
          <ac:cxnSpMkLst>
            <pc:docMk/>
            <pc:sldMk cId="2123179431" sldId="313"/>
            <ac:cxnSpMk id="18" creationId="{20B67315-AAF5-62E6-3299-D1DEF10BB546}"/>
          </ac:cxnSpMkLst>
        </pc:cxnChg>
        <pc:cxnChg chg="add del mod">
          <ac:chgData name="Cameron Barnes" userId="d8a92c99-960a-4e6a-a6c2-c1e42f6e3095" providerId="ADAL" clId="{F8389DB8-569E-43B6-812F-C5D2FDDB84B3}" dt="2022-11-01T22:07:22.501" v="2895" actId="478"/>
          <ac:cxnSpMkLst>
            <pc:docMk/>
            <pc:sldMk cId="2123179431" sldId="313"/>
            <ac:cxnSpMk id="21" creationId="{4B89C3A2-F7BA-9115-8F51-1C75FD220EAE}"/>
          </ac:cxnSpMkLst>
        </pc:cxnChg>
        <pc:cxnChg chg="add del mod">
          <ac:chgData name="Cameron Barnes" userId="d8a92c99-960a-4e6a-a6c2-c1e42f6e3095" providerId="ADAL" clId="{F8389DB8-569E-43B6-812F-C5D2FDDB84B3}" dt="2022-11-01T22:07:22.501" v="2895" actId="478"/>
          <ac:cxnSpMkLst>
            <pc:docMk/>
            <pc:sldMk cId="2123179431" sldId="313"/>
            <ac:cxnSpMk id="24" creationId="{E5871026-2C00-3162-2DE8-7DC7D61FD239}"/>
          </ac:cxnSpMkLst>
        </pc:cxnChg>
        <pc:cxnChg chg="add del mod">
          <ac:chgData name="Cameron Barnes" userId="d8a92c99-960a-4e6a-a6c2-c1e42f6e3095" providerId="ADAL" clId="{F8389DB8-569E-43B6-812F-C5D2FDDB84B3}" dt="2022-11-01T22:07:22.501" v="2895" actId="478"/>
          <ac:cxnSpMkLst>
            <pc:docMk/>
            <pc:sldMk cId="2123179431" sldId="313"/>
            <ac:cxnSpMk id="27" creationId="{CA09F2C9-0FAC-53A2-2C7F-039A7303F1DD}"/>
          </ac:cxnSpMkLst>
        </pc:cxnChg>
        <pc:cxnChg chg="mod topLvl">
          <ac:chgData name="Cameron Barnes" userId="d8a92c99-960a-4e6a-a6c2-c1e42f6e3095" providerId="ADAL" clId="{F8389DB8-569E-43B6-812F-C5D2FDDB84B3}" dt="2022-11-01T22:08:19.915" v="2899" actId="165"/>
          <ac:cxnSpMkLst>
            <pc:docMk/>
            <pc:sldMk cId="2123179431" sldId="313"/>
            <ac:cxnSpMk id="39" creationId="{1426A3EA-B33B-D7EA-9661-5571AE50A260}"/>
          </ac:cxnSpMkLst>
        </pc:cxnChg>
        <pc:cxnChg chg="mod topLvl">
          <ac:chgData name="Cameron Barnes" userId="d8a92c99-960a-4e6a-a6c2-c1e42f6e3095" providerId="ADAL" clId="{F8389DB8-569E-43B6-812F-C5D2FDDB84B3}" dt="2022-11-01T22:08:19.915" v="2899" actId="165"/>
          <ac:cxnSpMkLst>
            <pc:docMk/>
            <pc:sldMk cId="2123179431" sldId="313"/>
            <ac:cxnSpMk id="40" creationId="{FF34D2E7-7A79-8A78-7F86-FADC2CFD5144}"/>
          </ac:cxnSpMkLst>
        </pc:cxnChg>
        <pc:cxnChg chg="mod topLvl">
          <ac:chgData name="Cameron Barnes" userId="d8a92c99-960a-4e6a-a6c2-c1e42f6e3095" providerId="ADAL" clId="{F8389DB8-569E-43B6-812F-C5D2FDDB84B3}" dt="2022-11-01T22:08:19.915" v="2899" actId="165"/>
          <ac:cxnSpMkLst>
            <pc:docMk/>
            <pc:sldMk cId="2123179431" sldId="313"/>
            <ac:cxnSpMk id="41" creationId="{5450FBBA-79AD-96AA-2781-0FABCF05610F}"/>
          </ac:cxnSpMkLst>
        </pc:cxnChg>
        <pc:cxnChg chg="mod topLvl">
          <ac:chgData name="Cameron Barnes" userId="d8a92c99-960a-4e6a-a6c2-c1e42f6e3095" providerId="ADAL" clId="{F8389DB8-569E-43B6-812F-C5D2FDDB84B3}" dt="2022-11-01T22:08:19.915" v="2899" actId="165"/>
          <ac:cxnSpMkLst>
            <pc:docMk/>
            <pc:sldMk cId="2123179431" sldId="313"/>
            <ac:cxnSpMk id="42" creationId="{8D28FB8D-7DA9-347A-1354-2A0D2BFFDA43}"/>
          </ac:cxnSpMkLst>
        </pc:cxnChg>
      </pc:sldChg>
      <pc:sldChg chg="addSp delSp modSp add mod">
        <pc:chgData name="Cameron Barnes" userId="d8a92c99-960a-4e6a-a6c2-c1e42f6e3095" providerId="ADAL" clId="{F8389DB8-569E-43B6-812F-C5D2FDDB84B3}" dt="2022-11-06T19:13:05.201" v="8224" actId="1076"/>
        <pc:sldMkLst>
          <pc:docMk/>
          <pc:sldMk cId="2985052911" sldId="314"/>
        </pc:sldMkLst>
        <pc:spChg chg="mod">
          <ac:chgData name="Cameron Barnes" userId="d8a92c99-960a-4e6a-a6c2-c1e42f6e3095" providerId="ADAL" clId="{F8389DB8-569E-43B6-812F-C5D2FDDB84B3}" dt="2022-11-06T18:11:09.453" v="7755" actId="20577"/>
          <ac:spMkLst>
            <pc:docMk/>
            <pc:sldMk cId="2985052911" sldId="314"/>
            <ac:spMk id="5" creationId="{05BBF1FF-1BD1-EBBF-A589-2F9AE1B95DAB}"/>
          </ac:spMkLst>
        </pc:spChg>
        <pc:spChg chg="mod">
          <ac:chgData name="Cameron Barnes" userId="d8a92c99-960a-4e6a-a6c2-c1e42f6e3095" providerId="ADAL" clId="{F8389DB8-569E-43B6-812F-C5D2FDDB84B3}" dt="2022-11-01T22:09:04.138" v="2904" actId="165"/>
          <ac:spMkLst>
            <pc:docMk/>
            <pc:sldMk cId="2985052911" sldId="314"/>
            <ac:spMk id="13" creationId="{32F10784-C6A4-F558-7E03-453F0AF86F03}"/>
          </ac:spMkLst>
        </pc:spChg>
        <pc:spChg chg="mod">
          <ac:chgData name="Cameron Barnes" userId="d8a92c99-960a-4e6a-a6c2-c1e42f6e3095" providerId="ADAL" clId="{F8389DB8-569E-43B6-812F-C5D2FDDB84B3}" dt="2022-11-01T22:09:04.138" v="2904" actId="165"/>
          <ac:spMkLst>
            <pc:docMk/>
            <pc:sldMk cId="2985052911" sldId="314"/>
            <ac:spMk id="14" creationId="{DDE2C29E-D544-A094-2878-6E1ED1408632}"/>
          </ac:spMkLst>
        </pc:spChg>
        <pc:spChg chg="mod ord topLvl">
          <ac:chgData name="Cameron Barnes" userId="d8a92c99-960a-4e6a-a6c2-c1e42f6e3095" providerId="ADAL" clId="{F8389DB8-569E-43B6-812F-C5D2FDDB84B3}" dt="2022-11-01T22:10:55.697" v="2930" actId="13244"/>
          <ac:spMkLst>
            <pc:docMk/>
            <pc:sldMk cId="2985052911" sldId="314"/>
            <ac:spMk id="16" creationId="{B5D9D365-1F04-4C88-1CB6-18344EACB96D}"/>
          </ac:spMkLst>
        </pc:spChg>
        <pc:spChg chg="mod ord topLvl">
          <ac:chgData name="Cameron Barnes" userId="d8a92c99-960a-4e6a-a6c2-c1e42f6e3095" providerId="ADAL" clId="{F8389DB8-569E-43B6-812F-C5D2FDDB84B3}" dt="2022-11-01T22:10:30.656" v="2922" actId="167"/>
          <ac:spMkLst>
            <pc:docMk/>
            <pc:sldMk cId="2985052911" sldId="314"/>
            <ac:spMk id="17" creationId="{2F919CE5-3F3C-65DE-5A2B-812A05EA9242}"/>
          </ac:spMkLst>
        </pc:spChg>
        <pc:spChg chg="mod">
          <ac:chgData name="Cameron Barnes" userId="d8a92c99-960a-4e6a-a6c2-c1e42f6e3095" providerId="ADAL" clId="{F8389DB8-569E-43B6-812F-C5D2FDDB84B3}" dt="2022-11-01T22:09:04.138" v="2904" actId="165"/>
          <ac:spMkLst>
            <pc:docMk/>
            <pc:sldMk cId="2985052911" sldId="314"/>
            <ac:spMk id="19" creationId="{79ED5F30-C85A-FD36-14EE-4176D766A436}"/>
          </ac:spMkLst>
        </pc:spChg>
        <pc:spChg chg="mod">
          <ac:chgData name="Cameron Barnes" userId="d8a92c99-960a-4e6a-a6c2-c1e42f6e3095" providerId="ADAL" clId="{F8389DB8-569E-43B6-812F-C5D2FDDB84B3}" dt="2022-11-01T22:09:04.138" v="2904" actId="165"/>
          <ac:spMkLst>
            <pc:docMk/>
            <pc:sldMk cId="2985052911" sldId="314"/>
            <ac:spMk id="20" creationId="{482FFC83-3D6F-37D8-BFA6-9530B8C2D146}"/>
          </ac:spMkLst>
        </pc:spChg>
        <pc:spChg chg="add mod">
          <ac:chgData name="Cameron Barnes" userId="d8a92c99-960a-4e6a-a6c2-c1e42f6e3095" providerId="ADAL" clId="{F8389DB8-569E-43B6-812F-C5D2FDDB84B3}" dt="2022-11-06T18:56:25.501" v="8071" actId="164"/>
          <ac:spMkLst>
            <pc:docMk/>
            <pc:sldMk cId="2985052911" sldId="314"/>
            <ac:spMk id="22" creationId="{23E55A33-068D-37DD-081C-F04108CBC3A9}"/>
          </ac:spMkLst>
        </pc:spChg>
        <pc:spChg chg="add mod">
          <ac:chgData name="Cameron Barnes" userId="d8a92c99-960a-4e6a-a6c2-c1e42f6e3095" providerId="ADAL" clId="{F8389DB8-569E-43B6-812F-C5D2FDDB84B3}" dt="2022-11-06T18:56:25.501" v="8071" actId="164"/>
          <ac:spMkLst>
            <pc:docMk/>
            <pc:sldMk cId="2985052911" sldId="314"/>
            <ac:spMk id="23" creationId="{C81AC0E8-FC3C-497A-F02E-C8CAC06AB83C}"/>
          </ac:spMkLst>
        </pc:spChg>
        <pc:spChg chg="add mod">
          <ac:chgData name="Cameron Barnes" userId="d8a92c99-960a-4e6a-a6c2-c1e42f6e3095" providerId="ADAL" clId="{F8389DB8-569E-43B6-812F-C5D2FDDB84B3}" dt="2022-11-06T18:56:25.501" v="8071" actId="164"/>
          <ac:spMkLst>
            <pc:docMk/>
            <pc:sldMk cId="2985052911" sldId="314"/>
            <ac:spMk id="24" creationId="{5C127852-10C8-09CA-B31D-2EF61B6EAAEA}"/>
          </ac:spMkLst>
        </pc:spChg>
        <pc:spChg chg="add mod">
          <ac:chgData name="Cameron Barnes" userId="d8a92c99-960a-4e6a-a6c2-c1e42f6e3095" providerId="ADAL" clId="{F8389DB8-569E-43B6-812F-C5D2FDDB84B3}" dt="2022-11-06T18:56:25.501" v="8071" actId="164"/>
          <ac:spMkLst>
            <pc:docMk/>
            <pc:sldMk cId="2985052911" sldId="314"/>
            <ac:spMk id="25" creationId="{7E24A8F4-7AFD-B700-8A7F-E1A5FC325128}"/>
          </ac:spMkLst>
        </pc:spChg>
        <pc:spChg chg="add mod">
          <ac:chgData name="Cameron Barnes" userId="d8a92c99-960a-4e6a-a6c2-c1e42f6e3095" providerId="ADAL" clId="{F8389DB8-569E-43B6-812F-C5D2FDDB84B3}" dt="2022-11-06T18:56:25.501" v="8071" actId="164"/>
          <ac:spMkLst>
            <pc:docMk/>
            <pc:sldMk cId="2985052911" sldId="314"/>
            <ac:spMk id="27" creationId="{F0372484-3C1F-94C8-CDB3-9719832C2F49}"/>
          </ac:spMkLst>
        </pc:spChg>
        <pc:spChg chg="add mod">
          <ac:chgData name="Cameron Barnes" userId="d8a92c99-960a-4e6a-a6c2-c1e42f6e3095" providerId="ADAL" clId="{F8389DB8-569E-43B6-812F-C5D2FDDB84B3}" dt="2022-11-06T18:56:25.501" v="8071" actId="164"/>
          <ac:spMkLst>
            <pc:docMk/>
            <pc:sldMk cId="2985052911" sldId="314"/>
            <ac:spMk id="29" creationId="{F5524557-6F85-61D8-027D-6AA55CE98163}"/>
          </ac:spMkLst>
        </pc:spChg>
        <pc:spChg chg="add mod">
          <ac:chgData name="Cameron Barnes" userId="d8a92c99-960a-4e6a-a6c2-c1e42f6e3095" providerId="ADAL" clId="{F8389DB8-569E-43B6-812F-C5D2FDDB84B3}" dt="2022-11-06T18:56:25.501" v="8071" actId="164"/>
          <ac:spMkLst>
            <pc:docMk/>
            <pc:sldMk cId="2985052911" sldId="314"/>
            <ac:spMk id="30" creationId="{462B6EA8-0E6F-3E4E-BFC3-1FBAF5CAFA86}"/>
          </ac:spMkLst>
        </pc:spChg>
        <pc:spChg chg="add mod">
          <ac:chgData name="Cameron Barnes" userId="d8a92c99-960a-4e6a-a6c2-c1e42f6e3095" providerId="ADAL" clId="{F8389DB8-569E-43B6-812F-C5D2FDDB84B3}" dt="2022-11-06T18:56:25.501" v="8071" actId="164"/>
          <ac:spMkLst>
            <pc:docMk/>
            <pc:sldMk cId="2985052911" sldId="314"/>
            <ac:spMk id="31" creationId="{40DD470E-722B-DAAE-3E53-BCA6D45A43D9}"/>
          </ac:spMkLst>
        </pc:spChg>
        <pc:spChg chg="add mod">
          <ac:chgData name="Cameron Barnes" userId="d8a92c99-960a-4e6a-a6c2-c1e42f6e3095" providerId="ADAL" clId="{F8389DB8-569E-43B6-812F-C5D2FDDB84B3}" dt="2022-11-06T19:02:37.530" v="8146"/>
          <ac:spMkLst>
            <pc:docMk/>
            <pc:sldMk cId="2985052911" sldId="314"/>
            <ac:spMk id="33" creationId="{F8DA3AE5-C5EF-BF69-E938-17180A572CF3}"/>
          </ac:spMkLst>
        </pc:spChg>
        <pc:spChg chg="add mod">
          <ac:chgData name="Cameron Barnes" userId="d8a92c99-960a-4e6a-a6c2-c1e42f6e3095" providerId="ADAL" clId="{F8389DB8-569E-43B6-812F-C5D2FDDB84B3}" dt="2022-11-06T19:02:42.310" v="8147"/>
          <ac:spMkLst>
            <pc:docMk/>
            <pc:sldMk cId="2985052911" sldId="314"/>
            <ac:spMk id="34" creationId="{BDBDF921-85D5-3EC5-8056-FD1116AA603A}"/>
          </ac:spMkLst>
        </pc:spChg>
        <pc:grpChg chg="add del mod topLvl">
          <ac:chgData name="Cameron Barnes" userId="d8a92c99-960a-4e6a-a6c2-c1e42f6e3095" providerId="ADAL" clId="{F8389DB8-569E-43B6-812F-C5D2FDDB84B3}" dt="2022-11-01T22:09:04.138" v="2904" actId="165"/>
          <ac:grpSpMkLst>
            <pc:docMk/>
            <pc:sldMk cId="2985052911" sldId="314"/>
            <ac:grpSpMk id="9" creationId="{D471FED1-C445-BE04-01FC-33AA83E60520}"/>
          </ac:grpSpMkLst>
        </pc:grpChg>
        <pc:grpChg chg="mod topLvl">
          <ac:chgData name="Cameron Barnes" userId="d8a92c99-960a-4e6a-a6c2-c1e42f6e3095" providerId="ADAL" clId="{F8389DB8-569E-43B6-812F-C5D2FDDB84B3}" dt="2022-11-01T22:09:04.138" v="2904" actId="165"/>
          <ac:grpSpMkLst>
            <pc:docMk/>
            <pc:sldMk cId="2985052911" sldId="314"/>
            <ac:grpSpMk id="10" creationId="{372134BD-65D9-C388-782A-2239239151A5}"/>
          </ac:grpSpMkLst>
        </pc:grpChg>
        <pc:grpChg chg="del mod topLvl">
          <ac:chgData name="Cameron Barnes" userId="d8a92c99-960a-4e6a-a6c2-c1e42f6e3095" providerId="ADAL" clId="{F8389DB8-569E-43B6-812F-C5D2FDDB84B3}" dt="2022-11-01T22:09:09.362" v="2905" actId="165"/>
          <ac:grpSpMkLst>
            <pc:docMk/>
            <pc:sldMk cId="2985052911" sldId="314"/>
            <ac:grpSpMk id="11" creationId="{19B7E1FA-58F7-1C40-EEA4-1C02AD3FB267}"/>
          </ac:grpSpMkLst>
        </pc:grpChg>
        <pc:grpChg chg="mod ord topLvl">
          <ac:chgData name="Cameron Barnes" userId="d8a92c99-960a-4e6a-a6c2-c1e42f6e3095" providerId="ADAL" clId="{F8389DB8-569E-43B6-812F-C5D2FDDB84B3}" dt="2022-11-01T22:11:29.038" v="2935" actId="13244"/>
          <ac:grpSpMkLst>
            <pc:docMk/>
            <pc:sldMk cId="2985052911" sldId="314"/>
            <ac:grpSpMk id="12" creationId="{DC0ACDF1-90EB-057E-91AE-03F800D0233D}"/>
          </ac:grpSpMkLst>
        </pc:grpChg>
        <pc:grpChg chg="add del mod">
          <ac:chgData name="Cameron Barnes" userId="d8a92c99-960a-4e6a-a6c2-c1e42f6e3095" providerId="ADAL" clId="{F8389DB8-569E-43B6-812F-C5D2FDDB84B3}" dt="2022-11-01T22:08:54.747" v="2903" actId="165"/>
          <ac:grpSpMkLst>
            <pc:docMk/>
            <pc:sldMk cId="2985052911" sldId="314"/>
            <ac:grpSpMk id="29" creationId="{F16A0172-BA4B-5D20-BF41-86ADB0838124}"/>
          </ac:grpSpMkLst>
        </pc:grpChg>
        <pc:grpChg chg="add del mod">
          <ac:chgData name="Cameron Barnes" userId="d8a92c99-960a-4e6a-a6c2-c1e42f6e3095" providerId="ADAL" clId="{F8389DB8-569E-43B6-812F-C5D2FDDB84B3}" dt="2022-11-06T18:56:27.374" v="8072" actId="478"/>
          <ac:grpSpMkLst>
            <pc:docMk/>
            <pc:sldMk cId="2985052911" sldId="314"/>
            <ac:grpSpMk id="32" creationId="{68A99465-685A-7474-DC82-265A667458AD}"/>
          </ac:grpSpMkLst>
        </pc:grpChg>
        <pc:picChg chg="mod">
          <ac:chgData name="Cameron Barnes" userId="d8a92c99-960a-4e6a-a6c2-c1e42f6e3095" providerId="ADAL" clId="{F8389DB8-569E-43B6-812F-C5D2FDDB84B3}" dt="2022-11-01T22:09:04.138" v="2904" actId="165"/>
          <ac:picMkLst>
            <pc:docMk/>
            <pc:sldMk cId="2985052911" sldId="314"/>
            <ac:picMk id="15" creationId="{FAE05D2B-E64F-C22D-2F71-F7D61F72E1EB}"/>
          </ac:picMkLst>
        </pc:picChg>
        <pc:picChg chg="mod ord topLvl">
          <ac:chgData name="Cameron Barnes" userId="d8a92c99-960a-4e6a-a6c2-c1e42f6e3095" providerId="ADAL" clId="{F8389DB8-569E-43B6-812F-C5D2FDDB84B3}" dt="2022-11-01T22:10:11.185" v="2919" actId="1076"/>
          <ac:picMkLst>
            <pc:docMk/>
            <pc:sldMk cId="2985052911" sldId="314"/>
            <ac:picMk id="18" creationId="{B523D3CB-59FC-FB89-03D8-673AFA7BF1D5}"/>
          </ac:picMkLst>
        </pc:picChg>
        <pc:picChg chg="mod">
          <ac:chgData name="Cameron Barnes" userId="d8a92c99-960a-4e6a-a6c2-c1e42f6e3095" providerId="ADAL" clId="{F8389DB8-569E-43B6-812F-C5D2FDDB84B3}" dt="2022-11-01T22:09:04.138" v="2904" actId="165"/>
          <ac:picMkLst>
            <pc:docMk/>
            <pc:sldMk cId="2985052911" sldId="314"/>
            <ac:picMk id="21" creationId="{34CBE637-712E-DD47-AEB3-443178C3A6F0}"/>
          </ac:picMkLst>
        </pc:picChg>
        <pc:picChg chg="add mod">
          <ac:chgData name="Cameron Barnes" userId="d8a92c99-960a-4e6a-a6c2-c1e42f6e3095" providerId="ADAL" clId="{F8389DB8-569E-43B6-812F-C5D2FDDB84B3}" dt="2022-11-06T18:56:25.501" v="8071" actId="164"/>
          <ac:picMkLst>
            <pc:docMk/>
            <pc:sldMk cId="2985052911" sldId="314"/>
            <ac:picMk id="26" creationId="{06F55A77-69EB-BA63-7954-6EECF994FDBA}"/>
          </ac:picMkLst>
        </pc:picChg>
        <pc:picChg chg="add mod">
          <ac:chgData name="Cameron Barnes" userId="d8a92c99-960a-4e6a-a6c2-c1e42f6e3095" providerId="ADAL" clId="{F8389DB8-569E-43B6-812F-C5D2FDDB84B3}" dt="2022-11-06T18:56:25.501" v="8071" actId="164"/>
          <ac:picMkLst>
            <pc:docMk/>
            <pc:sldMk cId="2985052911" sldId="314"/>
            <ac:picMk id="28" creationId="{69F3075E-29A4-DFA6-7D8D-902998311B59}"/>
          </ac:picMkLst>
        </pc:picChg>
        <pc:picChg chg="add mod">
          <ac:chgData name="Cameron Barnes" userId="d8a92c99-960a-4e6a-a6c2-c1e42f6e3095" providerId="ADAL" clId="{F8389DB8-569E-43B6-812F-C5D2FDDB84B3}" dt="2022-11-06T19:13:05.201" v="8224" actId="1076"/>
          <ac:picMkLst>
            <pc:docMk/>
            <pc:sldMk cId="2985052911" sldId="314"/>
            <ac:picMk id="2050" creationId="{17FEF028-7907-C6FB-294A-FAC720431C18}"/>
          </ac:picMkLst>
        </pc:picChg>
        <pc:cxnChg chg="add mod topLvl">
          <ac:chgData name="Cameron Barnes" userId="d8a92c99-960a-4e6a-a6c2-c1e42f6e3095" providerId="ADAL" clId="{F8389DB8-569E-43B6-812F-C5D2FDDB84B3}" dt="2022-11-01T22:08:54.747" v="2903" actId="165"/>
          <ac:cxnSpMkLst>
            <pc:docMk/>
            <pc:sldMk cId="2985052911" sldId="314"/>
            <ac:cxnSpMk id="2" creationId="{AB6DB997-1FCC-B988-10E8-55DB3E003FE7}"/>
          </ac:cxnSpMkLst>
        </pc:cxnChg>
        <pc:cxnChg chg="add mod ord topLvl">
          <ac:chgData name="Cameron Barnes" userId="d8a92c99-960a-4e6a-a6c2-c1e42f6e3095" providerId="ADAL" clId="{F8389DB8-569E-43B6-812F-C5D2FDDB84B3}" dt="2022-11-01T22:11:03.572" v="2931" actId="13244"/>
          <ac:cxnSpMkLst>
            <pc:docMk/>
            <pc:sldMk cId="2985052911" sldId="314"/>
            <ac:cxnSpMk id="6" creationId="{BD179615-2CF8-352C-CE57-446A0CA6E00B}"/>
          </ac:cxnSpMkLst>
        </pc:cxnChg>
        <pc:cxnChg chg="add mod ord topLvl">
          <ac:chgData name="Cameron Barnes" userId="d8a92c99-960a-4e6a-a6c2-c1e42f6e3095" providerId="ADAL" clId="{F8389DB8-569E-43B6-812F-C5D2FDDB84B3}" dt="2022-11-01T22:11:20.750" v="2934" actId="13244"/>
          <ac:cxnSpMkLst>
            <pc:docMk/>
            <pc:sldMk cId="2985052911" sldId="314"/>
            <ac:cxnSpMk id="7" creationId="{F576C072-9A2E-75C9-E3D6-393AFF572CA8}"/>
          </ac:cxnSpMkLst>
        </pc:cxnChg>
        <pc:cxnChg chg="add mod ord topLvl">
          <ac:chgData name="Cameron Barnes" userId="d8a92c99-960a-4e6a-a6c2-c1e42f6e3095" providerId="ADAL" clId="{F8389DB8-569E-43B6-812F-C5D2FDDB84B3}" dt="2022-11-01T22:11:35.365" v="2936" actId="13244"/>
          <ac:cxnSpMkLst>
            <pc:docMk/>
            <pc:sldMk cId="2985052911" sldId="314"/>
            <ac:cxnSpMk id="8" creationId="{681AF04D-89CA-133F-89C6-50F2A1A5971F}"/>
          </ac:cxnSpMkLst>
        </pc:cxnChg>
        <pc:cxnChg chg="add mod">
          <ac:chgData name="Cameron Barnes" userId="d8a92c99-960a-4e6a-a6c2-c1e42f6e3095" providerId="ADAL" clId="{F8389DB8-569E-43B6-812F-C5D2FDDB84B3}" dt="2022-11-06T18:56:25.501" v="8071" actId="164"/>
          <ac:cxnSpMkLst>
            <pc:docMk/>
            <pc:sldMk cId="2985052911" sldId="314"/>
            <ac:cxnSpMk id="9" creationId="{BF013E00-7913-57F6-0225-9C46CEEC95B3}"/>
          </ac:cxnSpMkLst>
        </pc:cxnChg>
        <pc:cxnChg chg="add mod">
          <ac:chgData name="Cameron Barnes" userId="d8a92c99-960a-4e6a-a6c2-c1e42f6e3095" providerId="ADAL" clId="{F8389DB8-569E-43B6-812F-C5D2FDDB84B3}" dt="2022-11-06T18:56:25.501" v="8071" actId="164"/>
          <ac:cxnSpMkLst>
            <pc:docMk/>
            <pc:sldMk cId="2985052911" sldId="314"/>
            <ac:cxnSpMk id="11" creationId="{B3A09BDC-3D97-98E9-8427-431C4705E389}"/>
          </ac:cxnSpMkLst>
        </pc:cxnChg>
      </pc:sldChg>
      <pc:sldChg chg="addSp delSp modSp add mod">
        <pc:chgData name="Cameron Barnes" userId="d8a92c99-960a-4e6a-a6c2-c1e42f6e3095" providerId="ADAL" clId="{F8389DB8-569E-43B6-812F-C5D2FDDB84B3}" dt="2022-11-06T18:51:24.676" v="8008" actId="1076"/>
        <pc:sldMkLst>
          <pc:docMk/>
          <pc:sldMk cId="2330867588" sldId="315"/>
        </pc:sldMkLst>
        <pc:spChg chg="add del mod">
          <ac:chgData name="Cameron Barnes" userId="d8a92c99-960a-4e6a-a6c2-c1e42f6e3095" providerId="ADAL" clId="{F8389DB8-569E-43B6-812F-C5D2FDDB84B3}" dt="2022-11-06T18:13:33.713" v="7780" actId="478"/>
          <ac:spMkLst>
            <pc:docMk/>
            <pc:sldMk cId="2330867588" sldId="315"/>
            <ac:spMk id="2" creationId="{F792B922-4368-ADD0-443A-ADA3AA34B57B}"/>
          </ac:spMkLst>
        </pc:spChg>
        <pc:spChg chg="mod">
          <ac:chgData name="Cameron Barnes" userId="d8a92c99-960a-4e6a-a6c2-c1e42f6e3095" providerId="ADAL" clId="{F8389DB8-569E-43B6-812F-C5D2FDDB84B3}" dt="2022-11-06T18:38:24.830" v="7968" actId="1076"/>
          <ac:spMkLst>
            <pc:docMk/>
            <pc:sldMk cId="2330867588" sldId="315"/>
            <ac:spMk id="5" creationId="{05BBF1FF-1BD1-EBBF-A589-2F9AE1B95DAB}"/>
          </ac:spMkLst>
        </pc:spChg>
        <pc:spChg chg="add del mod">
          <ac:chgData name="Cameron Barnes" userId="d8a92c99-960a-4e6a-a6c2-c1e42f6e3095" providerId="ADAL" clId="{F8389DB8-569E-43B6-812F-C5D2FDDB84B3}" dt="2022-11-06T18:14:15.554" v="7789" actId="478"/>
          <ac:spMkLst>
            <pc:docMk/>
            <pc:sldMk cId="2330867588" sldId="315"/>
            <ac:spMk id="6" creationId="{7273A4F6-EE15-897E-CC61-8327D173AE82}"/>
          </ac:spMkLst>
        </pc:spChg>
        <pc:spChg chg="add mod ord topLvl">
          <ac:chgData name="Cameron Barnes" userId="d8a92c99-960a-4e6a-a6c2-c1e42f6e3095" providerId="ADAL" clId="{F8389DB8-569E-43B6-812F-C5D2FDDB84B3}" dt="2022-11-06T18:47:57.188" v="7976" actId="165"/>
          <ac:spMkLst>
            <pc:docMk/>
            <pc:sldMk cId="2330867588" sldId="315"/>
            <ac:spMk id="7" creationId="{4FA0CEC0-5295-AA86-8BC6-8F48F369878A}"/>
          </ac:spMkLst>
        </pc:spChg>
        <pc:spChg chg="add mod topLvl">
          <ac:chgData name="Cameron Barnes" userId="d8a92c99-960a-4e6a-a6c2-c1e42f6e3095" providerId="ADAL" clId="{F8389DB8-569E-43B6-812F-C5D2FDDB84B3}" dt="2022-11-06T18:47:57.188" v="7976" actId="165"/>
          <ac:spMkLst>
            <pc:docMk/>
            <pc:sldMk cId="2330867588" sldId="315"/>
            <ac:spMk id="8" creationId="{1C550DE0-D200-7D42-6BA4-F4989722E893}"/>
          </ac:spMkLst>
        </pc:spChg>
        <pc:spChg chg="add mod topLvl">
          <ac:chgData name="Cameron Barnes" userId="d8a92c99-960a-4e6a-a6c2-c1e42f6e3095" providerId="ADAL" clId="{F8389DB8-569E-43B6-812F-C5D2FDDB84B3}" dt="2022-11-06T18:47:57.188" v="7976" actId="165"/>
          <ac:spMkLst>
            <pc:docMk/>
            <pc:sldMk cId="2330867588" sldId="315"/>
            <ac:spMk id="9" creationId="{FCDE2B67-7709-646D-D3FA-5821CEC4E75D}"/>
          </ac:spMkLst>
        </pc:spChg>
        <pc:spChg chg="add del mod">
          <ac:chgData name="Cameron Barnes" userId="d8a92c99-960a-4e6a-a6c2-c1e42f6e3095" providerId="ADAL" clId="{F8389DB8-569E-43B6-812F-C5D2FDDB84B3}" dt="2022-11-06T18:16:24.094" v="7805" actId="478"/>
          <ac:spMkLst>
            <pc:docMk/>
            <pc:sldMk cId="2330867588" sldId="315"/>
            <ac:spMk id="10" creationId="{55D1C08C-ED06-A324-8589-033BAA400661}"/>
          </ac:spMkLst>
        </pc:spChg>
        <pc:spChg chg="mod">
          <ac:chgData name="Cameron Barnes" userId="d8a92c99-960a-4e6a-a6c2-c1e42f6e3095" providerId="ADAL" clId="{F8389DB8-569E-43B6-812F-C5D2FDDB84B3}" dt="2022-11-01T22:05:46.481" v="2884"/>
          <ac:spMkLst>
            <pc:docMk/>
            <pc:sldMk cId="2330867588" sldId="315"/>
            <ac:spMk id="13" creationId="{55323896-C5A3-BEAB-CF13-47304C779C7C}"/>
          </ac:spMkLst>
        </pc:spChg>
        <pc:spChg chg="mod">
          <ac:chgData name="Cameron Barnes" userId="d8a92c99-960a-4e6a-a6c2-c1e42f6e3095" providerId="ADAL" clId="{F8389DB8-569E-43B6-812F-C5D2FDDB84B3}" dt="2022-11-01T22:05:46.481" v="2884"/>
          <ac:spMkLst>
            <pc:docMk/>
            <pc:sldMk cId="2330867588" sldId="315"/>
            <ac:spMk id="14" creationId="{5CECC8D4-4C9B-8B9D-1637-7756D418B952}"/>
          </ac:spMkLst>
        </pc:spChg>
        <pc:spChg chg="mod">
          <ac:chgData name="Cameron Barnes" userId="d8a92c99-960a-4e6a-a6c2-c1e42f6e3095" providerId="ADAL" clId="{F8389DB8-569E-43B6-812F-C5D2FDDB84B3}" dt="2022-11-01T22:05:46.481" v="2884"/>
          <ac:spMkLst>
            <pc:docMk/>
            <pc:sldMk cId="2330867588" sldId="315"/>
            <ac:spMk id="16" creationId="{B84040F4-7481-0F82-B1B5-4FC060BD0F6B}"/>
          </ac:spMkLst>
        </pc:spChg>
        <pc:spChg chg="mod">
          <ac:chgData name="Cameron Barnes" userId="d8a92c99-960a-4e6a-a6c2-c1e42f6e3095" providerId="ADAL" clId="{F8389DB8-569E-43B6-812F-C5D2FDDB84B3}" dt="2022-11-01T22:05:46.481" v="2884"/>
          <ac:spMkLst>
            <pc:docMk/>
            <pc:sldMk cId="2330867588" sldId="315"/>
            <ac:spMk id="17" creationId="{ADBAE9DB-2E29-F8B5-E46A-493B5F95D54E}"/>
          </ac:spMkLst>
        </pc:spChg>
        <pc:spChg chg="mod">
          <ac:chgData name="Cameron Barnes" userId="d8a92c99-960a-4e6a-a6c2-c1e42f6e3095" providerId="ADAL" clId="{F8389DB8-569E-43B6-812F-C5D2FDDB84B3}" dt="2022-11-06T18:47:57.188" v="7976" actId="165"/>
          <ac:spMkLst>
            <pc:docMk/>
            <pc:sldMk cId="2330867588" sldId="315"/>
            <ac:spMk id="17" creationId="{FA3F81D2-0748-0766-1BF5-0352EDF0E74A}"/>
          </ac:spMkLst>
        </pc:spChg>
        <pc:spChg chg="mod">
          <ac:chgData name="Cameron Barnes" userId="d8a92c99-960a-4e6a-a6c2-c1e42f6e3095" providerId="ADAL" clId="{F8389DB8-569E-43B6-812F-C5D2FDDB84B3}" dt="2022-11-06T18:47:57.188" v="7976" actId="165"/>
          <ac:spMkLst>
            <pc:docMk/>
            <pc:sldMk cId="2330867588" sldId="315"/>
            <ac:spMk id="19" creationId="{C1BAEB4A-D4AD-5604-7121-26662C8D4EBE}"/>
          </ac:spMkLst>
        </pc:spChg>
        <pc:spChg chg="mod">
          <ac:chgData name="Cameron Barnes" userId="d8a92c99-960a-4e6a-a6c2-c1e42f6e3095" providerId="ADAL" clId="{F8389DB8-569E-43B6-812F-C5D2FDDB84B3}" dt="2022-11-01T22:05:46.481" v="2884"/>
          <ac:spMkLst>
            <pc:docMk/>
            <pc:sldMk cId="2330867588" sldId="315"/>
            <ac:spMk id="19" creationId="{FAAA8C32-B629-0FB6-4DC5-A32524B47674}"/>
          </ac:spMkLst>
        </pc:spChg>
        <pc:spChg chg="mod">
          <ac:chgData name="Cameron Barnes" userId="d8a92c99-960a-4e6a-a6c2-c1e42f6e3095" providerId="ADAL" clId="{F8389DB8-569E-43B6-812F-C5D2FDDB84B3}" dt="2022-11-01T22:05:46.481" v="2884"/>
          <ac:spMkLst>
            <pc:docMk/>
            <pc:sldMk cId="2330867588" sldId="315"/>
            <ac:spMk id="20" creationId="{A3E3506B-B0D4-2DF9-913C-BCDD6475451A}"/>
          </ac:spMkLst>
        </pc:spChg>
        <pc:spChg chg="mod">
          <ac:chgData name="Cameron Barnes" userId="d8a92c99-960a-4e6a-a6c2-c1e42f6e3095" providerId="ADAL" clId="{F8389DB8-569E-43B6-812F-C5D2FDDB84B3}" dt="2022-11-06T18:47:57.188" v="7976" actId="165"/>
          <ac:spMkLst>
            <pc:docMk/>
            <pc:sldMk cId="2330867588" sldId="315"/>
            <ac:spMk id="22" creationId="{75FE391E-EA54-13B6-F575-B0560A0172DC}"/>
          </ac:spMkLst>
        </pc:spChg>
        <pc:spChg chg="mod">
          <ac:chgData name="Cameron Barnes" userId="d8a92c99-960a-4e6a-a6c2-c1e42f6e3095" providerId="ADAL" clId="{F8389DB8-569E-43B6-812F-C5D2FDDB84B3}" dt="2022-11-06T18:47:57.188" v="7976" actId="165"/>
          <ac:spMkLst>
            <pc:docMk/>
            <pc:sldMk cId="2330867588" sldId="315"/>
            <ac:spMk id="30" creationId="{89B4B074-C495-FA46-6EF7-DA6CB7CBBA4F}"/>
          </ac:spMkLst>
        </pc:spChg>
        <pc:spChg chg="mod topLvl">
          <ac:chgData name="Cameron Barnes" userId="d8a92c99-960a-4e6a-a6c2-c1e42f6e3095" providerId="ADAL" clId="{F8389DB8-569E-43B6-812F-C5D2FDDB84B3}" dt="2022-11-01T22:12:29.898" v="2944" actId="207"/>
          <ac:spMkLst>
            <pc:docMk/>
            <pc:sldMk cId="2330867588" sldId="315"/>
            <ac:spMk id="31" creationId="{447C2669-8E35-0B4A-B68C-7FD83FF429C8}"/>
          </ac:spMkLst>
        </pc:spChg>
        <pc:spChg chg="mod topLvl">
          <ac:chgData name="Cameron Barnes" userId="d8a92c99-960a-4e6a-a6c2-c1e42f6e3095" providerId="ADAL" clId="{F8389DB8-569E-43B6-812F-C5D2FDDB84B3}" dt="2022-11-01T22:12:20.571" v="2943" actId="165"/>
          <ac:spMkLst>
            <pc:docMk/>
            <pc:sldMk cId="2330867588" sldId="315"/>
            <ac:spMk id="32" creationId="{CBA105F5-F0CE-D9EE-CBD7-C6B1F0123FE6}"/>
          </ac:spMkLst>
        </pc:spChg>
        <pc:spChg chg="mod">
          <ac:chgData name="Cameron Barnes" userId="d8a92c99-960a-4e6a-a6c2-c1e42f6e3095" providerId="ADAL" clId="{F8389DB8-569E-43B6-812F-C5D2FDDB84B3}" dt="2022-11-01T22:12:14.598" v="2942" actId="165"/>
          <ac:spMkLst>
            <pc:docMk/>
            <pc:sldMk cId="2330867588" sldId="315"/>
            <ac:spMk id="34" creationId="{5CCA7EB6-3D63-FE8E-CA27-497ED62CCD1B}"/>
          </ac:spMkLst>
        </pc:spChg>
        <pc:spChg chg="mod">
          <ac:chgData name="Cameron Barnes" userId="d8a92c99-960a-4e6a-a6c2-c1e42f6e3095" providerId="ADAL" clId="{F8389DB8-569E-43B6-812F-C5D2FDDB84B3}" dt="2022-11-01T22:12:14.598" v="2942" actId="165"/>
          <ac:spMkLst>
            <pc:docMk/>
            <pc:sldMk cId="2330867588" sldId="315"/>
            <ac:spMk id="35" creationId="{48A994BE-9B2F-9D84-FB0D-6ED728CC076E}"/>
          </ac:spMkLst>
        </pc:spChg>
        <pc:spChg chg="mod">
          <ac:chgData name="Cameron Barnes" userId="d8a92c99-960a-4e6a-a6c2-c1e42f6e3095" providerId="ADAL" clId="{F8389DB8-569E-43B6-812F-C5D2FDDB84B3}" dt="2022-11-01T22:12:14.598" v="2942" actId="165"/>
          <ac:spMkLst>
            <pc:docMk/>
            <pc:sldMk cId="2330867588" sldId="315"/>
            <ac:spMk id="37" creationId="{70B69173-C6D1-4121-70AB-6DBAA1C66E9A}"/>
          </ac:spMkLst>
        </pc:spChg>
        <pc:spChg chg="mod">
          <ac:chgData name="Cameron Barnes" userId="d8a92c99-960a-4e6a-a6c2-c1e42f6e3095" providerId="ADAL" clId="{F8389DB8-569E-43B6-812F-C5D2FDDB84B3}" dt="2022-11-01T22:12:14.598" v="2942" actId="165"/>
          <ac:spMkLst>
            <pc:docMk/>
            <pc:sldMk cId="2330867588" sldId="315"/>
            <ac:spMk id="38" creationId="{74162421-E96E-7C89-EDEF-BD496105D212}"/>
          </ac:spMkLst>
        </pc:spChg>
        <pc:spChg chg="add del mod">
          <ac:chgData name="Cameron Barnes" userId="d8a92c99-960a-4e6a-a6c2-c1e42f6e3095" providerId="ADAL" clId="{F8389DB8-569E-43B6-812F-C5D2FDDB84B3}" dt="2022-11-06T18:36:34.759" v="7946" actId="478"/>
          <ac:spMkLst>
            <pc:docMk/>
            <pc:sldMk cId="2330867588" sldId="315"/>
            <ac:spMk id="44" creationId="{DECDEC1B-FF83-D9DC-C966-3EEA00920821}"/>
          </ac:spMkLst>
        </pc:spChg>
        <pc:spChg chg="add del mod">
          <ac:chgData name="Cameron Barnes" userId="d8a92c99-960a-4e6a-a6c2-c1e42f6e3095" providerId="ADAL" clId="{F8389DB8-569E-43B6-812F-C5D2FDDB84B3}" dt="2022-11-06T18:33:35.675" v="7939" actId="478"/>
          <ac:spMkLst>
            <pc:docMk/>
            <pc:sldMk cId="2330867588" sldId="315"/>
            <ac:spMk id="45" creationId="{2B086565-2F7D-40E4-0ED3-7810D65CC894}"/>
          </ac:spMkLst>
        </pc:spChg>
        <pc:spChg chg="add del mod">
          <ac:chgData name="Cameron Barnes" userId="d8a92c99-960a-4e6a-a6c2-c1e42f6e3095" providerId="ADAL" clId="{F8389DB8-569E-43B6-812F-C5D2FDDB84B3}" dt="2022-11-06T18:36:33.052" v="7945" actId="478"/>
          <ac:spMkLst>
            <pc:docMk/>
            <pc:sldMk cId="2330867588" sldId="315"/>
            <ac:spMk id="46" creationId="{D02D6365-A39F-E8F7-2C1D-CCC73E519A1B}"/>
          </ac:spMkLst>
        </pc:spChg>
        <pc:spChg chg="add mod topLvl">
          <ac:chgData name="Cameron Barnes" userId="d8a92c99-960a-4e6a-a6c2-c1e42f6e3095" providerId="ADAL" clId="{F8389DB8-569E-43B6-812F-C5D2FDDB84B3}" dt="2022-11-06T18:47:57.188" v="7976" actId="165"/>
          <ac:spMkLst>
            <pc:docMk/>
            <pc:sldMk cId="2330867588" sldId="315"/>
            <ac:spMk id="49" creationId="{5FD35935-131E-A5CD-2001-717D37D3F3B9}"/>
          </ac:spMkLst>
        </pc:spChg>
        <pc:spChg chg="add mod topLvl">
          <ac:chgData name="Cameron Barnes" userId="d8a92c99-960a-4e6a-a6c2-c1e42f6e3095" providerId="ADAL" clId="{F8389DB8-569E-43B6-812F-C5D2FDDB84B3}" dt="2022-11-06T18:47:57.188" v="7976" actId="165"/>
          <ac:spMkLst>
            <pc:docMk/>
            <pc:sldMk cId="2330867588" sldId="315"/>
            <ac:spMk id="51" creationId="{C177EABE-1C29-7E1B-138C-3E0681B69151}"/>
          </ac:spMkLst>
        </pc:spChg>
        <pc:spChg chg="add mod ord">
          <ac:chgData name="Cameron Barnes" userId="d8a92c99-960a-4e6a-a6c2-c1e42f6e3095" providerId="ADAL" clId="{F8389DB8-569E-43B6-812F-C5D2FDDB84B3}" dt="2022-11-06T18:50:47.195" v="8002" actId="14100"/>
          <ac:spMkLst>
            <pc:docMk/>
            <pc:sldMk cId="2330867588" sldId="315"/>
            <ac:spMk id="54" creationId="{0F93A37B-6CAF-3A03-30E1-22496AD45737}"/>
          </ac:spMkLst>
        </pc:spChg>
        <pc:spChg chg="add mod">
          <ac:chgData name="Cameron Barnes" userId="d8a92c99-960a-4e6a-a6c2-c1e42f6e3095" providerId="ADAL" clId="{F8389DB8-569E-43B6-812F-C5D2FDDB84B3}" dt="2022-11-06T18:50:56.992" v="8004" actId="14100"/>
          <ac:spMkLst>
            <pc:docMk/>
            <pc:sldMk cId="2330867588" sldId="315"/>
            <ac:spMk id="55" creationId="{63D9370C-C15A-A81B-57EC-7AACB7874745}"/>
          </ac:spMkLst>
        </pc:spChg>
        <pc:spChg chg="add mod">
          <ac:chgData name="Cameron Barnes" userId="d8a92c99-960a-4e6a-a6c2-c1e42f6e3095" providerId="ADAL" clId="{F8389DB8-569E-43B6-812F-C5D2FDDB84B3}" dt="2022-11-06T18:51:24.676" v="8008" actId="1076"/>
          <ac:spMkLst>
            <pc:docMk/>
            <pc:sldMk cId="2330867588" sldId="315"/>
            <ac:spMk id="56" creationId="{EBA864FB-0FBD-E9ED-F3E8-4EC9551CD5D4}"/>
          </ac:spMkLst>
        </pc:spChg>
        <pc:grpChg chg="add del mod">
          <ac:chgData name="Cameron Barnes" userId="d8a92c99-960a-4e6a-a6c2-c1e42f6e3095" providerId="ADAL" clId="{F8389DB8-569E-43B6-812F-C5D2FDDB84B3}" dt="2022-11-01T22:07:28.570" v="2897" actId="478"/>
          <ac:grpSpMkLst>
            <pc:docMk/>
            <pc:sldMk cId="2330867588" sldId="315"/>
            <ac:grpSpMk id="9" creationId="{681199E2-4D24-462C-E811-6CF28D3B4B37}"/>
          </ac:grpSpMkLst>
        </pc:grpChg>
        <pc:grpChg chg="mod">
          <ac:chgData name="Cameron Barnes" userId="d8a92c99-960a-4e6a-a6c2-c1e42f6e3095" providerId="ADAL" clId="{F8389DB8-569E-43B6-812F-C5D2FDDB84B3}" dt="2022-11-01T22:05:46.481" v="2884"/>
          <ac:grpSpMkLst>
            <pc:docMk/>
            <pc:sldMk cId="2330867588" sldId="315"/>
            <ac:grpSpMk id="10" creationId="{C792FF43-7B10-227C-B73D-E2A65A4D0B60}"/>
          </ac:grpSpMkLst>
        </pc:grpChg>
        <pc:grpChg chg="mod">
          <ac:chgData name="Cameron Barnes" userId="d8a92c99-960a-4e6a-a6c2-c1e42f6e3095" providerId="ADAL" clId="{F8389DB8-569E-43B6-812F-C5D2FDDB84B3}" dt="2022-11-01T22:05:46.481" v="2884"/>
          <ac:grpSpMkLst>
            <pc:docMk/>
            <pc:sldMk cId="2330867588" sldId="315"/>
            <ac:grpSpMk id="11" creationId="{B556FFDB-2495-CB56-F6E5-D1AF3C98B4A5}"/>
          </ac:grpSpMkLst>
        </pc:grpChg>
        <pc:grpChg chg="mod">
          <ac:chgData name="Cameron Barnes" userId="d8a92c99-960a-4e6a-a6c2-c1e42f6e3095" providerId="ADAL" clId="{F8389DB8-569E-43B6-812F-C5D2FDDB84B3}" dt="2022-11-01T22:05:46.481" v="2884"/>
          <ac:grpSpMkLst>
            <pc:docMk/>
            <pc:sldMk cId="2330867588" sldId="315"/>
            <ac:grpSpMk id="12" creationId="{1FBD5EA6-3134-62AE-C8AF-038EBFD33743}"/>
          </ac:grpSpMkLst>
        </pc:grpChg>
        <pc:grpChg chg="add mod topLvl">
          <ac:chgData name="Cameron Barnes" userId="d8a92c99-960a-4e6a-a6c2-c1e42f6e3095" providerId="ADAL" clId="{F8389DB8-569E-43B6-812F-C5D2FDDB84B3}" dt="2022-11-06T18:47:57.188" v="7976" actId="165"/>
          <ac:grpSpMkLst>
            <pc:docMk/>
            <pc:sldMk cId="2330867588" sldId="315"/>
            <ac:grpSpMk id="16" creationId="{30BFECB0-97D8-28E7-56B7-8CFC112DBBB4}"/>
          </ac:grpSpMkLst>
        </pc:grpChg>
        <pc:grpChg chg="mod">
          <ac:chgData name="Cameron Barnes" userId="d8a92c99-960a-4e6a-a6c2-c1e42f6e3095" providerId="ADAL" clId="{F8389DB8-569E-43B6-812F-C5D2FDDB84B3}" dt="2022-11-06T18:47:57.188" v="7976" actId="165"/>
          <ac:grpSpMkLst>
            <pc:docMk/>
            <pc:sldMk cId="2330867588" sldId="315"/>
            <ac:grpSpMk id="18" creationId="{E9CA90A6-7B4B-1B24-0388-DD5589E21026}"/>
          </ac:grpSpMkLst>
        </pc:grpChg>
        <pc:grpChg chg="add mod topLvl">
          <ac:chgData name="Cameron Barnes" userId="d8a92c99-960a-4e6a-a6c2-c1e42f6e3095" providerId="ADAL" clId="{F8389DB8-569E-43B6-812F-C5D2FDDB84B3}" dt="2022-11-06T18:47:57.188" v="7976" actId="165"/>
          <ac:grpSpMkLst>
            <pc:docMk/>
            <pc:sldMk cId="2330867588" sldId="315"/>
            <ac:grpSpMk id="21" creationId="{844274A4-C8BF-22CF-BD1D-D3CE88DCDEDF}"/>
          </ac:grpSpMkLst>
        </pc:grpChg>
        <pc:grpChg chg="add del mod">
          <ac:chgData name="Cameron Barnes" userId="d8a92c99-960a-4e6a-a6c2-c1e42f6e3095" providerId="ADAL" clId="{F8389DB8-569E-43B6-812F-C5D2FDDB84B3}" dt="2022-11-01T22:11:45.184" v="2937" actId="165"/>
          <ac:grpSpMkLst>
            <pc:docMk/>
            <pc:sldMk cId="2330867588" sldId="315"/>
            <ac:grpSpMk id="22" creationId="{2376D25C-91D6-9D59-BDF2-5D2DBECFCC75}"/>
          </ac:grpSpMkLst>
        </pc:grpChg>
        <pc:grpChg chg="del mod topLvl">
          <ac:chgData name="Cameron Barnes" userId="d8a92c99-960a-4e6a-a6c2-c1e42f6e3095" providerId="ADAL" clId="{F8389DB8-569E-43B6-812F-C5D2FDDB84B3}" dt="2022-11-01T22:12:14.598" v="2942" actId="165"/>
          <ac:grpSpMkLst>
            <pc:docMk/>
            <pc:sldMk cId="2330867588" sldId="315"/>
            <ac:grpSpMk id="27" creationId="{36746CA4-AE7D-8BFF-09C1-C46A73C88B40}"/>
          </ac:grpSpMkLst>
        </pc:grpChg>
        <pc:grpChg chg="mod">
          <ac:chgData name="Cameron Barnes" userId="d8a92c99-960a-4e6a-a6c2-c1e42f6e3095" providerId="ADAL" clId="{F8389DB8-569E-43B6-812F-C5D2FDDB84B3}" dt="2022-11-06T18:47:57.188" v="7976" actId="165"/>
          <ac:grpSpMkLst>
            <pc:docMk/>
            <pc:sldMk cId="2330867588" sldId="315"/>
            <ac:grpSpMk id="27" creationId="{6C48E1CE-F069-B5A2-79E6-AAD9CDA8158B}"/>
          </ac:grpSpMkLst>
        </pc:grpChg>
        <pc:grpChg chg="mod topLvl">
          <ac:chgData name="Cameron Barnes" userId="d8a92c99-960a-4e6a-a6c2-c1e42f6e3095" providerId="ADAL" clId="{F8389DB8-569E-43B6-812F-C5D2FDDB84B3}" dt="2022-11-01T22:12:14.598" v="2942" actId="165"/>
          <ac:grpSpMkLst>
            <pc:docMk/>
            <pc:sldMk cId="2330867588" sldId="315"/>
            <ac:grpSpMk id="28" creationId="{D5F7623A-4FED-63FB-E9FB-27FA38E692ED}"/>
          </ac:grpSpMkLst>
        </pc:grpChg>
        <pc:grpChg chg="mod topLvl">
          <ac:chgData name="Cameron Barnes" userId="d8a92c99-960a-4e6a-a6c2-c1e42f6e3095" providerId="ADAL" clId="{F8389DB8-569E-43B6-812F-C5D2FDDB84B3}" dt="2022-11-01T22:12:14.598" v="2942" actId="165"/>
          <ac:grpSpMkLst>
            <pc:docMk/>
            <pc:sldMk cId="2330867588" sldId="315"/>
            <ac:grpSpMk id="29" creationId="{C901D4CC-D9B9-CB29-B222-C91A21A0B800}"/>
          </ac:grpSpMkLst>
        </pc:grpChg>
        <pc:grpChg chg="del mod topLvl">
          <ac:chgData name="Cameron Barnes" userId="d8a92c99-960a-4e6a-a6c2-c1e42f6e3095" providerId="ADAL" clId="{F8389DB8-569E-43B6-812F-C5D2FDDB84B3}" dt="2022-11-01T22:12:20.571" v="2943" actId="165"/>
          <ac:grpSpMkLst>
            <pc:docMk/>
            <pc:sldMk cId="2330867588" sldId="315"/>
            <ac:grpSpMk id="30" creationId="{DC9C6C72-1FC0-8BDA-6A30-27C3920F51E7}"/>
          </ac:grpSpMkLst>
        </pc:grpChg>
        <pc:grpChg chg="add del mod">
          <ac:chgData name="Cameron Barnes" userId="d8a92c99-960a-4e6a-a6c2-c1e42f6e3095" providerId="ADAL" clId="{F8389DB8-569E-43B6-812F-C5D2FDDB84B3}" dt="2022-11-06T18:47:57.188" v="7976" actId="165"/>
          <ac:grpSpMkLst>
            <pc:docMk/>
            <pc:sldMk cId="2330867588" sldId="315"/>
            <ac:grpSpMk id="52" creationId="{CF095B22-9303-E54B-76AB-EA2B46D0ACB8}"/>
          </ac:grpSpMkLst>
        </pc:grpChg>
        <pc:picChg chg="add del mod">
          <ac:chgData name="Cameron Barnes" userId="d8a92c99-960a-4e6a-a6c2-c1e42f6e3095" providerId="ADAL" clId="{F8389DB8-569E-43B6-812F-C5D2FDDB84B3}" dt="2022-11-06T18:20:56.548" v="7811" actId="478"/>
          <ac:picMkLst>
            <pc:docMk/>
            <pc:sldMk cId="2330867588" sldId="315"/>
            <ac:picMk id="12" creationId="{AB4F2790-FF9A-F497-9AF2-FC4BFE5357B8}"/>
          </ac:picMkLst>
        </pc:picChg>
        <pc:picChg chg="add mod ord modCrop">
          <ac:chgData name="Cameron Barnes" userId="d8a92c99-960a-4e6a-a6c2-c1e42f6e3095" providerId="ADAL" clId="{F8389DB8-569E-43B6-812F-C5D2FDDB84B3}" dt="2022-11-06T18:29:55.838" v="7914" actId="14100"/>
          <ac:picMkLst>
            <pc:docMk/>
            <pc:sldMk cId="2330867588" sldId="315"/>
            <ac:picMk id="14" creationId="{8D7CE847-B2A6-67CC-57CD-0563177E5334}"/>
          </ac:picMkLst>
        </pc:picChg>
        <pc:picChg chg="mod">
          <ac:chgData name="Cameron Barnes" userId="d8a92c99-960a-4e6a-a6c2-c1e42f6e3095" providerId="ADAL" clId="{F8389DB8-569E-43B6-812F-C5D2FDDB84B3}" dt="2022-11-01T22:05:46.481" v="2884"/>
          <ac:picMkLst>
            <pc:docMk/>
            <pc:sldMk cId="2330867588" sldId="315"/>
            <ac:picMk id="15" creationId="{1EA0D00F-2D49-2286-45B3-FC28BF1DFF07}"/>
          </ac:picMkLst>
        </pc:picChg>
        <pc:picChg chg="add mod ord">
          <ac:chgData name="Cameron Barnes" userId="d8a92c99-960a-4e6a-a6c2-c1e42f6e3095" providerId="ADAL" clId="{F8389DB8-569E-43B6-812F-C5D2FDDB84B3}" dt="2022-11-06T18:31:54.083" v="7935" actId="1076"/>
          <ac:picMkLst>
            <pc:docMk/>
            <pc:sldMk cId="2330867588" sldId="315"/>
            <ac:picMk id="15" creationId="{27BF03A7-6E3F-B42A-4D24-2F5F64EF467C}"/>
          </ac:picMkLst>
        </pc:picChg>
        <pc:picChg chg="mod">
          <ac:chgData name="Cameron Barnes" userId="d8a92c99-960a-4e6a-a6c2-c1e42f6e3095" providerId="ADAL" clId="{F8389DB8-569E-43B6-812F-C5D2FDDB84B3}" dt="2022-11-01T22:05:46.481" v="2884"/>
          <ac:picMkLst>
            <pc:docMk/>
            <pc:sldMk cId="2330867588" sldId="315"/>
            <ac:picMk id="18" creationId="{597F90AE-DC21-71F8-55EA-D32FB15579CE}"/>
          </ac:picMkLst>
        </pc:picChg>
        <pc:picChg chg="mod">
          <ac:chgData name="Cameron Barnes" userId="d8a92c99-960a-4e6a-a6c2-c1e42f6e3095" providerId="ADAL" clId="{F8389DB8-569E-43B6-812F-C5D2FDDB84B3}" dt="2022-11-06T18:47:57.188" v="7976" actId="165"/>
          <ac:picMkLst>
            <pc:docMk/>
            <pc:sldMk cId="2330867588" sldId="315"/>
            <ac:picMk id="20" creationId="{ED2B008D-A9A1-D288-D635-03BA3096D7C6}"/>
          </ac:picMkLst>
        </pc:picChg>
        <pc:picChg chg="mod">
          <ac:chgData name="Cameron Barnes" userId="d8a92c99-960a-4e6a-a6c2-c1e42f6e3095" providerId="ADAL" clId="{F8389DB8-569E-43B6-812F-C5D2FDDB84B3}" dt="2022-11-01T22:05:46.481" v="2884"/>
          <ac:picMkLst>
            <pc:docMk/>
            <pc:sldMk cId="2330867588" sldId="315"/>
            <ac:picMk id="21" creationId="{8D3A9284-5F5B-A5A0-72FA-35CF65FC23B2}"/>
          </ac:picMkLst>
        </pc:picChg>
        <pc:picChg chg="mod topLvl">
          <ac:chgData name="Cameron Barnes" userId="d8a92c99-960a-4e6a-a6c2-c1e42f6e3095" providerId="ADAL" clId="{F8389DB8-569E-43B6-812F-C5D2FDDB84B3}" dt="2022-11-01T22:12:20.571" v="2943" actId="165"/>
          <ac:picMkLst>
            <pc:docMk/>
            <pc:sldMk cId="2330867588" sldId="315"/>
            <ac:picMk id="33" creationId="{A1B8CF15-C3BA-A5DE-C8EC-931E06381771}"/>
          </ac:picMkLst>
        </pc:picChg>
        <pc:picChg chg="mod">
          <ac:chgData name="Cameron Barnes" userId="d8a92c99-960a-4e6a-a6c2-c1e42f6e3095" providerId="ADAL" clId="{F8389DB8-569E-43B6-812F-C5D2FDDB84B3}" dt="2022-11-01T22:12:14.598" v="2942" actId="165"/>
          <ac:picMkLst>
            <pc:docMk/>
            <pc:sldMk cId="2330867588" sldId="315"/>
            <ac:picMk id="36" creationId="{BF9A2B56-F8E0-DE03-D611-03349918F093}"/>
          </ac:picMkLst>
        </pc:picChg>
        <pc:picChg chg="mod">
          <ac:chgData name="Cameron Barnes" userId="d8a92c99-960a-4e6a-a6c2-c1e42f6e3095" providerId="ADAL" clId="{F8389DB8-569E-43B6-812F-C5D2FDDB84B3}" dt="2022-11-01T22:12:14.598" v="2942" actId="165"/>
          <ac:picMkLst>
            <pc:docMk/>
            <pc:sldMk cId="2330867588" sldId="315"/>
            <ac:picMk id="39" creationId="{2CDEE77D-9A70-D7D7-AF89-331B9B52A6E0}"/>
          </ac:picMkLst>
        </pc:picChg>
        <pc:picChg chg="mod">
          <ac:chgData name="Cameron Barnes" userId="d8a92c99-960a-4e6a-a6c2-c1e42f6e3095" providerId="ADAL" clId="{F8389DB8-569E-43B6-812F-C5D2FDDB84B3}" dt="2022-11-06T18:47:57.188" v="7976" actId="165"/>
          <ac:picMkLst>
            <pc:docMk/>
            <pc:sldMk cId="2330867588" sldId="315"/>
            <ac:picMk id="40" creationId="{483AAD39-A5C8-E9A4-9BD3-0946E7DCB38C}"/>
          </ac:picMkLst>
        </pc:picChg>
        <pc:picChg chg="add mod topLvl modCrop">
          <ac:chgData name="Cameron Barnes" userId="d8a92c99-960a-4e6a-a6c2-c1e42f6e3095" providerId="ADAL" clId="{F8389DB8-569E-43B6-812F-C5D2FDDB84B3}" dt="2022-11-06T18:47:57.188" v="7976" actId="165"/>
          <ac:picMkLst>
            <pc:docMk/>
            <pc:sldMk cId="2330867588" sldId="315"/>
            <ac:picMk id="48" creationId="{A695A6BD-AB24-EBD6-329F-D74A856AC06B}"/>
          </ac:picMkLst>
        </pc:picChg>
        <pc:picChg chg="add mod topLvl">
          <ac:chgData name="Cameron Barnes" userId="d8a92c99-960a-4e6a-a6c2-c1e42f6e3095" providerId="ADAL" clId="{F8389DB8-569E-43B6-812F-C5D2FDDB84B3}" dt="2022-11-06T18:49:36.663" v="7989" actId="1076"/>
          <ac:picMkLst>
            <pc:docMk/>
            <pc:sldMk cId="2330867588" sldId="315"/>
            <ac:picMk id="50" creationId="{9BFE6C1C-8C2B-EB77-E6FB-B52CC3FD4C30}"/>
          </ac:picMkLst>
        </pc:picChg>
        <pc:picChg chg="add mod">
          <ac:chgData name="Cameron Barnes" userId="d8a92c99-960a-4e6a-a6c2-c1e42f6e3095" providerId="ADAL" clId="{F8389DB8-569E-43B6-812F-C5D2FDDB84B3}" dt="2022-11-06T18:48:30.663" v="7978" actId="167"/>
          <ac:picMkLst>
            <pc:docMk/>
            <pc:sldMk cId="2330867588" sldId="315"/>
            <ac:picMk id="53" creationId="{A986C225-0711-039F-7CEC-37B7560EEB1C}"/>
          </ac:picMkLst>
        </pc:picChg>
        <pc:cxnChg chg="add del mod">
          <ac:chgData name="Cameron Barnes" userId="d8a92c99-960a-4e6a-a6c2-c1e42f6e3095" providerId="ADAL" clId="{F8389DB8-569E-43B6-812F-C5D2FDDB84B3}" dt="2022-11-01T22:07:28.570" v="2897" actId="478"/>
          <ac:cxnSpMkLst>
            <pc:docMk/>
            <pc:sldMk cId="2330867588" sldId="315"/>
            <ac:cxnSpMk id="2" creationId="{E9183FCD-0D09-014D-61AA-BCF605C9717D}"/>
          </ac:cxnSpMkLst>
        </pc:cxnChg>
        <pc:cxnChg chg="add del mod">
          <ac:chgData name="Cameron Barnes" userId="d8a92c99-960a-4e6a-a6c2-c1e42f6e3095" providerId="ADAL" clId="{F8389DB8-569E-43B6-812F-C5D2FDDB84B3}" dt="2022-11-01T22:07:28.570" v="2897" actId="478"/>
          <ac:cxnSpMkLst>
            <pc:docMk/>
            <pc:sldMk cId="2330867588" sldId="315"/>
            <ac:cxnSpMk id="6" creationId="{EED2B672-63CC-01F9-8136-BDA8F51D2C00}"/>
          </ac:cxnSpMkLst>
        </pc:cxnChg>
        <pc:cxnChg chg="add del mod">
          <ac:chgData name="Cameron Barnes" userId="d8a92c99-960a-4e6a-a6c2-c1e42f6e3095" providerId="ADAL" clId="{F8389DB8-569E-43B6-812F-C5D2FDDB84B3}" dt="2022-11-01T22:07:28.570" v="2897" actId="478"/>
          <ac:cxnSpMkLst>
            <pc:docMk/>
            <pc:sldMk cId="2330867588" sldId="315"/>
            <ac:cxnSpMk id="7" creationId="{9047C6AE-62CC-7108-9510-3A380C38D74F}"/>
          </ac:cxnSpMkLst>
        </pc:cxnChg>
        <pc:cxnChg chg="add del mod">
          <ac:chgData name="Cameron Barnes" userId="d8a92c99-960a-4e6a-a6c2-c1e42f6e3095" providerId="ADAL" clId="{F8389DB8-569E-43B6-812F-C5D2FDDB84B3}" dt="2022-11-01T22:07:28.570" v="2897" actId="478"/>
          <ac:cxnSpMkLst>
            <pc:docMk/>
            <pc:sldMk cId="2330867588" sldId="315"/>
            <ac:cxnSpMk id="8" creationId="{69C30EA3-519D-E184-B344-8446BEC2C3F2}"/>
          </ac:cxnSpMkLst>
        </pc:cxnChg>
        <pc:cxnChg chg="mod topLvl">
          <ac:chgData name="Cameron Barnes" userId="d8a92c99-960a-4e6a-a6c2-c1e42f6e3095" providerId="ADAL" clId="{F8389DB8-569E-43B6-812F-C5D2FDDB84B3}" dt="2022-11-01T22:11:45.184" v="2937" actId="165"/>
          <ac:cxnSpMkLst>
            <pc:docMk/>
            <pc:sldMk cId="2330867588" sldId="315"/>
            <ac:cxnSpMk id="23" creationId="{8310D5B4-3BA5-E805-F8AA-7EE3E22755E3}"/>
          </ac:cxnSpMkLst>
        </pc:cxnChg>
        <pc:cxnChg chg="mod topLvl">
          <ac:chgData name="Cameron Barnes" userId="d8a92c99-960a-4e6a-a6c2-c1e42f6e3095" providerId="ADAL" clId="{F8389DB8-569E-43B6-812F-C5D2FDDB84B3}" dt="2022-11-01T22:11:45.184" v="2937" actId="165"/>
          <ac:cxnSpMkLst>
            <pc:docMk/>
            <pc:sldMk cId="2330867588" sldId="315"/>
            <ac:cxnSpMk id="24" creationId="{1B5E65E3-37E9-9419-6110-979F9BFA3FBE}"/>
          </ac:cxnSpMkLst>
        </pc:cxnChg>
        <pc:cxnChg chg="mod topLvl">
          <ac:chgData name="Cameron Barnes" userId="d8a92c99-960a-4e6a-a6c2-c1e42f6e3095" providerId="ADAL" clId="{F8389DB8-569E-43B6-812F-C5D2FDDB84B3}" dt="2022-11-01T22:11:45.184" v="2937" actId="165"/>
          <ac:cxnSpMkLst>
            <pc:docMk/>
            <pc:sldMk cId="2330867588" sldId="315"/>
            <ac:cxnSpMk id="25" creationId="{36EE0871-6808-C15C-8190-D5CC88C37C5A}"/>
          </ac:cxnSpMkLst>
        </pc:cxnChg>
        <pc:cxnChg chg="mod topLvl">
          <ac:chgData name="Cameron Barnes" userId="d8a92c99-960a-4e6a-a6c2-c1e42f6e3095" providerId="ADAL" clId="{F8389DB8-569E-43B6-812F-C5D2FDDB84B3}" dt="2022-11-01T22:11:45.184" v="2937" actId="165"/>
          <ac:cxnSpMkLst>
            <pc:docMk/>
            <pc:sldMk cId="2330867588" sldId="315"/>
            <ac:cxnSpMk id="26" creationId="{48A0C397-D810-18C7-D95C-7944C60225B7}"/>
          </ac:cxnSpMkLst>
        </pc:cxnChg>
        <pc:cxnChg chg="add mod ord topLvl">
          <ac:chgData name="Cameron Barnes" userId="d8a92c99-960a-4e6a-a6c2-c1e42f6e3095" providerId="ADAL" clId="{F8389DB8-569E-43B6-812F-C5D2FDDB84B3}" dt="2022-11-06T18:47:57.188" v="7976" actId="165"/>
          <ac:cxnSpMkLst>
            <pc:docMk/>
            <pc:sldMk cId="2330867588" sldId="315"/>
            <ac:cxnSpMk id="42" creationId="{FD632DDC-0F57-8FC9-346A-4DFF1F3318FA}"/>
          </ac:cxnSpMkLst>
        </pc:cxnChg>
        <pc:cxnChg chg="add mod ord topLvl">
          <ac:chgData name="Cameron Barnes" userId="d8a92c99-960a-4e6a-a6c2-c1e42f6e3095" providerId="ADAL" clId="{F8389DB8-569E-43B6-812F-C5D2FDDB84B3}" dt="2022-11-06T18:47:57.188" v="7976" actId="165"/>
          <ac:cxnSpMkLst>
            <pc:docMk/>
            <pc:sldMk cId="2330867588" sldId="315"/>
            <ac:cxnSpMk id="43" creationId="{47D54E7A-CE66-0A46-D079-5560B97A871A}"/>
          </ac:cxnSpMkLst>
        </pc:cxnChg>
      </pc:sldChg>
      <pc:sldChg chg="addSp delSp modSp add mod modNotes">
        <pc:chgData name="Cameron Barnes" userId="d8a92c99-960a-4e6a-a6c2-c1e42f6e3095" providerId="ADAL" clId="{F8389DB8-569E-43B6-812F-C5D2FDDB84B3}" dt="2022-11-06T21:36:53.973" v="9646"/>
        <pc:sldMkLst>
          <pc:docMk/>
          <pc:sldMk cId="358113573" sldId="316"/>
        </pc:sldMkLst>
        <pc:spChg chg="add mod">
          <ac:chgData name="Cameron Barnes" userId="d8a92c99-960a-4e6a-a6c2-c1e42f6e3095" providerId="ADAL" clId="{F8389DB8-569E-43B6-812F-C5D2FDDB84B3}" dt="2022-11-06T18:27:07.217" v="7895" actId="208"/>
          <ac:spMkLst>
            <pc:docMk/>
            <pc:sldMk cId="358113573" sldId="316"/>
            <ac:spMk id="2" creationId="{E98F9EBE-CB27-347D-0681-E36D75F3D0D8}"/>
          </ac:spMkLst>
        </pc:spChg>
        <pc:spChg chg="mod">
          <ac:chgData name="Cameron Barnes" userId="d8a92c99-960a-4e6a-a6c2-c1e42f6e3095" providerId="ADAL" clId="{F8389DB8-569E-43B6-812F-C5D2FDDB84B3}" dt="2022-11-06T21:36:53.973" v="9646"/>
          <ac:spMkLst>
            <pc:docMk/>
            <pc:sldMk cId="358113573" sldId="316"/>
            <ac:spMk id="3" creationId="{80D774A0-B4FE-7213-00FD-579EB4BFC6CE}"/>
          </ac:spMkLst>
        </pc:spChg>
        <pc:spChg chg="mod">
          <ac:chgData name="Cameron Barnes" userId="d8a92c99-960a-4e6a-a6c2-c1e42f6e3095" providerId="ADAL" clId="{F8389DB8-569E-43B6-812F-C5D2FDDB84B3}" dt="2022-11-01T19:08:00.176" v="2186" actId="20577"/>
          <ac:spMkLst>
            <pc:docMk/>
            <pc:sldMk cId="358113573" sldId="316"/>
            <ac:spMk id="5" creationId="{05BBF1FF-1BD1-EBBF-A589-2F9AE1B95DAB}"/>
          </ac:spMkLst>
        </pc:spChg>
        <pc:spChg chg="add del mod">
          <ac:chgData name="Cameron Barnes" userId="d8a92c99-960a-4e6a-a6c2-c1e42f6e3095" providerId="ADAL" clId="{F8389DB8-569E-43B6-812F-C5D2FDDB84B3}" dt="2022-11-06T18:25:37.389" v="7862" actId="478"/>
          <ac:spMkLst>
            <pc:docMk/>
            <pc:sldMk cId="358113573" sldId="316"/>
            <ac:spMk id="7" creationId="{35212383-97A5-DB85-2224-A51D614F600E}"/>
          </ac:spMkLst>
        </pc:spChg>
        <pc:spChg chg="add mod">
          <ac:chgData name="Cameron Barnes" userId="d8a92c99-960a-4e6a-a6c2-c1e42f6e3095" providerId="ADAL" clId="{F8389DB8-569E-43B6-812F-C5D2FDDB84B3}" dt="2022-11-06T18:27:05.213" v="7894" actId="208"/>
          <ac:spMkLst>
            <pc:docMk/>
            <pc:sldMk cId="358113573" sldId="316"/>
            <ac:spMk id="8" creationId="{E95DBD14-657F-4E8F-226E-308A2405D946}"/>
          </ac:spMkLst>
        </pc:spChg>
        <pc:spChg chg="add del mod">
          <ac:chgData name="Cameron Barnes" userId="d8a92c99-960a-4e6a-a6c2-c1e42f6e3095" providerId="ADAL" clId="{F8389DB8-569E-43B6-812F-C5D2FDDB84B3}" dt="2022-11-06T21:05:06.441" v="9317" actId="478"/>
          <ac:spMkLst>
            <pc:docMk/>
            <pc:sldMk cId="358113573" sldId="316"/>
            <ac:spMk id="9" creationId="{D8C61BC8-536A-E868-C37D-BAD6BABF727C}"/>
          </ac:spMkLst>
        </pc:spChg>
        <pc:spChg chg="add del mod">
          <ac:chgData name="Cameron Barnes" userId="d8a92c99-960a-4e6a-a6c2-c1e42f6e3095" providerId="ADAL" clId="{F8389DB8-569E-43B6-812F-C5D2FDDB84B3}" dt="2022-11-06T19:15:16.571" v="8239" actId="478"/>
          <ac:spMkLst>
            <pc:docMk/>
            <pc:sldMk cId="358113573" sldId="316"/>
            <ac:spMk id="10" creationId="{3719113C-AA1E-E90A-8539-5E29C6A767F0}"/>
          </ac:spMkLst>
        </pc:spChg>
        <pc:spChg chg="add del mod">
          <ac:chgData name="Cameron Barnes" userId="d8a92c99-960a-4e6a-a6c2-c1e42f6e3095" providerId="ADAL" clId="{F8389DB8-569E-43B6-812F-C5D2FDDB84B3}" dt="2022-11-06T21:05:05.084" v="9316" actId="478"/>
          <ac:spMkLst>
            <pc:docMk/>
            <pc:sldMk cId="358113573" sldId="316"/>
            <ac:spMk id="11" creationId="{D2C51306-D2A5-7A9C-DCFF-A35246D1B4E6}"/>
          </ac:spMkLst>
        </pc:spChg>
        <pc:spChg chg="add del mod">
          <ac:chgData name="Cameron Barnes" userId="d8a92c99-960a-4e6a-a6c2-c1e42f6e3095" providerId="ADAL" clId="{F8389DB8-569E-43B6-812F-C5D2FDDB84B3}" dt="2022-11-06T21:07:23.270" v="9339" actId="478"/>
          <ac:spMkLst>
            <pc:docMk/>
            <pc:sldMk cId="358113573" sldId="316"/>
            <ac:spMk id="12" creationId="{8423B335-54BA-D114-07CE-DE936593BEB2}"/>
          </ac:spMkLst>
        </pc:spChg>
        <pc:spChg chg="add del mod">
          <ac:chgData name="Cameron Barnes" userId="d8a92c99-960a-4e6a-a6c2-c1e42f6e3095" providerId="ADAL" clId="{F8389DB8-569E-43B6-812F-C5D2FDDB84B3}" dt="2022-11-06T21:04:06.366" v="9297" actId="478"/>
          <ac:spMkLst>
            <pc:docMk/>
            <pc:sldMk cId="358113573" sldId="316"/>
            <ac:spMk id="13" creationId="{39159F95-9282-493F-2762-1CB61E9FE010}"/>
          </ac:spMkLst>
        </pc:spChg>
        <pc:spChg chg="mod">
          <ac:chgData name="Cameron Barnes" userId="d8a92c99-960a-4e6a-a6c2-c1e42f6e3095" providerId="ADAL" clId="{F8389DB8-569E-43B6-812F-C5D2FDDB84B3}" dt="2022-11-06T19:47:34.983" v="8442"/>
          <ac:spMkLst>
            <pc:docMk/>
            <pc:sldMk cId="358113573" sldId="316"/>
            <ac:spMk id="21" creationId="{64BEC439-E0A8-4555-A6B8-9ED5877585F3}"/>
          </ac:spMkLst>
        </pc:spChg>
        <pc:spChg chg="mod">
          <ac:chgData name="Cameron Barnes" userId="d8a92c99-960a-4e6a-a6c2-c1e42f6e3095" providerId="ADAL" clId="{F8389DB8-569E-43B6-812F-C5D2FDDB84B3}" dt="2022-11-06T19:47:34.983" v="8442"/>
          <ac:spMkLst>
            <pc:docMk/>
            <pc:sldMk cId="358113573" sldId="316"/>
            <ac:spMk id="22" creationId="{34F2A676-0220-E65B-DAFB-77B7C44F46DC}"/>
          </ac:spMkLst>
        </pc:spChg>
        <pc:spChg chg="mod">
          <ac:chgData name="Cameron Barnes" userId="d8a92c99-960a-4e6a-a6c2-c1e42f6e3095" providerId="ADAL" clId="{F8389DB8-569E-43B6-812F-C5D2FDDB84B3}" dt="2022-11-06T19:47:34.983" v="8442"/>
          <ac:spMkLst>
            <pc:docMk/>
            <pc:sldMk cId="358113573" sldId="316"/>
            <ac:spMk id="27" creationId="{2636B5DF-1456-DEA5-1775-E25319AE2BDC}"/>
          </ac:spMkLst>
        </pc:spChg>
        <pc:spChg chg="mod">
          <ac:chgData name="Cameron Barnes" userId="d8a92c99-960a-4e6a-a6c2-c1e42f6e3095" providerId="ADAL" clId="{F8389DB8-569E-43B6-812F-C5D2FDDB84B3}" dt="2022-11-06T19:47:34.983" v="8442"/>
          <ac:spMkLst>
            <pc:docMk/>
            <pc:sldMk cId="358113573" sldId="316"/>
            <ac:spMk id="28" creationId="{B28CB6B1-FB1D-119C-5F27-68B96EFC7D96}"/>
          </ac:spMkLst>
        </pc:spChg>
        <pc:spChg chg="mod">
          <ac:chgData name="Cameron Barnes" userId="d8a92c99-960a-4e6a-a6c2-c1e42f6e3095" providerId="ADAL" clId="{F8389DB8-569E-43B6-812F-C5D2FDDB84B3}" dt="2022-11-06T19:47:34.983" v="8442"/>
          <ac:spMkLst>
            <pc:docMk/>
            <pc:sldMk cId="358113573" sldId="316"/>
            <ac:spMk id="32" creationId="{ADEA1CBD-C184-88A2-8D3B-CBFFBBE076F6}"/>
          </ac:spMkLst>
        </pc:spChg>
        <pc:spChg chg="mod">
          <ac:chgData name="Cameron Barnes" userId="d8a92c99-960a-4e6a-a6c2-c1e42f6e3095" providerId="ADAL" clId="{F8389DB8-569E-43B6-812F-C5D2FDDB84B3}" dt="2022-11-06T19:47:34.983" v="8442"/>
          <ac:spMkLst>
            <pc:docMk/>
            <pc:sldMk cId="358113573" sldId="316"/>
            <ac:spMk id="33" creationId="{AC064531-3786-3855-C6FF-E99890D4EF97}"/>
          </ac:spMkLst>
        </pc:spChg>
        <pc:spChg chg="mod">
          <ac:chgData name="Cameron Barnes" userId="d8a92c99-960a-4e6a-a6c2-c1e42f6e3095" providerId="ADAL" clId="{F8389DB8-569E-43B6-812F-C5D2FDDB84B3}" dt="2022-11-06T19:47:34.983" v="8442"/>
          <ac:spMkLst>
            <pc:docMk/>
            <pc:sldMk cId="358113573" sldId="316"/>
            <ac:spMk id="34" creationId="{D8972F1B-ACBE-D8F5-6A1D-623A85D9CE6E}"/>
          </ac:spMkLst>
        </pc:spChg>
        <pc:spChg chg="mod">
          <ac:chgData name="Cameron Barnes" userId="d8a92c99-960a-4e6a-a6c2-c1e42f6e3095" providerId="ADAL" clId="{F8389DB8-569E-43B6-812F-C5D2FDDB84B3}" dt="2022-11-06T19:47:34.983" v="8442"/>
          <ac:spMkLst>
            <pc:docMk/>
            <pc:sldMk cId="358113573" sldId="316"/>
            <ac:spMk id="35" creationId="{4C270996-39DA-2610-583D-9C263231B2C5}"/>
          </ac:spMkLst>
        </pc:spChg>
        <pc:spChg chg="mod">
          <ac:chgData name="Cameron Barnes" userId="d8a92c99-960a-4e6a-a6c2-c1e42f6e3095" providerId="ADAL" clId="{F8389DB8-569E-43B6-812F-C5D2FDDB84B3}" dt="2022-11-06T19:47:34.983" v="8442"/>
          <ac:spMkLst>
            <pc:docMk/>
            <pc:sldMk cId="358113573" sldId="316"/>
            <ac:spMk id="36" creationId="{4FFF2348-7F93-C8C0-62D1-602EB65DD3D8}"/>
          </ac:spMkLst>
        </pc:spChg>
        <pc:spChg chg="mod">
          <ac:chgData name="Cameron Barnes" userId="d8a92c99-960a-4e6a-a6c2-c1e42f6e3095" providerId="ADAL" clId="{F8389DB8-569E-43B6-812F-C5D2FDDB84B3}" dt="2022-11-06T19:47:34.983" v="8442"/>
          <ac:spMkLst>
            <pc:docMk/>
            <pc:sldMk cId="358113573" sldId="316"/>
            <ac:spMk id="37" creationId="{615B4B78-0905-0A3E-6FC0-A3AD23F4BC2A}"/>
          </ac:spMkLst>
        </pc:spChg>
        <pc:spChg chg="mod">
          <ac:chgData name="Cameron Barnes" userId="d8a92c99-960a-4e6a-a6c2-c1e42f6e3095" providerId="ADAL" clId="{F8389DB8-569E-43B6-812F-C5D2FDDB84B3}" dt="2022-11-06T19:47:34.983" v="8442"/>
          <ac:spMkLst>
            <pc:docMk/>
            <pc:sldMk cId="358113573" sldId="316"/>
            <ac:spMk id="38" creationId="{1DE31191-C38C-0A83-39AD-B76C66E6B25A}"/>
          </ac:spMkLst>
        </pc:spChg>
        <pc:spChg chg="mod">
          <ac:chgData name="Cameron Barnes" userId="d8a92c99-960a-4e6a-a6c2-c1e42f6e3095" providerId="ADAL" clId="{F8389DB8-569E-43B6-812F-C5D2FDDB84B3}" dt="2022-11-06T19:47:34.983" v="8442"/>
          <ac:spMkLst>
            <pc:docMk/>
            <pc:sldMk cId="358113573" sldId="316"/>
            <ac:spMk id="39" creationId="{60344BB7-307F-8A31-6B73-F3B23BE748DF}"/>
          </ac:spMkLst>
        </pc:spChg>
        <pc:spChg chg="mod">
          <ac:chgData name="Cameron Barnes" userId="d8a92c99-960a-4e6a-a6c2-c1e42f6e3095" providerId="ADAL" clId="{F8389DB8-569E-43B6-812F-C5D2FDDB84B3}" dt="2022-11-06T19:47:34.983" v="8442"/>
          <ac:spMkLst>
            <pc:docMk/>
            <pc:sldMk cId="358113573" sldId="316"/>
            <ac:spMk id="40" creationId="{5C396C89-F690-0D21-E973-38BDD86D0A50}"/>
          </ac:spMkLst>
        </pc:spChg>
        <pc:spChg chg="mod">
          <ac:chgData name="Cameron Barnes" userId="d8a92c99-960a-4e6a-a6c2-c1e42f6e3095" providerId="ADAL" clId="{F8389DB8-569E-43B6-812F-C5D2FDDB84B3}" dt="2022-11-06T19:47:34.983" v="8442"/>
          <ac:spMkLst>
            <pc:docMk/>
            <pc:sldMk cId="358113573" sldId="316"/>
            <ac:spMk id="41" creationId="{56A561AA-7A09-4250-166E-6DDFA726E002}"/>
          </ac:spMkLst>
        </pc:spChg>
        <pc:spChg chg="mod">
          <ac:chgData name="Cameron Barnes" userId="d8a92c99-960a-4e6a-a6c2-c1e42f6e3095" providerId="ADAL" clId="{F8389DB8-569E-43B6-812F-C5D2FDDB84B3}" dt="2022-11-06T19:47:34.983" v="8442"/>
          <ac:spMkLst>
            <pc:docMk/>
            <pc:sldMk cId="358113573" sldId="316"/>
            <ac:spMk id="42" creationId="{CC56535D-3D5E-C8FF-39D8-F964C785274C}"/>
          </ac:spMkLst>
        </pc:spChg>
        <pc:spChg chg="mod">
          <ac:chgData name="Cameron Barnes" userId="d8a92c99-960a-4e6a-a6c2-c1e42f6e3095" providerId="ADAL" clId="{F8389DB8-569E-43B6-812F-C5D2FDDB84B3}" dt="2022-11-06T19:47:34.983" v="8442"/>
          <ac:spMkLst>
            <pc:docMk/>
            <pc:sldMk cId="358113573" sldId="316"/>
            <ac:spMk id="43" creationId="{4ED57151-9ADE-34B2-7C23-C04807A3A170}"/>
          </ac:spMkLst>
        </pc:spChg>
        <pc:spChg chg="mod">
          <ac:chgData name="Cameron Barnes" userId="d8a92c99-960a-4e6a-a6c2-c1e42f6e3095" providerId="ADAL" clId="{F8389DB8-569E-43B6-812F-C5D2FDDB84B3}" dt="2022-11-06T19:47:34.983" v="8442"/>
          <ac:spMkLst>
            <pc:docMk/>
            <pc:sldMk cId="358113573" sldId="316"/>
            <ac:spMk id="44" creationId="{6F3FCC54-3B1D-418C-E49B-E88D274E2776}"/>
          </ac:spMkLst>
        </pc:spChg>
        <pc:spChg chg="mod">
          <ac:chgData name="Cameron Barnes" userId="d8a92c99-960a-4e6a-a6c2-c1e42f6e3095" providerId="ADAL" clId="{F8389DB8-569E-43B6-812F-C5D2FDDB84B3}" dt="2022-11-06T19:47:34.983" v="8442"/>
          <ac:spMkLst>
            <pc:docMk/>
            <pc:sldMk cId="358113573" sldId="316"/>
            <ac:spMk id="45" creationId="{4E890149-9B50-41EF-97D0-338F9786C2FA}"/>
          </ac:spMkLst>
        </pc:spChg>
        <pc:spChg chg="mod">
          <ac:chgData name="Cameron Barnes" userId="d8a92c99-960a-4e6a-a6c2-c1e42f6e3095" providerId="ADAL" clId="{F8389DB8-569E-43B6-812F-C5D2FDDB84B3}" dt="2022-11-06T19:47:34.983" v="8442"/>
          <ac:spMkLst>
            <pc:docMk/>
            <pc:sldMk cId="358113573" sldId="316"/>
            <ac:spMk id="46" creationId="{9C6268DD-71A6-08A1-E7A4-3D3540965612}"/>
          </ac:spMkLst>
        </pc:spChg>
        <pc:spChg chg="mod">
          <ac:chgData name="Cameron Barnes" userId="d8a92c99-960a-4e6a-a6c2-c1e42f6e3095" providerId="ADAL" clId="{F8389DB8-569E-43B6-812F-C5D2FDDB84B3}" dt="2022-11-06T19:47:34.983" v="8442"/>
          <ac:spMkLst>
            <pc:docMk/>
            <pc:sldMk cId="358113573" sldId="316"/>
            <ac:spMk id="47" creationId="{BB82378C-CAF7-9E73-E5A4-6C73EE760FBA}"/>
          </ac:spMkLst>
        </pc:spChg>
        <pc:spChg chg="mod">
          <ac:chgData name="Cameron Barnes" userId="d8a92c99-960a-4e6a-a6c2-c1e42f6e3095" providerId="ADAL" clId="{F8389DB8-569E-43B6-812F-C5D2FDDB84B3}" dt="2022-11-06T19:47:34.983" v="8442"/>
          <ac:spMkLst>
            <pc:docMk/>
            <pc:sldMk cId="358113573" sldId="316"/>
            <ac:spMk id="48" creationId="{C0B2A5D4-0EF3-D8CA-1958-5BC4F8C28BE8}"/>
          </ac:spMkLst>
        </pc:spChg>
        <pc:spChg chg="mod">
          <ac:chgData name="Cameron Barnes" userId="d8a92c99-960a-4e6a-a6c2-c1e42f6e3095" providerId="ADAL" clId="{F8389DB8-569E-43B6-812F-C5D2FDDB84B3}" dt="2022-11-06T19:47:34.983" v="8442"/>
          <ac:spMkLst>
            <pc:docMk/>
            <pc:sldMk cId="358113573" sldId="316"/>
            <ac:spMk id="49" creationId="{CCC25D91-B266-E9DB-7407-EB716640AAA7}"/>
          </ac:spMkLst>
        </pc:spChg>
        <pc:spChg chg="mod">
          <ac:chgData name="Cameron Barnes" userId="d8a92c99-960a-4e6a-a6c2-c1e42f6e3095" providerId="ADAL" clId="{F8389DB8-569E-43B6-812F-C5D2FDDB84B3}" dt="2022-11-06T19:47:34.983" v="8442"/>
          <ac:spMkLst>
            <pc:docMk/>
            <pc:sldMk cId="358113573" sldId="316"/>
            <ac:spMk id="50" creationId="{D1E27FEA-49B5-B52E-A25C-CD0E9502930A}"/>
          </ac:spMkLst>
        </pc:spChg>
        <pc:spChg chg="mod">
          <ac:chgData name="Cameron Barnes" userId="d8a92c99-960a-4e6a-a6c2-c1e42f6e3095" providerId="ADAL" clId="{F8389DB8-569E-43B6-812F-C5D2FDDB84B3}" dt="2022-11-06T19:47:34.983" v="8442"/>
          <ac:spMkLst>
            <pc:docMk/>
            <pc:sldMk cId="358113573" sldId="316"/>
            <ac:spMk id="51" creationId="{AC87BFFA-A169-3441-C51A-82FAE4DA6CF2}"/>
          </ac:spMkLst>
        </pc:spChg>
        <pc:spChg chg="mod">
          <ac:chgData name="Cameron Barnes" userId="d8a92c99-960a-4e6a-a6c2-c1e42f6e3095" providerId="ADAL" clId="{F8389DB8-569E-43B6-812F-C5D2FDDB84B3}" dt="2022-11-06T19:47:34.983" v="8442"/>
          <ac:spMkLst>
            <pc:docMk/>
            <pc:sldMk cId="358113573" sldId="316"/>
            <ac:spMk id="52" creationId="{5BD02649-64CA-BA1D-E1D2-E5E08AC3DAB4}"/>
          </ac:spMkLst>
        </pc:spChg>
        <pc:spChg chg="mod">
          <ac:chgData name="Cameron Barnes" userId="d8a92c99-960a-4e6a-a6c2-c1e42f6e3095" providerId="ADAL" clId="{F8389DB8-569E-43B6-812F-C5D2FDDB84B3}" dt="2022-11-06T19:47:34.983" v="8442"/>
          <ac:spMkLst>
            <pc:docMk/>
            <pc:sldMk cId="358113573" sldId="316"/>
            <ac:spMk id="53" creationId="{4135D015-5248-FA97-4728-E3BA9B290B9D}"/>
          </ac:spMkLst>
        </pc:spChg>
        <pc:spChg chg="add mod">
          <ac:chgData name="Cameron Barnes" userId="d8a92c99-960a-4e6a-a6c2-c1e42f6e3095" providerId="ADAL" clId="{F8389DB8-569E-43B6-812F-C5D2FDDB84B3}" dt="2022-11-06T19:48:02.916" v="8453" actId="208"/>
          <ac:spMkLst>
            <pc:docMk/>
            <pc:sldMk cId="358113573" sldId="316"/>
            <ac:spMk id="54" creationId="{B9C2AEBE-5FFD-9033-F678-2F979B79AC5C}"/>
          </ac:spMkLst>
        </pc:spChg>
        <pc:spChg chg="add del mod">
          <ac:chgData name="Cameron Barnes" userId="d8a92c99-960a-4e6a-a6c2-c1e42f6e3095" providerId="ADAL" clId="{F8389DB8-569E-43B6-812F-C5D2FDDB84B3}" dt="2022-11-06T19:49:26.869" v="8463"/>
          <ac:spMkLst>
            <pc:docMk/>
            <pc:sldMk cId="358113573" sldId="316"/>
            <ac:spMk id="55" creationId="{7A11104E-6F2E-AE5B-CF41-523073698CFB}"/>
          </ac:spMkLst>
        </pc:spChg>
        <pc:spChg chg="add mod">
          <ac:chgData name="Cameron Barnes" userId="d8a92c99-960a-4e6a-a6c2-c1e42f6e3095" providerId="ADAL" clId="{F8389DB8-569E-43B6-812F-C5D2FDDB84B3}" dt="2022-11-06T21:08:19.897" v="9357" actId="1076"/>
          <ac:spMkLst>
            <pc:docMk/>
            <pc:sldMk cId="358113573" sldId="316"/>
            <ac:spMk id="56" creationId="{91F0BBE9-C12E-322F-862A-D966A6CBC1F0}"/>
          </ac:spMkLst>
        </pc:spChg>
        <pc:spChg chg="add mod">
          <ac:chgData name="Cameron Barnes" userId="d8a92c99-960a-4e6a-a6c2-c1e42f6e3095" providerId="ADAL" clId="{F8389DB8-569E-43B6-812F-C5D2FDDB84B3}" dt="2022-11-06T21:09:03.959" v="9382" actId="14100"/>
          <ac:spMkLst>
            <pc:docMk/>
            <pc:sldMk cId="358113573" sldId="316"/>
            <ac:spMk id="58" creationId="{CBA38A62-A5FB-E371-B560-ADAD6DBD981A}"/>
          </ac:spMkLst>
        </pc:spChg>
        <pc:spChg chg="add mod">
          <ac:chgData name="Cameron Barnes" userId="d8a92c99-960a-4e6a-a6c2-c1e42f6e3095" providerId="ADAL" clId="{F8389DB8-569E-43B6-812F-C5D2FDDB84B3}" dt="2022-11-06T21:09:29.451" v="9386" actId="1076"/>
          <ac:spMkLst>
            <pc:docMk/>
            <pc:sldMk cId="358113573" sldId="316"/>
            <ac:spMk id="60" creationId="{325F3B15-2457-A982-6934-7834356D9086}"/>
          </ac:spMkLst>
        </pc:spChg>
        <pc:spChg chg="add del mod">
          <ac:chgData name="Cameron Barnes" userId="d8a92c99-960a-4e6a-a6c2-c1e42f6e3095" providerId="ADAL" clId="{F8389DB8-569E-43B6-812F-C5D2FDDB84B3}" dt="2022-11-06T20:58:15.019" v="9275"/>
          <ac:spMkLst>
            <pc:docMk/>
            <pc:sldMk cId="358113573" sldId="316"/>
            <ac:spMk id="62" creationId="{5001C03D-4706-D9CE-98F9-CCD03E2FE555}"/>
          </ac:spMkLst>
        </pc:spChg>
        <pc:spChg chg="add del mod">
          <ac:chgData name="Cameron Barnes" userId="d8a92c99-960a-4e6a-a6c2-c1e42f6e3095" providerId="ADAL" clId="{F8389DB8-569E-43B6-812F-C5D2FDDB84B3}" dt="2022-11-06T20:58:15.018" v="9273"/>
          <ac:spMkLst>
            <pc:docMk/>
            <pc:sldMk cId="358113573" sldId="316"/>
            <ac:spMk id="63" creationId="{E26C4CD3-CAAB-FA9F-4C3C-FF040C6800D5}"/>
          </ac:spMkLst>
        </pc:spChg>
        <pc:spChg chg="add del mod">
          <ac:chgData name="Cameron Barnes" userId="d8a92c99-960a-4e6a-a6c2-c1e42f6e3095" providerId="ADAL" clId="{F8389DB8-569E-43B6-812F-C5D2FDDB84B3}" dt="2022-11-06T21:07:12.829" v="9335" actId="478"/>
          <ac:spMkLst>
            <pc:docMk/>
            <pc:sldMk cId="358113573" sldId="316"/>
            <ac:spMk id="64" creationId="{54485618-8877-4314-6DA0-B623EC99A476}"/>
          </ac:spMkLst>
        </pc:spChg>
        <pc:spChg chg="add mod">
          <ac:chgData name="Cameron Barnes" userId="d8a92c99-960a-4e6a-a6c2-c1e42f6e3095" providerId="ADAL" clId="{F8389DB8-569E-43B6-812F-C5D2FDDB84B3}" dt="2022-11-06T21:07:42.475" v="9344" actId="14100"/>
          <ac:spMkLst>
            <pc:docMk/>
            <pc:sldMk cId="358113573" sldId="316"/>
            <ac:spMk id="65" creationId="{63F9AD2D-0A45-2EB0-EBDA-2CBB1A1C27AD}"/>
          </ac:spMkLst>
        </pc:spChg>
        <pc:spChg chg="add del mod">
          <ac:chgData name="Cameron Barnes" userId="d8a92c99-960a-4e6a-a6c2-c1e42f6e3095" providerId="ADAL" clId="{F8389DB8-569E-43B6-812F-C5D2FDDB84B3}" dt="2022-11-06T21:07:47.845" v="9346" actId="478"/>
          <ac:spMkLst>
            <pc:docMk/>
            <pc:sldMk cId="358113573" sldId="316"/>
            <ac:spMk id="68" creationId="{7C4AD4B5-5669-1191-2081-3413742848DA}"/>
          </ac:spMkLst>
        </pc:spChg>
        <pc:spChg chg="add del mod">
          <ac:chgData name="Cameron Barnes" userId="d8a92c99-960a-4e6a-a6c2-c1e42f6e3095" providerId="ADAL" clId="{F8389DB8-569E-43B6-812F-C5D2FDDB84B3}" dt="2022-11-06T21:07:54.564" v="9349" actId="478"/>
          <ac:spMkLst>
            <pc:docMk/>
            <pc:sldMk cId="358113573" sldId="316"/>
            <ac:spMk id="69" creationId="{FB273BDF-02EE-2331-6E90-CBE824BBA8B9}"/>
          </ac:spMkLst>
        </pc:spChg>
        <pc:spChg chg="add del mod">
          <ac:chgData name="Cameron Barnes" userId="d8a92c99-960a-4e6a-a6c2-c1e42f6e3095" providerId="ADAL" clId="{F8389DB8-569E-43B6-812F-C5D2FDDB84B3}" dt="2022-11-06T21:08:00.975" v="9352" actId="478"/>
          <ac:spMkLst>
            <pc:docMk/>
            <pc:sldMk cId="358113573" sldId="316"/>
            <ac:spMk id="70" creationId="{21C65D8E-0275-06D1-14F1-149B94662A65}"/>
          </ac:spMkLst>
        </pc:spChg>
        <pc:spChg chg="add mod">
          <ac:chgData name="Cameron Barnes" userId="d8a92c99-960a-4e6a-a6c2-c1e42f6e3095" providerId="ADAL" clId="{F8389DB8-569E-43B6-812F-C5D2FDDB84B3}" dt="2022-11-06T21:07:52.932" v="9348" actId="1076"/>
          <ac:spMkLst>
            <pc:docMk/>
            <pc:sldMk cId="358113573" sldId="316"/>
            <ac:spMk id="71" creationId="{4B2E88AB-2AA5-5DAE-6F14-FBC156574A19}"/>
          </ac:spMkLst>
        </pc:spChg>
        <pc:spChg chg="add mod">
          <ac:chgData name="Cameron Barnes" userId="d8a92c99-960a-4e6a-a6c2-c1e42f6e3095" providerId="ADAL" clId="{F8389DB8-569E-43B6-812F-C5D2FDDB84B3}" dt="2022-11-06T21:07:59.190" v="9351" actId="1076"/>
          <ac:spMkLst>
            <pc:docMk/>
            <pc:sldMk cId="358113573" sldId="316"/>
            <ac:spMk id="72" creationId="{78411B33-7041-DE0E-8A05-C1C1F47E5D3A}"/>
          </ac:spMkLst>
        </pc:spChg>
        <pc:spChg chg="add mod">
          <ac:chgData name="Cameron Barnes" userId="d8a92c99-960a-4e6a-a6c2-c1e42f6e3095" providerId="ADAL" clId="{F8389DB8-569E-43B6-812F-C5D2FDDB84B3}" dt="2022-11-06T21:09:39.873" v="9387" actId="14100"/>
          <ac:spMkLst>
            <pc:docMk/>
            <pc:sldMk cId="358113573" sldId="316"/>
            <ac:spMk id="73" creationId="{7656F73C-CCFF-979F-74A6-B14ACBC57FE3}"/>
          </ac:spMkLst>
        </pc:spChg>
        <pc:spChg chg="add mod">
          <ac:chgData name="Cameron Barnes" userId="d8a92c99-960a-4e6a-a6c2-c1e42f6e3095" providerId="ADAL" clId="{F8389DB8-569E-43B6-812F-C5D2FDDB84B3}" dt="2022-11-06T21:10:48.572" v="9406" actId="1076"/>
          <ac:spMkLst>
            <pc:docMk/>
            <pc:sldMk cId="358113573" sldId="316"/>
            <ac:spMk id="75" creationId="{A54A6BFD-93E1-FEF9-E673-FE1DF75C8494}"/>
          </ac:spMkLst>
        </pc:spChg>
        <pc:grpChg chg="add mod ord">
          <ac:chgData name="Cameron Barnes" userId="d8a92c99-960a-4e6a-a6c2-c1e42f6e3095" providerId="ADAL" clId="{F8389DB8-569E-43B6-812F-C5D2FDDB84B3}" dt="2022-11-06T19:48:20.489" v="8460" actId="1076"/>
          <ac:grpSpMkLst>
            <pc:docMk/>
            <pc:sldMk cId="358113573" sldId="316"/>
            <ac:grpSpMk id="14" creationId="{D967F965-64A6-F614-D2DB-FA30F77D2BC7}"/>
          </ac:grpSpMkLst>
        </pc:grpChg>
        <pc:grpChg chg="mod">
          <ac:chgData name="Cameron Barnes" userId="d8a92c99-960a-4e6a-a6c2-c1e42f6e3095" providerId="ADAL" clId="{F8389DB8-569E-43B6-812F-C5D2FDDB84B3}" dt="2022-11-06T19:47:34.983" v="8442"/>
          <ac:grpSpMkLst>
            <pc:docMk/>
            <pc:sldMk cId="358113573" sldId="316"/>
            <ac:grpSpMk id="15" creationId="{1D371C3E-0E61-FE68-43F4-FEEDB5D53748}"/>
          </ac:grpSpMkLst>
        </pc:grpChg>
        <pc:grpChg chg="mod">
          <ac:chgData name="Cameron Barnes" userId="d8a92c99-960a-4e6a-a6c2-c1e42f6e3095" providerId="ADAL" clId="{F8389DB8-569E-43B6-812F-C5D2FDDB84B3}" dt="2022-11-06T19:47:34.983" v="8442"/>
          <ac:grpSpMkLst>
            <pc:docMk/>
            <pc:sldMk cId="358113573" sldId="316"/>
            <ac:grpSpMk id="16" creationId="{71257FE3-430C-1CE6-E9FC-C6E34CF7C3A5}"/>
          </ac:grpSpMkLst>
        </pc:grpChg>
        <pc:grpChg chg="mod">
          <ac:chgData name="Cameron Barnes" userId="d8a92c99-960a-4e6a-a6c2-c1e42f6e3095" providerId="ADAL" clId="{F8389DB8-569E-43B6-812F-C5D2FDDB84B3}" dt="2022-11-06T19:47:34.983" v="8442"/>
          <ac:grpSpMkLst>
            <pc:docMk/>
            <pc:sldMk cId="358113573" sldId="316"/>
            <ac:grpSpMk id="17" creationId="{1BE95A40-D7B9-80AE-8A34-8ACF502668B7}"/>
          </ac:grpSpMkLst>
        </pc:grpChg>
        <pc:grpChg chg="mod">
          <ac:chgData name="Cameron Barnes" userId="d8a92c99-960a-4e6a-a6c2-c1e42f6e3095" providerId="ADAL" clId="{F8389DB8-569E-43B6-812F-C5D2FDDB84B3}" dt="2022-11-06T19:47:34.983" v="8442"/>
          <ac:grpSpMkLst>
            <pc:docMk/>
            <pc:sldMk cId="358113573" sldId="316"/>
            <ac:grpSpMk id="18" creationId="{A0C6A736-330B-A5BE-BFB6-7311DD17AB2B}"/>
          </ac:grpSpMkLst>
        </pc:grpChg>
        <pc:grpChg chg="mod">
          <ac:chgData name="Cameron Barnes" userId="d8a92c99-960a-4e6a-a6c2-c1e42f6e3095" providerId="ADAL" clId="{F8389DB8-569E-43B6-812F-C5D2FDDB84B3}" dt="2022-11-06T19:47:34.983" v="8442"/>
          <ac:grpSpMkLst>
            <pc:docMk/>
            <pc:sldMk cId="358113573" sldId="316"/>
            <ac:grpSpMk id="19" creationId="{97EA195C-DAE6-3C9B-35B3-A8AC0F3D4D7C}"/>
          </ac:grpSpMkLst>
        </pc:grpChg>
        <pc:grpChg chg="mod">
          <ac:chgData name="Cameron Barnes" userId="d8a92c99-960a-4e6a-a6c2-c1e42f6e3095" providerId="ADAL" clId="{F8389DB8-569E-43B6-812F-C5D2FDDB84B3}" dt="2022-11-06T19:47:34.983" v="8442"/>
          <ac:grpSpMkLst>
            <pc:docMk/>
            <pc:sldMk cId="358113573" sldId="316"/>
            <ac:grpSpMk id="20" creationId="{5639F39D-EC51-682B-3AC8-65ED9FE2E401}"/>
          </ac:grpSpMkLst>
        </pc:grpChg>
        <pc:grpChg chg="mod">
          <ac:chgData name="Cameron Barnes" userId="d8a92c99-960a-4e6a-a6c2-c1e42f6e3095" providerId="ADAL" clId="{F8389DB8-569E-43B6-812F-C5D2FDDB84B3}" dt="2022-11-06T19:47:34.983" v="8442"/>
          <ac:grpSpMkLst>
            <pc:docMk/>
            <pc:sldMk cId="358113573" sldId="316"/>
            <ac:grpSpMk id="23" creationId="{2F96FFAF-9092-B815-0129-3B7D7DBC7255}"/>
          </ac:grpSpMkLst>
        </pc:grpChg>
        <pc:grpChg chg="mod">
          <ac:chgData name="Cameron Barnes" userId="d8a92c99-960a-4e6a-a6c2-c1e42f6e3095" providerId="ADAL" clId="{F8389DB8-569E-43B6-812F-C5D2FDDB84B3}" dt="2022-11-06T19:47:34.983" v="8442"/>
          <ac:grpSpMkLst>
            <pc:docMk/>
            <pc:sldMk cId="358113573" sldId="316"/>
            <ac:grpSpMk id="24" creationId="{BB38090D-360D-025B-CE29-8EC3336E6289}"/>
          </ac:grpSpMkLst>
        </pc:grpChg>
        <pc:grpChg chg="mod">
          <ac:chgData name="Cameron Barnes" userId="d8a92c99-960a-4e6a-a6c2-c1e42f6e3095" providerId="ADAL" clId="{F8389DB8-569E-43B6-812F-C5D2FDDB84B3}" dt="2022-11-06T19:47:34.983" v="8442"/>
          <ac:grpSpMkLst>
            <pc:docMk/>
            <pc:sldMk cId="358113573" sldId="316"/>
            <ac:grpSpMk id="25" creationId="{C63B1437-4DD9-C020-B0B5-5F54D49EBE1D}"/>
          </ac:grpSpMkLst>
        </pc:grpChg>
        <pc:grpChg chg="mod">
          <ac:chgData name="Cameron Barnes" userId="d8a92c99-960a-4e6a-a6c2-c1e42f6e3095" providerId="ADAL" clId="{F8389DB8-569E-43B6-812F-C5D2FDDB84B3}" dt="2022-11-06T19:47:34.983" v="8442"/>
          <ac:grpSpMkLst>
            <pc:docMk/>
            <pc:sldMk cId="358113573" sldId="316"/>
            <ac:grpSpMk id="26" creationId="{4FB77F48-E8B0-6E04-A469-ADF19A8E0463}"/>
          </ac:grpSpMkLst>
        </pc:grpChg>
        <pc:grpChg chg="mod">
          <ac:chgData name="Cameron Barnes" userId="d8a92c99-960a-4e6a-a6c2-c1e42f6e3095" providerId="ADAL" clId="{F8389DB8-569E-43B6-812F-C5D2FDDB84B3}" dt="2022-11-06T19:47:34.983" v="8442"/>
          <ac:grpSpMkLst>
            <pc:docMk/>
            <pc:sldMk cId="358113573" sldId="316"/>
            <ac:grpSpMk id="29" creationId="{7112BF8D-0023-0DF4-D870-FAB5B0F66661}"/>
          </ac:grpSpMkLst>
        </pc:grpChg>
        <pc:grpChg chg="mod">
          <ac:chgData name="Cameron Barnes" userId="d8a92c99-960a-4e6a-a6c2-c1e42f6e3095" providerId="ADAL" clId="{F8389DB8-569E-43B6-812F-C5D2FDDB84B3}" dt="2022-11-06T19:47:34.983" v="8442"/>
          <ac:grpSpMkLst>
            <pc:docMk/>
            <pc:sldMk cId="358113573" sldId="316"/>
            <ac:grpSpMk id="30" creationId="{B574C13D-D491-C8E0-7F48-831E8ABAFFD8}"/>
          </ac:grpSpMkLst>
        </pc:grpChg>
        <pc:grpChg chg="mod">
          <ac:chgData name="Cameron Barnes" userId="d8a92c99-960a-4e6a-a6c2-c1e42f6e3095" providerId="ADAL" clId="{F8389DB8-569E-43B6-812F-C5D2FDDB84B3}" dt="2022-11-06T19:47:34.983" v="8442"/>
          <ac:grpSpMkLst>
            <pc:docMk/>
            <pc:sldMk cId="358113573" sldId="316"/>
            <ac:grpSpMk id="31" creationId="{2A63A5B5-16E8-B6DE-14CE-E39493D066A0}"/>
          </ac:grpSpMkLst>
        </pc:grpChg>
        <pc:picChg chg="add del mod">
          <ac:chgData name="Cameron Barnes" userId="d8a92c99-960a-4e6a-a6c2-c1e42f6e3095" providerId="ADAL" clId="{F8389DB8-569E-43B6-812F-C5D2FDDB84B3}" dt="2022-11-06T21:07:44.309" v="9345" actId="478"/>
          <ac:picMkLst>
            <pc:docMk/>
            <pc:sldMk cId="358113573" sldId="316"/>
            <ac:picMk id="66" creationId="{28559E69-AB4E-7FF0-0AB1-7BDC16CDB43A}"/>
          </ac:picMkLst>
        </pc:picChg>
        <pc:picChg chg="add mod">
          <ac:chgData name="Cameron Barnes" userId="d8a92c99-960a-4e6a-a6c2-c1e42f6e3095" providerId="ADAL" clId="{F8389DB8-569E-43B6-812F-C5D2FDDB84B3}" dt="2022-11-06T21:08:33.122" v="9362" actId="1076"/>
          <ac:picMkLst>
            <pc:docMk/>
            <pc:sldMk cId="358113573" sldId="316"/>
            <ac:picMk id="67" creationId="{C57C41DB-4E6D-237D-34F1-482B2ED81D9A}"/>
          </ac:picMkLst>
        </pc:picChg>
        <pc:picChg chg="add mod">
          <ac:chgData name="Cameron Barnes" userId="d8a92c99-960a-4e6a-a6c2-c1e42f6e3095" providerId="ADAL" clId="{F8389DB8-569E-43B6-812F-C5D2FDDB84B3}" dt="2022-11-06T21:11:07.704" v="9411" actId="1076"/>
          <ac:picMkLst>
            <pc:docMk/>
            <pc:sldMk cId="358113573" sldId="316"/>
            <ac:picMk id="76" creationId="{C2E9284F-ECCB-5E8D-6DE8-16875C8202F9}"/>
          </ac:picMkLst>
        </pc:picChg>
        <pc:picChg chg="add mod">
          <ac:chgData name="Cameron Barnes" userId="d8a92c99-960a-4e6a-a6c2-c1e42f6e3095" providerId="ADAL" clId="{F8389DB8-569E-43B6-812F-C5D2FDDB84B3}" dt="2022-11-06T21:11:36.717" v="9414" actId="1076"/>
          <ac:picMkLst>
            <pc:docMk/>
            <pc:sldMk cId="358113573" sldId="316"/>
            <ac:picMk id="77" creationId="{07DEAA14-855A-16B5-A284-E0A56687F77C}"/>
          </ac:picMkLst>
        </pc:picChg>
        <pc:picChg chg="add mod">
          <ac:chgData name="Cameron Barnes" userId="d8a92c99-960a-4e6a-a6c2-c1e42f6e3095" providerId="ADAL" clId="{F8389DB8-569E-43B6-812F-C5D2FDDB84B3}" dt="2022-11-06T21:11:51.986" v="9418" actId="1076"/>
          <ac:picMkLst>
            <pc:docMk/>
            <pc:sldMk cId="358113573" sldId="316"/>
            <ac:picMk id="78" creationId="{429E649E-A84F-9644-2296-1964AC535620}"/>
          </ac:picMkLst>
        </pc:picChg>
        <pc:cxnChg chg="add del mod">
          <ac:chgData name="Cameron Barnes" userId="d8a92c99-960a-4e6a-a6c2-c1e42f6e3095" providerId="ADAL" clId="{F8389DB8-569E-43B6-812F-C5D2FDDB84B3}" dt="2022-11-06T18:25:19.331" v="7850" actId="478"/>
          <ac:cxnSpMkLst>
            <pc:docMk/>
            <pc:sldMk cId="358113573" sldId="316"/>
            <ac:cxnSpMk id="6" creationId="{9F9C5C5D-8D18-78DF-3D09-AD0BA71D67C4}"/>
          </ac:cxnSpMkLst>
        </pc:cxnChg>
      </pc:sldChg>
      <pc:sldChg chg="addSp delSp modSp add mod modNotesTx">
        <pc:chgData name="Cameron Barnes" userId="d8a92c99-960a-4e6a-a6c2-c1e42f6e3095" providerId="ADAL" clId="{F8389DB8-569E-43B6-812F-C5D2FDDB84B3}" dt="2022-11-04T14:58:12.830" v="6797" actId="20577"/>
        <pc:sldMkLst>
          <pc:docMk/>
          <pc:sldMk cId="3408378951" sldId="317"/>
        </pc:sldMkLst>
        <pc:spChg chg="add del mod">
          <ac:chgData name="Cameron Barnes" userId="d8a92c99-960a-4e6a-a6c2-c1e42f6e3095" providerId="ADAL" clId="{F8389DB8-569E-43B6-812F-C5D2FDDB84B3}" dt="2022-11-02T14:11:36.101" v="4520" actId="478"/>
          <ac:spMkLst>
            <pc:docMk/>
            <pc:sldMk cId="3408378951" sldId="317"/>
            <ac:spMk id="2" creationId="{380C2F5D-4CA2-20A9-290D-0AF47E22AAFC}"/>
          </ac:spMkLst>
        </pc:spChg>
        <pc:spChg chg="mod">
          <ac:chgData name="Cameron Barnes" userId="d8a92c99-960a-4e6a-a6c2-c1e42f6e3095" providerId="ADAL" clId="{F8389DB8-569E-43B6-812F-C5D2FDDB84B3}" dt="2022-11-03T00:16:06.152" v="5359" actId="14100"/>
          <ac:spMkLst>
            <pc:docMk/>
            <pc:sldMk cId="3408378951" sldId="317"/>
            <ac:spMk id="5" creationId="{05BBF1FF-1BD1-EBBF-A589-2F9AE1B95DAB}"/>
          </ac:spMkLst>
        </pc:spChg>
        <pc:spChg chg="add mod">
          <ac:chgData name="Cameron Barnes" userId="d8a92c99-960a-4e6a-a6c2-c1e42f6e3095" providerId="ADAL" clId="{F8389DB8-569E-43B6-812F-C5D2FDDB84B3}" dt="2022-11-03T00:27:25.323" v="5559" actId="14100"/>
          <ac:spMkLst>
            <pc:docMk/>
            <pc:sldMk cId="3408378951" sldId="317"/>
            <ac:spMk id="6" creationId="{62240338-C024-902E-4E97-DC2467F9B68A}"/>
          </ac:spMkLst>
        </pc:spChg>
        <pc:spChg chg="add del mod">
          <ac:chgData name="Cameron Barnes" userId="d8a92c99-960a-4e6a-a6c2-c1e42f6e3095" providerId="ADAL" clId="{F8389DB8-569E-43B6-812F-C5D2FDDB84B3}" dt="2022-11-03T00:26:55.924" v="5550" actId="478"/>
          <ac:spMkLst>
            <pc:docMk/>
            <pc:sldMk cId="3408378951" sldId="317"/>
            <ac:spMk id="7" creationId="{1F15256C-4262-9EFA-62F3-393706471334}"/>
          </ac:spMkLst>
        </pc:spChg>
        <pc:spChg chg="add del mod">
          <ac:chgData name="Cameron Barnes" userId="d8a92c99-960a-4e6a-a6c2-c1e42f6e3095" providerId="ADAL" clId="{F8389DB8-569E-43B6-812F-C5D2FDDB84B3}" dt="2022-11-03T00:18:00.064" v="5363" actId="478"/>
          <ac:spMkLst>
            <pc:docMk/>
            <pc:sldMk cId="3408378951" sldId="317"/>
            <ac:spMk id="8" creationId="{1F5FA8EF-A4B9-D122-F806-70D7A33AE93A}"/>
          </ac:spMkLst>
        </pc:spChg>
        <pc:spChg chg="add del mod">
          <ac:chgData name="Cameron Barnes" userId="d8a92c99-960a-4e6a-a6c2-c1e42f6e3095" providerId="ADAL" clId="{F8389DB8-569E-43B6-812F-C5D2FDDB84B3}" dt="2022-11-03T00:18:00.064" v="5363" actId="478"/>
          <ac:spMkLst>
            <pc:docMk/>
            <pc:sldMk cId="3408378951" sldId="317"/>
            <ac:spMk id="9" creationId="{E5746859-37D6-D466-0EE7-5A8334BD431F}"/>
          </ac:spMkLst>
        </pc:spChg>
        <pc:spChg chg="add del mod">
          <ac:chgData name="Cameron Barnes" userId="d8a92c99-960a-4e6a-a6c2-c1e42f6e3095" providerId="ADAL" clId="{F8389DB8-569E-43B6-812F-C5D2FDDB84B3}" dt="2022-11-03T00:18:00.064" v="5363" actId="478"/>
          <ac:spMkLst>
            <pc:docMk/>
            <pc:sldMk cId="3408378951" sldId="317"/>
            <ac:spMk id="10" creationId="{18C6C87A-DB9F-4F6B-D936-4FCBE7912B7A}"/>
          </ac:spMkLst>
        </pc:spChg>
        <pc:spChg chg="add del mod">
          <ac:chgData name="Cameron Barnes" userId="d8a92c99-960a-4e6a-a6c2-c1e42f6e3095" providerId="ADAL" clId="{F8389DB8-569E-43B6-812F-C5D2FDDB84B3}" dt="2022-11-03T00:23:40.570" v="5440" actId="478"/>
          <ac:spMkLst>
            <pc:docMk/>
            <pc:sldMk cId="3408378951" sldId="317"/>
            <ac:spMk id="11" creationId="{BDCCE116-A3D3-6691-624E-6D685B08EAAF}"/>
          </ac:spMkLst>
        </pc:spChg>
        <pc:spChg chg="add mod">
          <ac:chgData name="Cameron Barnes" userId="d8a92c99-960a-4e6a-a6c2-c1e42f6e3095" providerId="ADAL" clId="{F8389DB8-569E-43B6-812F-C5D2FDDB84B3}" dt="2022-11-03T00:21:34" v="5394" actId="1582"/>
          <ac:spMkLst>
            <pc:docMk/>
            <pc:sldMk cId="3408378951" sldId="317"/>
            <ac:spMk id="12" creationId="{A9BE1CFD-C483-126B-2889-0E3DB31BCA15}"/>
          </ac:spMkLst>
        </pc:spChg>
        <pc:spChg chg="add del mod">
          <ac:chgData name="Cameron Barnes" userId="d8a92c99-960a-4e6a-a6c2-c1e42f6e3095" providerId="ADAL" clId="{F8389DB8-569E-43B6-812F-C5D2FDDB84B3}" dt="2022-11-03T00:27:41.890" v="5565" actId="478"/>
          <ac:spMkLst>
            <pc:docMk/>
            <pc:sldMk cId="3408378951" sldId="317"/>
            <ac:spMk id="15" creationId="{B65A25BA-2FDD-9005-4E95-3BAF7C6CAB2B}"/>
          </ac:spMkLst>
        </pc:spChg>
        <pc:spChg chg="add mod">
          <ac:chgData name="Cameron Barnes" userId="d8a92c99-960a-4e6a-a6c2-c1e42f6e3095" providerId="ADAL" clId="{F8389DB8-569E-43B6-812F-C5D2FDDB84B3}" dt="2022-11-03T00:27:54.851" v="5567" actId="1076"/>
          <ac:spMkLst>
            <pc:docMk/>
            <pc:sldMk cId="3408378951" sldId="317"/>
            <ac:spMk id="16" creationId="{0E891264-F38A-A8B9-4012-E2E64A90914A}"/>
          </ac:spMkLst>
        </pc:spChg>
        <pc:spChg chg="add del mod">
          <ac:chgData name="Cameron Barnes" userId="d8a92c99-960a-4e6a-a6c2-c1e42f6e3095" providerId="ADAL" clId="{F8389DB8-569E-43B6-812F-C5D2FDDB84B3}" dt="2022-11-03T00:26:07.627" v="5536" actId="478"/>
          <ac:spMkLst>
            <pc:docMk/>
            <pc:sldMk cId="3408378951" sldId="317"/>
            <ac:spMk id="18" creationId="{EC228E04-8818-0DF0-5A23-0278CEF55080}"/>
          </ac:spMkLst>
        </pc:spChg>
        <pc:spChg chg="add mod">
          <ac:chgData name="Cameron Barnes" userId="d8a92c99-960a-4e6a-a6c2-c1e42f6e3095" providerId="ADAL" clId="{F8389DB8-569E-43B6-812F-C5D2FDDB84B3}" dt="2022-11-03T00:27:03.627" v="5551" actId="164"/>
          <ac:spMkLst>
            <pc:docMk/>
            <pc:sldMk cId="3408378951" sldId="317"/>
            <ac:spMk id="19" creationId="{C8F362B2-D29D-8590-86F2-F265D0D1C564}"/>
          </ac:spMkLst>
        </pc:spChg>
        <pc:spChg chg="add mod">
          <ac:chgData name="Cameron Barnes" userId="d8a92c99-960a-4e6a-a6c2-c1e42f6e3095" providerId="ADAL" clId="{F8389DB8-569E-43B6-812F-C5D2FDDB84B3}" dt="2022-11-03T00:27:03.627" v="5551" actId="164"/>
          <ac:spMkLst>
            <pc:docMk/>
            <pc:sldMk cId="3408378951" sldId="317"/>
            <ac:spMk id="20" creationId="{FCC9812E-D285-3A0C-61E7-C8EDEC429E87}"/>
          </ac:spMkLst>
        </pc:spChg>
        <pc:spChg chg="mod">
          <ac:chgData name="Cameron Barnes" userId="d8a92c99-960a-4e6a-a6c2-c1e42f6e3095" providerId="ADAL" clId="{F8389DB8-569E-43B6-812F-C5D2FDDB84B3}" dt="2022-11-03T00:27:13.683" v="5555"/>
          <ac:spMkLst>
            <pc:docMk/>
            <pc:sldMk cId="3408378951" sldId="317"/>
            <ac:spMk id="23" creationId="{DD1D7AE3-966D-3901-5E1D-8AC74BDCFE18}"/>
          </ac:spMkLst>
        </pc:spChg>
        <pc:spChg chg="mod">
          <ac:chgData name="Cameron Barnes" userId="d8a92c99-960a-4e6a-a6c2-c1e42f6e3095" providerId="ADAL" clId="{F8389DB8-569E-43B6-812F-C5D2FDDB84B3}" dt="2022-11-03T00:35:49.027" v="5635" actId="1076"/>
          <ac:spMkLst>
            <pc:docMk/>
            <pc:sldMk cId="3408378951" sldId="317"/>
            <ac:spMk id="24" creationId="{0933F171-FBAE-7AFF-C283-F418B200CA78}"/>
          </ac:spMkLst>
        </pc:spChg>
        <pc:spChg chg="mod">
          <ac:chgData name="Cameron Barnes" userId="d8a92c99-960a-4e6a-a6c2-c1e42f6e3095" providerId="ADAL" clId="{F8389DB8-569E-43B6-812F-C5D2FDDB84B3}" dt="2022-11-03T00:27:19.439" v="5557"/>
          <ac:spMkLst>
            <pc:docMk/>
            <pc:sldMk cId="3408378951" sldId="317"/>
            <ac:spMk id="26" creationId="{EC813DC3-A4AE-93B9-2FCE-A7C8C784A2E2}"/>
          </ac:spMkLst>
        </pc:spChg>
        <pc:spChg chg="mod">
          <ac:chgData name="Cameron Barnes" userId="d8a92c99-960a-4e6a-a6c2-c1e42f6e3095" providerId="ADAL" clId="{F8389DB8-569E-43B6-812F-C5D2FDDB84B3}" dt="2022-11-03T00:27:19.439" v="5557"/>
          <ac:spMkLst>
            <pc:docMk/>
            <pc:sldMk cId="3408378951" sldId="317"/>
            <ac:spMk id="27" creationId="{BF843B00-BEAB-AEC1-B74D-2C61CC0663F4}"/>
          </ac:spMkLst>
        </pc:spChg>
        <pc:spChg chg="add mod">
          <ac:chgData name="Cameron Barnes" userId="d8a92c99-960a-4e6a-a6c2-c1e42f6e3095" providerId="ADAL" clId="{F8389DB8-569E-43B6-812F-C5D2FDDB84B3}" dt="2022-11-03T00:29:03.597" v="5582" actId="1076"/>
          <ac:spMkLst>
            <pc:docMk/>
            <pc:sldMk cId="3408378951" sldId="317"/>
            <ac:spMk id="29" creationId="{77D74CBF-0EF2-BC46-51BD-AA2991A161FD}"/>
          </ac:spMkLst>
        </pc:spChg>
        <pc:spChg chg="add del">
          <ac:chgData name="Cameron Barnes" userId="d8a92c99-960a-4e6a-a6c2-c1e42f6e3095" providerId="ADAL" clId="{F8389DB8-569E-43B6-812F-C5D2FDDB84B3}" dt="2022-11-03T00:30:06.397" v="5584" actId="478"/>
          <ac:spMkLst>
            <pc:docMk/>
            <pc:sldMk cId="3408378951" sldId="317"/>
            <ac:spMk id="30" creationId="{C05B2C1A-5501-8AE5-307A-5F302885C852}"/>
          </ac:spMkLst>
        </pc:spChg>
        <pc:spChg chg="add mod">
          <ac:chgData name="Cameron Barnes" userId="d8a92c99-960a-4e6a-a6c2-c1e42f6e3095" providerId="ADAL" clId="{F8389DB8-569E-43B6-812F-C5D2FDDB84B3}" dt="2022-11-03T00:32:11.999" v="5595" actId="14100"/>
          <ac:spMkLst>
            <pc:docMk/>
            <pc:sldMk cId="3408378951" sldId="317"/>
            <ac:spMk id="31" creationId="{F268F0BE-3227-B7E9-F6F2-2905E3A04BAC}"/>
          </ac:spMkLst>
        </pc:spChg>
        <pc:spChg chg="add mod">
          <ac:chgData name="Cameron Barnes" userId="d8a92c99-960a-4e6a-a6c2-c1e42f6e3095" providerId="ADAL" clId="{F8389DB8-569E-43B6-812F-C5D2FDDB84B3}" dt="2022-11-03T00:39:12.672" v="5783" actId="1076"/>
          <ac:spMkLst>
            <pc:docMk/>
            <pc:sldMk cId="3408378951" sldId="317"/>
            <ac:spMk id="32" creationId="{55844CAF-1057-8FB4-5847-5498E5D8A0F6}"/>
          </ac:spMkLst>
        </pc:spChg>
        <pc:spChg chg="add mod">
          <ac:chgData name="Cameron Barnes" userId="d8a92c99-960a-4e6a-a6c2-c1e42f6e3095" providerId="ADAL" clId="{F8389DB8-569E-43B6-812F-C5D2FDDB84B3}" dt="2022-11-03T00:31:58.664" v="5592" actId="1076"/>
          <ac:spMkLst>
            <pc:docMk/>
            <pc:sldMk cId="3408378951" sldId="317"/>
            <ac:spMk id="33" creationId="{5FD4B9A3-B412-4C5F-8FAA-9AF686081F6F}"/>
          </ac:spMkLst>
        </pc:spChg>
        <pc:spChg chg="add mod">
          <ac:chgData name="Cameron Barnes" userId="d8a92c99-960a-4e6a-a6c2-c1e42f6e3095" providerId="ADAL" clId="{F8389DB8-569E-43B6-812F-C5D2FDDB84B3}" dt="2022-11-03T00:32:15.917" v="5596" actId="1076"/>
          <ac:spMkLst>
            <pc:docMk/>
            <pc:sldMk cId="3408378951" sldId="317"/>
            <ac:spMk id="34" creationId="{AA1F773A-235C-A650-F9E5-6BB5E499F48C}"/>
          </ac:spMkLst>
        </pc:spChg>
        <pc:spChg chg="add mod">
          <ac:chgData name="Cameron Barnes" userId="d8a92c99-960a-4e6a-a6c2-c1e42f6e3095" providerId="ADAL" clId="{F8389DB8-569E-43B6-812F-C5D2FDDB84B3}" dt="2022-11-03T00:32:53.149" v="5599" actId="1076"/>
          <ac:spMkLst>
            <pc:docMk/>
            <pc:sldMk cId="3408378951" sldId="317"/>
            <ac:spMk id="35" creationId="{32D2443E-656B-DACD-381A-6CA91A40B430}"/>
          </ac:spMkLst>
        </pc:spChg>
        <pc:spChg chg="add del mod">
          <ac:chgData name="Cameron Barnes" userId="d8a92c99-960a-4e6a-a6c2-c1e42f6e3095" providerId="ADAL" clId="{F8389DB8-569E-43B6-812F-C5D2FDDB84B3}" dt="2022-11-03T00:33:49.572" v="5601" actId="478"/>
          <ac:spMkLst>
            <pc:docMk/>
            <pc:sldMk cId="3408378951" sldId="317"/>
            <ac:spMk id="36" creationId="{8001B2A6-C38D-B53E-4D56-63E49F27C8E8}"/>
          </ac:spMkLst>
        </pc:spChg>
        <pc:spChg chg="add mod">
          <ac:chgData name="Cameron Barnes" userId="d8a92c99-960a-4e6a-a6c2-c1e42f6e3095" providerId="ADAL" clId="{F8389DB8-569E-43B6-812F-C5D2FDDB84B3}" dt="2022-11-03T00:36:58.870" v="5650" actId="1076"/>
          <ac:spMkLst>
            <pc:docMk/>
            <pc:sldMk cId="3408378951" sldId="317"/>
            <ac:spMk id="37" creationId="{B9F3D865-2F95-EE59-E8DB-168AAABAB630}"/>
          </ac:spMkLst>
        </pc:spChg>
        <pc:spChg chg="add mod">
          <ac:chgData name="Cameron Barnes" userId="d8a92c99-960a-4e6a-a6c2-c1e42f6e3095" providerId="ADAL" clId="{F8389DB8-569E-43B6-812F-C5D2FDDB84B3}" dt="2022-11-03T00:36:50.550" v="5648" actId="1076"/>
          <ac:spMkLst>
            <pc:docMk/>
            <pc:sldMk cId="3408378951" sldId="317"/>
            <ac:spMk id="39" creationId="{489FD7BD-9402-F0F1-880B-E6CF871BF9CC}"/>
          </ac:spMkLst>
        </pc:spChg>
        <pc:spChg chg="add mod">
          <ac:chgData name="Cameron Barnes" userId="d8a92c99-960a-4e6a-a6c2-c1e42f6e3095" providerId="ADAL" clId="{F8389DB8-569E-43B6-812F-C5D2FDDB84B3}" dt="2022-11-03T00:37:29.523" v="5666" actId="1076"/>
          <ac:spMkLst>
            <pc:docMk/>
            <pc:sldMk cId="3408378951" sldId="317"/>
            <ac:spMk id="41" creationId="{35B46738-7287-B0DC-D080-7BB7426C7901}"/>
          </ac:spMkLst>
        </pc:spChg>
        <pc:spChg chg="add mod">
          <ac:chgData name="Cameron Barnes" userId="d8a92c99-960a-4e6a-a6c2-c1e42f6e3095" providerId="ADAL" clId="{F8389DB8-569E-43B6-812F-C5D2FDDB84B3}" dt="2022-11-03T00:39:53.692" v="5787" actId="1076"/>
          <ac:spMkLst>
            <pc:docMk/>
            <pc:sldMk cId="3408378951" sldId="317"/>
            <ac:spMk id="42" creationId="{088E0BF2-20E2-D584-3828-F39BF48E6FB0}"/>
          </ac:spMkLst>
        </pc:spChg>
        <pc:grpChg chg="add del mod">
          <ac:chgData name="Cameron Barnes" userId="d8a92c99-960a-4e6a-a6c2-c1e42f6e3095" providerId="ADAL" clId="{F8389DB8-569E-43B6-812F-C5D2FDDB84B3}" dt="2022-11-03T00:21:55.047" v="5396" actId="478"/>
          <ac:grpSpMkLst>
            <pc:docMk/>
            <pc:sldMk cId="3408378951" sldId="317"/>
            <ac:grpSpMk id="14" creationId="{33EDDE09-8648-B270-7EE7-FF60D9FD48C4}"/>
          </ac:grpSpMkLst>
        </pc:grpChg>
        <pc:grpChg chg="add mod">
          <ac:chgData name="Cameron Barnes" userId="d8a92c99-960a-4e6a-a6c2-c1e42f6e3095" providerId="ADAL" clId="{F8389DB8-569E-43B6-812F-C5D2FDDB84B3}" dt="2022-11-03T00:27:34.984" v="5563" actId="1076"/>
          <ac:grpSpMkLst>
            <pc:docMk/>
            <pc:sldMk cId="3408378951" sldId="317"/>
            <ac:grpSpMk id="21" creationId="{6B807109-A645-30B7-EFFC-9D88EA014797}"/>
          </ac:grpSpMkLst>
        </pc:grpChg>
        <pc:grpChg chg="add del mod">
          <ac:chgData name="Cameron Barnes" userId="d8a92c99-960a-4e6a-a6c2-c1e42f6e3095" providerId="ADAL" clId="{F8389DB8-569E-43B6-812F-C5D2FDDB84B3}" dt="2022-11-03T00:36:12.906" v="5643" actId="1076"/>
          <ac:grpSpMkLst>
            <pc:docMk/>
            <pc:sldMk cId="3408378951" sldId="317"/>
            <ac:grpSpMk id="22" creationId="{D6ACAF9E-CB01-E228-4EDC-4AE12D8EC1C5}"/>
          </ac:grpSpMkLst>
        </pc:grpChg>
        <pc:grpChg chg="add mod">
          <ac:chgData name="Cameron Barnes" userId="d8a92c99-960a-4e6a-a6c2-c1e42f6e3095" providerId="ADAL" clId="{F8389DB8-569E-43B6-812F-C5D2FDDB84B3}" dt="2022-11-03T00:27:33.018" v="5562" actId="1076"/>
          <ac:grpSpMkLst>
            <pc:docMk/>
            <pc:sldMk cId="3408378951" sldId="317"/>
            <ac:grpSpMk id="25" creationId="{CE201E05-05DD-61C6-701E-B144568F724D}"/>
          </ac:grpSpMkLst>
        </pc:grpChg>
        <pc:graphicFrameChg chg="add del mod modGraphic">
          <ac:chgData name="Cameron Barnes" userId="d8a92c99-960a-4e6a-a6c2-c1e42f6e3095" providerId="ADAL" clId="{F8389DB8-569E-43B6-812F-C5D2FDDB84B3}" dt="2022-11-03T00:25:38.816" v="5533" actId="478"/>
          <ac:graphicFrameMkLst>
            <pc:docMk/>
            <pc:sldMk cId="3408378951" sldId="317"/>
            <ac:graphicFrameMk id="17" creationId="{CD98F247-1C78-B3B0-D71F-EDACC0235776}"/>
          </ac:graphicFrameMkLst>
        </pc:graphicFrameChg>
        <pc:picChg chg="add mod">
          <ac:chgData name="Cameron Barnes" userId="d8a92c99-960a-4e6a-a6c2-c1e42f6e3095" providerId="ADAL" clId="{F8389DB8-569E-43B6-812F-C5D2FDDB84B3}" dt="2022-11-03T00:21:34" v="5394" actId="1582"/>
          <ac:picMkLst>
            <pc:docMk/>
            <pc:sldMk cId="3408378951" sldId="317"/>
            <ac:picMk id="13" creationId="{86A9154A-CE0D-E642-24A9-020DF2395FBC}"/>
          </ac:picMkLst>
        </pc:picChg>
        <pc:picChg chg="add mod modCrop">
          <ac:chgData name="Cameron Barnes" userId="d8a92c99-960a-4e6a-a6c2-c1e42f6e3095" providerId="ADAL" clId="{F8389DB8-569E-43B6-812F-C5D2FDDB84B3}" dt="2022-11-04T14:45:40.679" v="6310" actId="14100"/>
          <ac:picMkLst>
            <pc:docMk/>
            <pc:sldMk cId="3408378951" sldId="317"/>
            <ac:picMk id="44" creationId="{F85F6359-F959-E684-FA15-69268F0224E3}"/>
          </ac:picMkLst>
        </pc:picChg>
      </pc:sldChg>
      <pc:sldChg chg="addSp delSp modSp add mod modNotesTx">
        <pc:chgData name="Cameron Barnes" userId="d8a92c99-960a-4e6a-a6c2-c1e42f6e3095" providerId="ADAL" clId="{F8389DB8-569E-43B6-812F-C5D2FDDB84B3}" dt="2022-11-04T15:02:48.755" v="7537" actId="20577"/>
        <pc:sldMkLst>
          <pc:docMk/>
          <pc:sldMk cId="1099709761" sldId="318"/>
        </pc:sldMkLst>
        <pc:spChg chg="add mod">
          <ac:chgData name="Cameron Barnes" userId="d8a92c99-960a-4e6a-a6c2-c1e42f6e3095" providerId="ADAL" clId="{F8389DB8-569E-43B6-812F-C5D2FDDB84B3}" dt="2022-11-02T14:26:39.305" v="4845" actId="1076"/>
          <ac:spMkLst>
            <pc:docMk/>
            <pc:sldMk cId="1099709761" sldId="318"/>
            <ac:spMk id="2" creationId="{3F3DA08F-6D20-7C63-8993-5720DBBE444C}"/>
          </ac:spMkLst>
        </pc:spChg>
        <pc:spChg chg="mod">
          <ac:chgData name="Cameron Barnes" userId="d8a92c99-960a-4e6a-a6c2-c1e42f6e3095" providerId="ADAL" clId="{F8389DB8-569E-43B6-812F-C5D2FDDB84B3}" dt="2022-11-02T14:13:36.807" v="4538" actId="20577"/>
          <ac:spMkLst>
            <pc:docMk/>
            <pc:sldMk cId="1099709761" sldId="318"/>
            <ac:spMk id="5" creationId="{05BBF1FF-1BD1-EBBF-A589-2F9AE1B95DAB}"/>
          </ac:spMkLst>
        </pc:spChg>
        <pc:spChg chg="add mod">
          <ac:chgData name="Cameron Barnes" userId="d8a92c99-960a-4e6a-a6c2-c1e42f6e3095" providerId="ADAL" clId="{F8389DB8-569E-43B6-812F-C5D2FDDB84B3}" dt="2022-11-02T14:26:42.173" v="4846" actId="1076"/>
          <ac:spMkLst>
            <pc:docMk/>
            <pc:sldMk cId="1099709761" sldId="318"/>
            <ac:spMk id="6" creationId="{23A58557-EEE2-1BFE-ED49-F144CA61E670}"/>
          </ac:spMkLst>
        </pc:spChg>
        <pc:spChg chg="add del mod">
          <ac:chgData name="Cameron Barnes" userId="d8a92c99-960a-4e6a-a6c2-c1e42f6e3095" providerId="ADAL" clId="{F8389DB8-569E-43B6-812F-C5D2FDDB84B3}" dt="2022-11-02T14:20:43.126" v="4604" actId="478"/>
          <ac:spMkLst>
            <pc:docMk/>
            <pc:sldMk cId="1099709761" sldId="318"/>
            <ac:spMk id="7" creationId="{0990FAF3-5E5C-A306-DDFC-832DEA3A8E7D}"/>
          </ac:spMkLst>
        </pc:spChg>
        <pc:spChg chg="add del mod">
          <ac:chgData name="Cameron Barnes" userId="d8a92c99-960a-4e6a-a6c2-c1e42f6e3095" providerId="ADAL" clId="{F8389DB8-569E-43B6-812F-C5D2FDDB84B3}" dt="2022-11-02T14:20:10.925" v="4593" actId="478"/>
          <ac:spMkLst>
            <pc:docMk/>
            <pc:sldMk cId="1099709761" sldId="318"/>
            <ac:spMk id="8" creationId="{3AC232AA-9990-BC25-A5C4-16BCD9523C09}"/>
          </ac:spMkLst>
        </pc:spChg>
        <pc:spChg chg="add mod ord">
          <ac:chgData name="Cameron Barnes" userId="d8a92c99-960a-4e6a-a6c2-c1e42f6e3095" providerId="ADAL" clId="{F8389DB8-569E-43B6-812F-C5D2FDDB84B3}" dt="2022-11-02T14:18:47.764" v="4574" actId="167"/>
          <ac:spMkLst>
            <pc:docMk/>
            <pc:sldMk cId="1099709761" sldId="318"/>
            <ac:spMk id="9" creationId="{59447565-FB88-D0B4-5986-6CAC2CC547CF}"/>
          </ac:spMkLst>
        </pc:spChg>
        <pc:spChg chg="add mod ord">
          <ac:chgData name="Cameron Barnes" userId="d8a92c99-960a-4e6a-a6c2-c1e42f6e3095" providerId="ADAL" clId="{F8389DB8-569E-43B6-812F-C5D2FDDB84B3}" dt="2022-11-02T14:19:21.271" v="4582" actId="167"/>
          <ac:spMkLst>
            <pc:docMk/>
            <pc:sldMk cId="1099709761" sldId="318"/>
            <ac:spMk id="10" creationId="{FC4972E0-9848-89E8-923E-EBAD2B145AA3}"/>
          </ac:spMkLst>
        </pc:spChg>
        <pc:spChg chg="add mod ord">
          <ac:chgData name="Cameron Barnes" userId="d8a92c99-960a-4e6a-a6c2-c1e42f6e3095" providerId="ADAL" clId="{F8389DB8-569E-43B6-812F-C5D2FDDB84B3}" dt="2022-11-02T14:20:36.278" v="4601" actId="164"/>
          <ac:spMkLst>
            <pc:docMk/>
            <pc:sldMk cId="1099709761" sldId="318"/>
            <ac:spMk id="11" creationId="{318A972D-811E-394E-A2A9-61A4D0B7A665}"/>
          </ac:spMkLst>
        </pc:spChg>
        <pc:spChg chg="add mod">
          <ac:chgData name="Cameron Barnes" userId="d8a92c99-960a-4e6a-a6c2-c1e42f6e3095" providerId="ADAL" clId="{F8389DB8-569E-43B6-812F-C5D2FDDB84B3}" dt="2022-11-02T14:26:34.845" v="4844" actId="1076"/>
          <ac:spMkLst>
            <pc:docMk/>
            <pc:sldMk cId="1099709761" sldId="318"/>
            <ac:spMk id="12" creationId="{621B76E8-4164-2DC5-A1C1-46598EAD01F9}"/>
          </ac:spMkLst>
        </pc:spChg>
        <pc:spChg chg="mod topLvl">
          <ac:chgData name="Cameron Barnes" userId="d8a92c99-960a-4e6a-a6c2-c1e42f6e3095" providerId="ADAL" clId="{F8389DB8-569E-43B6-812F-C5D2FDDB84B3}" dt="2022-11-02T14:21:00.335" v="4609" actId="207"/>
          <ac:spMkLst>
            <pc:docMk/>
            <pc:sldMk cId="1099709761" sldId="318"/>
            <ac:spMk id="15" creationId="{5BF1DB13-191B-624A-EF8A-767D1B977788}"/>
          </ac:spMkLst>
        </pc:spChg>
        <pc:spChg chg="mod topLvl">
          <ac:chgData name="Cameron Barnes" userId="d8a92c99-960a-4e6a-a6c2-c1e42f6e3095" providerId="ADAL" clId="{F8389DB8-569E-43B6-812F-C5D2FDDB84B3}" dt="2022-11-02T14:26:46.538" v="4847" actId="1076"/>
          <ac:spMkLst>
            <pc:docMk/>
            <pc:sldMk cId="1099709761" sldId="318"/>
            <ac:spMk id="16" creationId="{FEE5AE89-17CC-5246-7677-82854EF49066}"/>
          </ac:spMkLst>
        </pc:spChg>
        <pc:spChg chg="add mod">
          <ac:chgData name="Cameron Barnes" userId="d8a92c99-960a-4e6a-a6c2-c1e42f6e3095" providerId="ADAL" clId="{F8389DB8-569E-43B6-812F-C5D2FDDB84B3}" dt="2022-11-02T14:30:54.923" v="5006" actId="20577"/>
          <ac:spMkLst>
            <pc:docMk/>
            <pc:sldMk cId="1099709761" sldId="318"/>
            <ac:spMk id="17" creationId="{31749CE1-6A5B-850E-F2D5-8D25336CEEEB}"/>
          </ac:spMkLst>
        </pc:spChg>
        <pc:spChg chg="add mod">
          <ac:chgData name="Cameron Barnes" userId="d8a92c99-960a-4e6a-a6c2-c1e42f6e3095" providerId="ADAL" clId="{F8389DB8-569E-43B6-812F-C5D2FDDB84B3}" dt="2022-11-02T14:30:49.432" v="5003" actId="20577"/>
          <ac:spMkLst>
            <pc:docMk/>
            <pc:sldMk cId="1099709761" sldId="318"/>
            <ac:spMk id="19" creationId="{7CFD9052-A9F2-72C9-6EA8-22F20F145D2C}"/>
          </ac:spMkLst>
        </pc:spChg>
        <pc:spChg chg="add del mod">
          <ac:chgData name="Cameron Barnes" userId="d8a92c99-960a-4e6a-a6c2-c1e42f6e3095" providerId="ADAL" clId="{F8389DB8-569E-43B6-812F-C5D2FDDB84B3}" dt="2022-11-02T14:25:50.774" v="4836" actId="478"/>
          <ac:spMkLst>
            <pc:docMk/>
            <pc:sldMk cId="1099709761" sldId="318"/>
            <ac:spMk id="21" creationId="{69C65978-9988-22C4-DFDC-D906DCE95F19}"/>
          </ac:spMkLst>
        </pc:spChg>
        <pc:spChg chg="add mod">
          <ac:chgData name="Cameron Barnes" userId="d8a92c99-960a-4e6a-a6c2-c1e42f6e3095" providerId="ADAL" clId="{F8389DB8-569E-43B6-812F-C5D2FDDB84B3}" dt="2022-11-04T14:46:07.866" v="6316" actId="20577"/>
          <ac:spMkLst>
            <pc:docMk/>
            <pc:sldMk cId="1099709761" sldId="318"/>
            <ac:spMk id="23" creationId="{5048458E-D70E-F710-78DF-E9F6EE100717}"/>
          </ac:spMkLst>
        </pc:spChg>
        <pc:spChg chg="add mod">
          <ac:chgData name="Cameron Barnes" userId="d8a92c99-960a-4e6a-a6c2-c1e42f6e3095" providerId="ADAL" clId="{F8389DB8-569E-43B6-812F-C5D2FDDB84B3}" dt="2022-11-02T14:30:38.285" v="4999" actId="14100"/>
          <ac:spMkLst>
            <pc:docMk/>
            <pc:sldMk cId="1099709761" sldId="318"/>
            <ac:spMk id="25" creationId="{A00DFB8F-D3DB-F8EC-B111-377B3975BF6E}"/>
          </ac:spMkLst>
        </pc:spChg>
        <pc:grpChg chg="add mod">
          <ac:chgData name="Cameron Barnes" userId="d8a92c99-960a-4e6a-a6c2-c1e42f6e3095" providerId="ADAL" clId="{F8389DB8-569E-43B6-812F-C5D2FDDB84B3}" dt="2022-11-02T14:20:36.278" v="4601" actId="164"/>
          <ac:grpSpMkLst>
            <pc:docMk/>
            <pc:sldMk cId="1099709761" sldId="318"/>
            <ac:grpSpMk id="13" creationId="{F146FF6F-C286-D2E5-314C-DBDD28B8164E}"/>
          </ac:grpSpMkLst>
        </pc:grpChg>
        <pc:grpChg chg="add del mod">
          <ac:chgData name="Cameron Barnes" userId="d8a92c99-960a-4e6a-a6c2-c1e42f6e3095" providerId="ADAL" clId="{F8389DB8-569E-43B6-812F-C5D2FDDB84B3}" dt="2022-11-02T14:20:56.314" v="4607" actId="165"/>
          <ac:grpSpMkLst>
            <pc:docMk/>
            <pc:sldMk cId="1099709761" sldId="318"/>
            <ac:grpSpMk id="14" creationId="{224F05E0-6473-07E8-B12F-93A16AE6A5E0}"/>
          </ac:grpSpMkLst>
        </pc:grpChg>
      </pc:sldChg>
      <pc:sldChg chg="addSp modSp add del mod ord">
        <pc:chgData name="Cameron Barnes" userId="d8a92c99-960a-4e6a-a6c2-c1e42f6e3095" providerId="ADAL" clId="{F8389DB8-569E-43B6-812F-C5D2FDDB84B3}" dt="2022-11-06T19:49:30.121" v="8464" actId="47"/>
        <pc:sldMkLst>
          <pc:docMk/>
          <pc:sldMk cId="2706628276" sldId="319"/>
        </pc:sldMkLst>
        <pc:spChg chg="add mod">
          <ac:chgData name="Cameron Barnes" userId="d8a92c99-960a-4e6a-a6c2-c1e42f6e3095" providerId="ADAL" clId="{F8389DB8-569E-43B6-812F-C5D2FDDB84B3}" dt="2022-11-06T19:17:15.682" v="8258" actId="208"/>
          <ac:spMkLst>
            <pc:docMk/>
            <pc:sldMk cId="2706628276" sldId="319"/>
            <ac:spMk id="2" creationId="{C675349D-42D1-0569-53FC-AEDB135BAFDA}"/>
          </ac:spMkLst>
        </pc:spChg>
        <pc:spChg chg="mod">
          <ac:chgData name="Cameron Barnes" userId="d8a92c99-960a-4e6a-a6c2-c1e42f6e3095" providerId="ADAL" clId="{F8389DB8-569E-43B6-812F-C5D2FDDB84B3}" dt="2022-11-06T19:16:34.189" v="8254" actId="20577"/>
          <ac:spMkLst>
            <pc:docMk/>
            <pc:sldMk cId="2706628276" sldId="319"/>
            <ac:spMk id="5" creationId="{05BBF1FF-1BD1-EBBF-A589-2F9AE1B95DAB}"/>
          </ac:spMkLst>
        </pc:spChg>
      </pc:sldChg>
      <pc:sldChg chg="addSp delSp modSp add mod">
        <pc:chgData name="Cameron Barnes" userId="d8a92c99-960a-4e6a-a6c2-c1e42f6e3095" providerId="ADAL" clId="{F8389DB8-569E-43B6-812F-C5D2FDDB84B3}" dt="2022-11-06T20:12:29.292" v="8735" actId="14100"/>
        <pc:sldMkLst>
          <pc:docMk/>
          <pc:sldMk cId="4285963740" sldId="320"/>
        </pc:sldMkLst>
        <pc:spChg chg="mod">
          <ac:chgData name="Cameron Barnes" userId="d8a92c99-960a-4e6a-a6c2-c1e42f6e3095" providerId="ADAL" clId="{F8389DB8-569E-43B6-812F-C5D2FDDB84B3}" dt="2022-11-01T19:11:14.793" v="2262" actId="20577"/>
          <ac:spMkLst>
            <pc:docMk/>
            <pc:sldMk cId="4285963740" sldId="320"/>
            <ac:spMk id="5" creationId="{05BBF1FF-1BD1-EBBF-A589-2F9AE1B95DAB}"/>
          </ac:spMkLst>
        </pc:spChg>
        <pc:spChg chg="mod">
          <ac:chgData name="Cameron Barnes" userId="d8a92c99-960a-4e6a-a6c2-c1e42f6e3095" providerId="ADAL" clId="{F8389DB8-569E-43B6-812F-C5D2FDDB84B3}" dt="2022-11-06T19:50:00.615" v="8467"/>
          <ac:spMkLst>
            <pc:docMk/>
            <pc:sldMk cId="4285963740" sldId="320"/>
            <ac:spMk id="12" creationId="{2348D164-2E7A-9C50-1DFC-8962AC512592}"/>
          </ac:spMkLst>
        </pc:spChg>
        <pc:spChg chg="mod">
          <ac:chgData name="Cameron Barnes" userId="d8a92c99-960a-4e6a-a6c2-c1e42f6e3095" providerId="ADAL" clId="{F8389DB8-569E-43B6-812F-C5D2FDDB84B3}" dt="2022-11-06T19:50:00.615" v="8467"/>
          <ac:spMkLst>
            <pc:docMk/>
            <pc:sldMk cId="4285963740" sldId="320"/>
            <ac:spMk id="13" creationId="{D22F711F-DEB3-6775-B531-8DC7AA7283A6}"/>
          </ac:spMkLst>
        </pc:spChg>
        <pc:spChg chg="mod">
          <ac:chgData name="Cameron Barnes" userId="d8a92c99-960a-4e6a-a6c2-c1e42f6e3095" providerId="ADAL" clId="{F8389DB8-569E-43B6-812F-C5D2FDDB84B3}" dt="2022-11-06T19:50:00.615" v="8467"/>
          <ac:spMkLst>
            <pc:docMk/>
            <pc:sldMk cId="4285963740" sldId="320"/>
            <ac:spMk id="18" creationId="{BF9D60C9-302C-BA0C-8F90-679E54CB99E4}"/>
          </ac:spMkLst>
        </pc:spChg>
        <pc:spChg chg="mod">
          <ac:chgData name="Cameron Barnes" userId="d8a92c99-960a-4e6a-a6c2-c1e42f6e3095" providerId="ADAL" clId="{F8389DB8-569E-43B6-812F-C5D2FDDB84B3}" dt="2022-11-06T19:50:00.615" v="8467"/>
          <ac:spMkLst>
            <pc:docMk/>
            <pc:sldMk cId="4285963740" sldId="320"/>
            <ac:spMk id="19" creationId="{0B54A8D7-6D6C-0B15-2A62-371DEA635BF7}"/>
          </ac:spMkLst>
        </pc:spChg>
        <pc:spChg chg="mod">
          <ac:chgData name="Cameron Barnes" userId="d8a92c99-960a-4e6a-a6c2-c1e42f6e3095" providerId="ADAL" clId="{F8389DB8-569E-43B6-812F-C5D2FDDB84B3}" dt="2022-11-06T19:50:00.615" v="8467"/>
          <ac:spMkLst>
            <pc:docMk/>
            <pc:sldMk cId="4285963740" sldId="320"/>
            <ac:spMk id="23" creationId="{0B6BF154-4C12-BD54-C5F7-3FCE58F0595A}"/>
          </ac:spMkLst>
        </pc:spChg>
        <pc:spChg chg="mod">
          <ac:chgData name="Cameron Barnes" userId="d8a92c99-960a-4e6a-a6c2-c1e42f6e3095" providerId="ADAL" clId="{F8389DB8-569E-43B6-812F-C5D2FDDB84B3}" dt="2022-11-06T19:50:00.615" v="8467"/>
          <ac:spMkLst>
            <pc:docMk/>
            <pc:sldMk cId="4285963740" sldId="320"/>
            <ac:spMk id="24" creationId="{113CC1BA-1D2C-D6EF-5B17-1F34A714C19F}"/>
          </ac:spMkLst>
        </pc:spChg>
        <pc:spChg chg="mod">
          <ac:chgData name="Cameron Barnes" userId="d8a92c99-960a-4e6a-a6c2-c1e42f6e3095" providerId="ADAL" clId="{F8389DB8-569E-43B6-812F-C5D2FDDB84B3}" dt="2022-11-06T19:50:00.615" v="8467"/>
          <ac:spMkLst>
            <pc:docMk/>
            <pc:sldMk cId="4285963740" sldId="320"/>
            <ac:spMk id="25" creationId="{3C9DE9A1-EC9F-4704-DE59-F446C2280F0B}"/>
          </ac:spMkLst>
        </pc:spChg>
        <pc:spChg chg="mod">
          <ac:chgData name="Cameron Barnes" userId="d8a92c99-960a-4e6a-a6c2-c1e42f6e3095" providerId="ADAL" clId="{F8389DB8-569E-43B6-812F-C5D2FDDB84B3}" dt="2022-11-06T19:50:00.615" v="8467"/>
          <ac:spMkLst>
            <pc:docMk/>
            <pc:sldMk cId="4285963740" sldId="320"/>
            <ac:spMk id="26" creationId="{F20756A9-3D75-ADBD-096D-2E9191F54884}"/>
          </ac:spMkLst>
        </pc:spChg>
        <pc:spChg chg="mod">
          <ac:chgData name="Cameron Barnes" userId="d8a92c99-960a-4e6a-a6c2-c1e42f6e3095" providerId="ADAL" clId="{F8389DB8-569E-43B6-812F-C5D2FDDB84B3}" dt="2022-11-06T19:50:00.615" v="8467"/>
          <ac:spMkLst>
            <pc:docMk/>
            <pc:sldMk cId="4285963740" sldId="320"/>
            <ac:spMk id="27" creationId="{D96C0F66-AC89-1D8C-E01A-F251F117AED2}"/>
          </ac:spMkLst>
        </pc:spChg>
        <pc:spChg chg="mod">
          <ac:chgData name="Cameron Barnes" userId="d8a92c99-960a-4e6a-a6c2-c1e42f6e3095" providerId="ADAL" clId="{F8389DB8-569E-43B6-812F-C5D2FDDB84B3}" dt="2022-11-06T19:50:00.615" v="8467"/>
          <ac:spMkLst>
            <pc:docMk/>
            <pc:sldMk cId="4285963740" sldId="320"/>
            <ac:spMk id="28" creationId="{98939F5F-A5FE-57BB-F59D-33507F1A02DB}"/>
          </ac:spMkLst>
        </pc:spChg>
        <pc:spChg chg="mod">
          <ac:chgData name="Cameron Barnes" userId="d8a92c99-960a-4e6a-a6c2-c1e42f6e3095" providerId="ADAL" clId="{F8389DB8-569E-43B6-812F-C5D2FDDB84B3}" dt="2022-11-06T19:50:00.615" v="8467"/>
          <ac:spMkLst>
            <pc:docMk/>
            <pc:sldMk cId="4285963740" sldId="320"/>
            <ac:spMk id="29" creationId="{6108F91D-54E5-3303-7585-FD7B83C52F33}"/>
          </ac:spMkLst>
        </pc:spChg>
        <pc:spChg chg="mod">
          <ac:chgData name="Cameron Barnes" userId="d8a92c99-960a-4e6a-a6c2-c1e42f6e3095" providerId="ADAL" clId="{F8389DB8-569E-43B6-812F-C5D2FDDB84B3}" dt="2022-11-06T19:50:00.615" v="8467"/>
          <ac:spMkLst>
            <pc:docMk/>
            <pc:sldMk cId="4285963740" sldId="320"/>
            <ac:spMk id="30" creationId="{2C2F38B6-9735-8BDC-8BE8-68CC1DFCFB2F}"/>
          </ac:spMkLst>
        </pc:spChg>
        <pc:spChg chg="mod">
          <ac:chgData name="Cameron Barnes" userId="d8a92c99-960a-4e6a-a6c2-c1e42f6e3095" providerId="ADAL" clId="{F8389DB8-569E-43B6-812F-C5D2FDDB84B3}" dt="2022-11-06T19:50:00.615" v="8467"/>
          <ac:spMkLst>
            <pc:docMk/>
            <pc:sldMk cId="4285963740" sldId="320"/>
            <ac:spMk id="31" creationId="{1717820B-954A-2008-E2C5-93EBCB0D5A08}"/>
          </ac:spMkLst>
        </pc:spChg>
        <pc:spChg chg="mod">
          <ac:chgData name="Cameron Barnes" userId="d8a92c99-960a-4e6a-a6c2-c1e42f6e3095" providerId="ADAL" clId="{F8389DB8-569E-43B6-812F-C5D2FDDB84B3}" dt="2022-11-06T19:50:00.615" v="8467"/>
          <ac:spMkLst>
            <pc:docMk/>
            <pc:sldMk cId="4285963740" sldId="320"/>
            <ac:spMk id="32" creationId="{78B48CFD-266B-68B9-01BE-B8E81FEB0228}"/>
          </ac:spMkLst>
        </pc:spChg>
        <pc:spChg chg="mod">
          <ac:chgData name="Cameron Barnes" userId="d8a92c99-960a-4e6a-a6c2-c1e42f6e3095" providerId="ADAL" clId="{F8389DB8-569E-43B6-812F-C5D2FDDB84B3}" dt="2022-11-06T19:50:00.615" v="8467"/>
          <ac:spMkLst>
            <pc:docMk/>
            <pc:sldMk cId="4285963740" sldId="320"/>
            <ac:spMk id="33" creationId="{D71052BB-5321-4F07-CB12-2BD9A635F3E1}"/>
          </ac:spMkLst>
        </pc:spChg>
        <pc:spChg chg="mod">
          <ac:chgData name="Cameron Barnes" userId="d8a92c99-960a-4e6a-a6c2-c1e42f6e3095" providerId="ADAL" clId="{F8389DB8-569E-43B6-812F-C5D2FDDB84B3}" dt="2022-11-06T19:50:00.615" v="8467"/>
          <ac:spMkLst>
            <pc:docMk/>
            <pc:sldMk cId="4285963740" sldId="320"/>
            <ac:spMk id="34" creationId="{65D3E47E-265B-2927-1A09-6CE1EA581F21}"/>
          </ac:spMkLst>
        </pc:spChg>
        <pc:spChg chg="mod">
          <ac:chgData name="Cameron Barnes" userId="d8a92c99-960a-4e6a-a6c2-c1e42f6e3095" providerId="ADAL" clId="{F8389DB8-569E-43B6-812F-C5D2FDDB84B3}" dt="2022-11-06T19:50:00.615" v="8467"/>
          <ac:spMkLst>
            <pc:docMk/>
            <pc:sldMk cId="4285963740" sldId="320"/>
            <ac:spMk id="35" creationId="{0E1C1280-1758-F58D-3832-354D48E9B6BB}"/>
          </ac:spMkLst>
        </pc:spChg>
        <pc:spChg chg="mod">
          <ac:chgData name="Cameron Barnes" userId="d8a92c99-960a-4e6a-a6c2-c1e42f6e3095" providerId="ADAL" clId="{F8389DB8-569E-43B6-812F-C5D2FDDB84B3}" dt="2022-11-06T19:50:00.615" v="8467"/>
          <ac:spMkLst>
            <pc:docMk/>
            <pc:sldMk cId="4285963740" sldId="320"/>
            <ac:spMk id="36" creationId="{48254631-56A5-0441-E1D4-3D9F5A175AC6}"/>
          </ac:spMkLst>
        </pc:spChg>
        <pc:spChg chg="mod">
          <ac:chgData name="Cameron Barnes" userId="d8a92c99-960a-4e6a-a6c2-c1e42f6e3095" providerId="ADAL" clId="{F8389DB8-569E-43B6-812F-C5D2FDDB84B3}" dt="2022-11-06T19:50:00.615" v="8467"/>
          <ac:spMkLst>
            <pc:docMk/>
            <pc:sldMk cId="4285963740" sldId="320"/>
            <ac:spMk id="37" creationId="{89943CE2-D0F4-E11E-300B-DCC5F44D7846}"/>
          </ac:spMkLst>
        </pc:spChg>
        <pc:spChg chg="mod">
          <ac:chgData name="Cameron Barnes" userId="d8a92c99-960a-4e6a-a6c2-c1e42f6e3095" providerId="ADAL" clId="{F8389DB8-569E-43B6-812F-C5D2FDDB84B3}" dt="2022-11-06T19:50:00.615" v="8467"/>
          <ac:spMkLst>
            <pc:docMk/>
            <pc:sldMk cId="4285963740" sldId="320"/>
            <ac:spMk id="38" creationId="{E71AD8F0-F323-C088-C398-CB365A5FEBE0}"/>
          </ac:spMkLst>
        </pc:spChg>
        <pc:spChg chg="mod">
          <ac:chgData name="Cameron Barnes" userId="d8a92c99-960a-4e6a-a6c2-c1e42f6e3095" providerId="ADAL" clId="{F8389DB8-569E-43B6-812F-C5D2FDDB84B3}" dt="2022-11-06T19:50:00.615" v="8467"/>
          <ac:spMkLst>
            <pc:docMk/>
            <pc:sldMk cId="4285963740" sldId="320"/>
            <ac:spMk id="39" creationId="{C37E6E22-22E5-9BEF-FEE7-FDB48F35A922}"/>
          </ac:spMkLst>
        </pc:spChg>
        <pc:spChg chg="mod">
          <ac:chgData name="Cameron Barnes" userId="d8a92c99-960a-4e6a-a6c2-c1e42f6e3095" providerId="ADAL" clId="{F8389DB8-569E-43B6-812F-C5D2FDDB84B3}" dt="2022-11-06T19:50:00.615" v="8467"/>
          <ac:spMkLst>
            <pc:docMk/>
            <pc:sldMk cId="4285963740" sldId="320"/>
            <ac:spMk id="40" creationId="{2371893D-CB3F-EC74-377F-BA2FF3F206A5}"/>
          </ac:spMkLst>
        </pc:spChg>
        <pc:spChg chg="mod">
          <ac:chgData name="Cameron Barnes" userId="d8a92c99-960a-4e6a-a6c2-c1e42f6e3095" providerId="ADAL" clId="{F8389DB8-569E-43B6-812F-C5D2FDDB84B3}" dt="2022-11-06T19:50:00.615" v="8467"/>
          <ac:spMkLst>
            <pc:docMk/>
            <pc:sldMk cId="4285963740" sldId="320"/>
            <ac:spMk id="41" creationId="{EAEF2D05-73B3-394F-4A02-C7F7AA7F794F}"/>
          </ac:spMkLst>
        </pc:spChg>
        <pc:spChg chg="mod">
          <ac:chgData name="Cameron Barnes" userId="d8a92c99-960a-4e6a-a6c2-c1e42f6e3095" providerId="ADAL" clId="{F8389DB8-569E-43B6-812F-C5D2FDDB84B3}" dt="2022-11-06T19:50:00.615" v="8467"/>
          <ac:spMkLst>
            <pc:docMk/>
            <pc:sldMk cId="4285963740" sldId="320"/>
            <ac:spMk id="42" creationId="{AEB8BA5B-0A18-DDA4-CA82-4060B8B705F4}"/>
          </ac:spMkLst>
        </pc:spChg>
        <pc:spChg chg="mod">
          <ac:chgData name="Cameron Barnes" userId="d8a92c99-960a-4e6a-a6c2-c1e42f6e3095" providerId="ADAL" clId="{F8389DB8-569E-43B6-812F-C5D2FDDB84B3}" dt="2022-11-06T19:50:00.615" v="8467"/>
          <ac:spMkLst>
            <pc:docMk/>
            <pc:sldMk cId="4285963740" sldId="320"/>
            <ac:spMk id="43" creationId="{5D2FFBDA-0386-8F09-0521-06D6198A0592}"/>
          </ac:spMkLst>
        </pc:spChg>
        <pc:spChg chg="mod">
          <ac:chgData name="Cameron Barnes" userId="d8a92c99-960a-4e6a-a6c2-c1e42f6e3095" providerId="ADAL" clId="{F8389DB8-569E-43B6-812F-C5D2FDDB84B3}" dt="2022-11-06T19:50:00.615" v="8467"/>
          <ac:spMkLst>
            <pc:docMk/>
            <pc:sldMk cId="4285963740" sldId="320"/>
            <ac:spMk id="44" creationId="{904BD274-958C-A27A-D3AC-1672C65CAFE1}"/>
          </ac:spMkLst>
        </pc:spChg>
        <pc:spChg chg="add mod ord">
          <ac:chgData name="Cameron Barnes" userId="d8a92c99-960a-4e6a-a6c2-c1e42f6e3095" providerId="ADAL" clId="{F8389DB8-569E-43B6-812F-C5D2FDDB84B3}" dt="2022-11-06T20:12:26.001" v="8734" actId="1076"/>
          <ac:spMkLst>
            <pc:docMk/>
            <pc:sldMk cId="4285963740" sldId="320"/>
            <ac:spMk id="45" creationId="{9EACF7E0-32CB-0841-62F5-51044B623655}"/>
          </ac:spMkLst>
        </pc:spChg>
        <pc:grpChg chg="add mod">
          <ac:chgData name="Cameron Barnes" userId="d8a92c99-960a-4e6a-a6c2-c1e42f6e3095" providerId="ADAL" clId="{F8389DB8-569E-43B6-812F-C5D2FDDB84B3}" dt="2022-11-06T19:50:07.170" v="8469" actId="1076"/>
          <ac:grpSpMkLst>
            <pc:docMk/>
            <pc:sldMk cId="4285963740" sldId="320"/>
            <ac:grpSpMk id="2" creationId="{12C1B30F-B440-D138-2C94-10ADFDBDC5F8}"/>
          </ac:grpSpMkLst>
        </pc:grpChg>
        <pc:grpChg chg="mod">
          <ac:chgData name="Cameron Barnes" userId="d8a92c99-960a-4e6a-a6c2-c1e42f6e3095" providerId="ADAL" clId="{F8389DB8-569E-43B6-812F-C5D2FDDB84B3}" dt="2022-11-06T19:50:00.615" v="8467"/>
          <ac:grpSpMkLst>
            <pc:docMk/>
            <pc:sldMk cId="4285963740" sldId="320"/>
            <ac:grpSpMk id="6" creationId="{DD880E0F-2811-6582-344D-3BF46294C3CA}"/>
          </ac:grpSpMkLst>
        </pc:grpChg>
        <pc:grpChg chg="mod">
          <ac:chgData name="Cameron Barnes" userId="d8a92c99-960a-4e6a-a6c2-c1e42f6e3095" providerId="ADAL" clId="{F8389DB8-569E-43B6-812F-C5D2FDDB84B3}" dt="2022-11-06T19:50:00.615" v="8467"/>
          <ac:grpSpMkLst>
            <pc:docMk/>
            <pc:sldMk cId="4285963740" sldId="320"/>
            <ac:grpSpMk id="7" creationId="{3B65E34F-2384-3046-6A8E-6EC5938E9752}"/>
          </ac:grpSpMkLst>
        </pc:grpChg>
        <pc:grpChg chg="mod">
          <ac:chgData name="Cameron Barnes" userId="d8a92c99-960a-4e6a-a6c2-c1e42f6e3095" providerId="ADAL" clId="{F8389DB8-569E-43B6-812F-C5D2FDDB84B3}" dt="2022-11-06T19:50:00.615" v="8467"/>
          <ac:grpSpMkLst>
            <pc:docMk/>
            <pc:sldMk cId="4285963740" sldId="320"/>
            <ac:grpSpMk id="8" creationId="{3794FDAC-D290-7259-4E3A-37CDA6CF7385}"/>
          </ac:grpSpMkLst>
        </pc:grpChg>
        <pc:grpChg chg="mod">
          <ac:chgData name="Cameron Barnes" userId="d8a92c99-960a-4e6a-a6c2-c1e42f6e3095" providerId="ADAL" clId="{F8389DB8-569E-43B6-812F-C5D2FDDB84B3}" dt="2022-11-06T19:50:00.615" v="8467"/>
          <ac:grpSpMkLst>
            <pc:docMk/>
            <pc:sldMk cId="4285963740" sldId="320"/>
            <ac:grpSpMk id="9" creationId="{522FDA57-48AF-5F1F-79BC-82B7044781EE}"/>
          </ac:grpSpMkLst>
        </pc:grpChg>
        <pc:grpChg chg="mod">
          <ac:chgData name="Cameron Barnes" userId="d8a92c99-960a-4e6a-a6c2-c1e42f6e3095" providerId="ADAL" clId="{F8389DB8-569E-43B6-812F-C5D2FDDB84B3}" dt="2022-11-06T19:50:00.615" v="8467"/>
          <ac:grpSpMkLst>
            <pc:docMk/>
            <pc:sldMk cId="4285963740" sldId="320"/>
            <ac:grpSpMk id="10" creationId="{F1FC8345-B98E-66D7-778D-056DD04CC8F4}"/>
          </ac:grpSpMkLst>
        </pc:grpChg>
        <pc:grpChg chg="mod">
          <ac:chgData name="Cameron Barnes" userId="d8a92c99-960a-4e6a-a6c2-c1e42f6e3095" providerId="ADAL" clId="{F8389DB8-569E-43B6-812F-C5D2FDDB84B3}" dt="2022-11-06T19:50:00.615" v="8467"/>
          <ac:grpSpMkLst>
            <pc:docMk/>
            <pc:sldMk cId="4285963740" sldId="320"/>
            <ac:grpSpMk id="11" creationId="{C81DCC36-D04E-B8C8-14EE-47A20A8CEC6C}"/>
          </ac:grpSpMkLst>
        </pc:grpChg>
        <pc:grpChg chg="mod">
          <ac:chgData name="Cameron Barnes" userId="d8a92c99-960a-4e6a-a6c2-c1e42f6e3095" providerId="ADAL" clId="{F8389DB8-569E-43B6-812F-C5D2FDDB84B3}" dt="2022-11-06T19:50:00.615" v="8467"/>
          <ac:grpSpMkLst>
            <pc:docMk/>
            <pc:sldMk cId="4285963740" sldId="320"/>
            <ac:grpSpMk id="14" creationId="{7A79E56A-BAC1-5E60-3DD8-0D340ED58389}"/>
          </ac:grpSpMkLst>
        </pc:grpChg>
        <pc:grpChg chg="mod">
          <ac:chgData name="Cameron Barnes" userId="d8a92c99-960a-4e6a-a6c2-c1e42f6e3095" providerId="ADAL" clId="{F8389DB8-569E-43B6-812F-C5D2FDDB84B3}" dt="2022-11-06T19:50:00.615" v="8467"/>
          <ac:grpSpMkLst>
            <pc:docMk/>
            <pc:sldMk cId="4285963740" sldId="320"/>
            <ac:grpSpMk id="15" creationId="{BDB499E0-972D-8B4B-98B9-EFBCFD004EC8}"/>
          </ac:grpSpMkLst>
        </pc:grpChg>
        <pc:grpChg chg="mod">
          <ac:chgData name="Cameron Barnes" userId="d8a92c99-960a-4e6a-a6c2-c1e42f6e3095" providerId="ADAL" clId="{F8389DB8-569E-43B6-812F-C5D2FDDB84B3}" dt="2022-11-06T19:50:00.615" v="8467"/>
          <ac:grpSpMkLst>
            <pc:docMk/>
            <pc:sldMk cId="4285963740" sldId="320"/>
            <ac:grpSpMk id="16" creationId="{CE1627BE-5806-A875-10A5-679F85C05BD0}"/>
          </ac:grpSpMkLst>
        </pc:grpChg>
        <pc:grpChg chg="mod">
          <ac:chgData name="Cameron Barnes" userId="d8a92c99-960a-4e6a-a6c2-c1e42f6e3095" providerId="ADAL" clId="{F8389DB8-569E-43B6-812F-C5D2FDDB84B3}" dt="2022-11-06T19:50:00.615" v="8467"/>
          <ac:grpSpMkLst>
            <pc:docMk/>
            <pc:sldMk cId="4285963740" sldId="320"/>
            <ac:grpSpMk id="17" creationId="{04D660EF-3B1A-4285-D4C5-FF38E746A0EE}"/>
          </ac:grpSpMkLst>
        </pc:grpChg>
        <pc:grpChg chg="mod">
          <ac:chgData name="Cameron Barnes" userId="d8a92c99-960a-4e6a-a6c2-c1e42f6e3095" providerId="ADAL" clId="{F8389DB8-569E-43B6-812F-C5D2FDDB84B3}" dt="2022-11-06T19:50:00.615" v="8467"/>
          <ac:grpSpMkLst>
            <pc:docMk/>
            <pc:sldMk cId="4285963740" sldId="320"/>
            <ac:grpSpMk id="20" creationId="{BFDFFF55-70CA-F1DD-E21C-BEFCD896A63A}"/>
          </ac:grpSpMkLst>
        </pc:grpChg>
        <pc:grpChg chg="mod">
          <ac:chgData name="Cameron Barnes" userId="d8a92c99-960a-4e6a-a6c2-c1e42f6e3095" providerId="ADAL" clId="{F8389DB8-569E-43B6-812F-C5D2FDDB84B3}" dt="2022-11-06T19:50:00.615" v="8467"/>
          <ac:grpSpMkLst>
            <pc:docMk/>
            <pc:sldMk cId="4285963740" sldId="320"/>
            <ac:grpSpMk id="21" creationId="{59F8827B-E895-5384-5B3B-4783FC3AF7BE}"/>
          </ac:grpSpMkLst>
        </pc:grpChg>
        <pc:grpChg chg="mod">
          <ac:chgData name="Cameron Barnes" userId="d8a92c99-960a-4e6a-a6c2-c1e42f6e3095" providerId="ADAL" clId="{F8389DB8-569E-43B6-812F-C5D2FDDB84B3}" dt="2022-11-06T19:50:00.615" v="8467"/>
          <ac:grpSpMkLst>
            <pc:docMk/>
            <pc:sldMk cId="4285963740" sldId="320"/>
            <ac:grpSpMk id="22" creationId="{C4F6EF16-3BFB-9EAB-42C6-94A36A375E41}"/>
          </ac:grpSpMkLst>
        </pc:grpChg>
        <pc:picChg chg="add del mod">
          <ac:chgData name="Cameron Barnes" userId="d8a92c99-960a-4e6a-a6c2-c1e42f6e3095" providerId="ADAL" clId="{F8389DB8-569E-43B6-812F-C5D2FDDB84B3}" dt="2022-11-06T19:50:36.548" v="8476" actId="21"/>
          <ac:picMkLst>
            <pc:docMk/>
            <pc:sldMk cId="4285963740" sldId="320"/>
            <ac:picMk id="17410" creationId="{ABBD6EB1-0DA5-907E-B426-7C69FD214E28}"/>
          </ac:picMkLst>
        </pc:picChg>
        <pc:cxnChg chg="add mod">
          <ac:chgData name="Cameron Barnes" userId="d8a92c99-960a-4e6a-a6c2-c1e42f6e3095" providerId="ADAL" clId="{F8389DB8-569E-43B6-812F-C5D2FDDB84B3}" dt="2022-11-06T20:12:29.292" v="8735" actId="14100"/>
          <ac:cxnSpMkLst>
            <pc:docMk/>
            <pc:sldMk cId="4285963740" sldId="320"/>
            <ac:cxnSpMk id="47" creationId="{2FC1FFD4-AC42-441C-4142-1D9A6BFEB8ED}"/>
          </ac:cxnSpMkLst>
        </pc:cxnChg>
      </pc:sldChg>
      <pc:sldChg chg="addSp delSp modSp add mod setBg">
        <pc:chgData name="Cameron Barnes" userId="d8a92c99-960a-4e6a-a6c2-c1e42f6e3095" providerId="ADAL" clId="{F8389DB8-569E-43B6-812F-C5D2FDDB84B3}" dt="2022-11-03T20:10:49.979" v="6071" actId="14100"/>
        <pc:sldMkLst>
          <pc:docMk/>
          <pc:sldMk cId="2740835442" sldId="321"/>
        </pc:sldMkLst>
        <pc:spChg chg="del mod">
          <ac:chgData name="Cameron Barnes" userId="d8a92c99-960a-4e6a-a6c2-c1e42f6e3095" providerId="ADAL" clId="{F8389DB8-569E-43B6-812F-C5D2FDDB84B3}" dt="2022-11-01T20:55:20.356" v="2277" actId="478"/>
          <ac:spMkLst>
            <pc:docMk/>
            <pc:sldMk cId="2740835442" sldId="321"/>
            <ac:spMk id="5" creationId="{05BBF1FF-1BD1-EBBF-A589-2F9AE1B95DAB}"/>
          </ac:spMkLst>
        </pc:spChg>
        <pc:spChg chg="mod topLvl">
          <ac:chgData name="Cameron Barnes" userId="d8a92c99-960a-4e6a-a6c2-c1e42f6e3095" providerId="ADAL" clId="{F8389DB8-569E-43B6-812F-C5D2FDDB84B3}" dt="2022-11-01T21:52:27.133" v="2808" actId="207"/>
          <ac:spMkLst>
            <pc:docMk/>
            <pc:sldMk cId="2740835442" sldId="321"/>
            <ac:spMk id="8" creationId="{C2B8FCE2-C97C-7113-F07E-4A26C2CC7D28}"/>
          </ac:spMkLst>
        </pc:spChg>
        <pc:spChg chg="mod">
          <ac:chgData name="Cameron Barnes" userId="d8a92c99-960a-4e6a-a6c2-c1e42f6e3095" providerId="ADAL" clId="{F8389DB8-569E-43B6-812F-C5D2FDDB84B3}" dt="2022-11-01T21:44:04.163" v="2690" actId="207"/>
          <ac:spMkLst>
            <pc:docMk/>
            <pc:sldMk cId="2740835442" sldId="321"/>
            <ac:spMk id="11" creationId="{D6B062E5-8513-EC73-E27F-6F82E56D53D7}"/>
          </ac:spMkLst>
        </pc:spChg>
        <pc:spChg chg="mod">
          <ac:chgData name="Cameron Barnes" userId="d8a92c99-960a-4e6a-a6c2-c1e42f6e3095" providerId="ADAL" clId="{F8389DB8-569E-43B6-812F-C5D2FDDB84B3}" dt="2022-11-01T21:45:32.718" v="2762" actId="207"/>
          <ac:spMkLst>
            <pc:docMk/>
            <pc:sldMk cId="2740835442" sldId="321"/>
            <ac:spMk id="14" creationId="{264478CB-2D67-B5C9-5A70-0D4D0EC78509}"/>
          </ac:spMkLst>
        </pc:spChg>
        <pc:spChg chg="mod topLvl">
          <ac:chgData name="Cameron Barnes" userId="d8a92c99-960a-4e6a-a6c2-c1e42f6e3095" providerId="ADAL" clId="{F8389DB8-569E-43B6-812F-C5D2FDDB84B3}" dt="2022-11-01T21:52:05.451" v="2806" actId="165"/>
          <ac:spMkLst>
            <pc:docMk/>
            <pc:sldMk cId="2740835442" sldId="321"/>
            <ac:spMk id="17" creationId="{7CC887A2-AD2A-A3AB-C8E1-497DBEB283EE}"/>
          </ac:spMkLst>
        </pc:spChg>
        <pc:spChg chg="mod topLvl">
          <ac:chgData name="Cameron Barnes" userId="d8a92c99-960a-4e6a-a6c2-c1e42f6e3095" providerId="ADAL" clId="{F8389DB8-569E-43B6-812F-C5D2FDDB84B3}" dt="2022-11-01T21:52:05.451" v="2806" actId="165"/>
          <ac:spMkLst>
            <pc:docMk/>
            <pc:sldMk cId="2740835442" sldId="321"/>
            <ac:spMk id="20" creationId="{D62C8FCC-609F-7FE6-B81F-2D0E5BDE1A96}"/>
          </ac:spMkLst>
        </pc:spChg>
        <pc:spChg chg="mod topLvl">
          <ac:chgData name="Cameron Barnes" userId="d8a92c99-960a-4e6a-a6c2-c1e42f6e3095" providerId="ADAL" clId="{F8389DB8-569E-43B6-812F-C5D2FDDB84B3}" dt="2022-11-01T21:52:05.451" v="2806" actId="165"/>
          <ac:spMkLst>
            <pc:docMk/>
            <pc:sldMk cId="2740835442" sldId="321"/>
            <ac:spMk id="36" creationId="{DA29B308-1797-4012-2F4B-0955CABF34DD}"/>
          </ac:spMkLst>
        </pc:spChg>
        <pc:spChg chg="mod topLvl">
          <ac:chgData name="Cameron Barnes" userId="d8a92c99-960a-4e6a-a6c2-c1e42f6e3095" providerId="ADAL" clId="{F8389DB8-569E-43B6-812F-C5D2FDDB84B3}" dt="2022-11-01T21:52:05.451" v="2806" actId="165"/>
          <ac:spMkLst>
            <pc:docMk/>
            <pc:sldMk cId="2740835442" sldId="321"/>
            <ac:spMk id="39" creationId="{F4A892C5-BA09-611B-9E7F-EE677F10C078}"/>
          </ac:spMkLst>
        </pc:spChg>
        <pc:spChg chg="mod">
          <ac:chgData name="Cameron Barnes" userId="d8a92c99-960a-4e6a-a6c2-c1e42f6e3095" providerId="ADAL" clId="{F8389DB8-569E-43B6-812F-C5D2FDDB84B3}" dt="2022-11-02T03:08:01.916" v="3933"/>
          <ac:spMkLst>
            <pc:docMk/>
            <pc:sldMk cId="2740835442" sldId="321"/>
            <ac:spMk id="48" creationId="{2775AEC2-8366-D268-4AEB-398DCD9314F6}"/>
          </ac:spMkLst>
        </pc:spChg>
        <pc:spChg chg="mod">
          <ac:chgData name="Cameron Barnes" userId="d8a92c99-960a-4e6a-a6c2-c1e42f6e3095" providerId="ADAL" clId="{F8389DB8-569E-43B6-812F-C5D2FDDB84B3}" dt="2022-11-02T03:08:01.916" v="3933"/>
          <ac:spMkLst>
            <pc:docMk/>
            <pc:sldMk cId="2740835442" sldId="321"/>
            <ac:spMk id="49" creationId="{60C4C652-47A7-A2CD-4484-91BDA8E789AE}"/>
          </ac:spMkLst>
        </pc:spChg>
        <pc:spChg chg="mod">
          <ac:chgData name="Cameron Barnes" userId="d8a92c99-960a-4e6a-a6c2-c1e42f6e3095" providerId="ADAL" clId="{F8389DB8-569E-43B6-812F-C5D2FDDB84B3}" dt="2022-11-02T03:08:01.916" v="3933"/>
          <ac:spMkLst>
            <pc:docMk/>
            <pc:sldMk cId="2740835442" sldId="321"/>
            <ac:spMk id="51" creationId="{C2A164E2-D4A3-F9E2-8ABA-39CFD91FEF8C}"/>
          </ac:spMkLst>
        </pc:spChg>
        <pc:spChg chg="mod">
          <ac:chgData name="Cameron Barnes" userId="d8a92c99-960a-4e6a-a6c2-c1e42f6e3095" providerId="ADAL" clId="{F8389DB8-569E-43B6-812F-C5D2FDDB84B3}" dt="2022-11-02T03:08:01.916" v="3933"/>
          <ac:spMkLst>
            <pc:docMk/>
            <pc:sldMk cId="2740835442" sldId="321"/>
            <ac:spMk id="53" creationId="{DCEC4548-FD7A-28CE-F638-C936B99C1595}"/>
          </ac:spMkLst>
        </pc:spChg>
        <pc:spChg chg="mod">
          <ac:chgData name="Cameron Barnes" userId="d8a92c99-960a-4e6a-a6c2-c1e42f6e3095" providerId="ADAL" clId="{F8389DB8-569E-43B6-812F-C5D2FDDB84B3}" dt="2022-11-02T03:08:01.916" v="3933"/>
          <ac:spMkLst>
            <pc:docMk/>
            <pc:sldMk cId="2740835442" sldId="321"/>
            <ac:spMk id="54" creationId="{0DD6EE71-7425-C51B-810B-F89F41B2C59F}"/>
          </ac:spMkLst>
        </pc:spChg>
        <pc:spChg chg="mod">
          <ac:chgData name="Cameron Barnes" userId="d8a92c99-960a-4e6a-a6c2-c1e42f6e3095" providerId="ADAL" clId="{F8389DB8-569E-43B6-812F-C5D2FDDB84B3}" dt="2022-11-02T03:08:01.916" v="3933"/>
          <ac:spMkLst>
            <pc:docMk/>
            <pc:sldMk cId="2740835442" sldId="321"/>
            <ac:spMk id="55" creationId="{420C3A29-EED5-0CBD-A2E2-AAEA15EB458D}"/>
          </ac:spMkLst>
        </pc:spChg>
        <pc:spChg chg="mod">
          <ac:chgData name="Cameron Barnes" userId="d8a92c99-960a-4e6a-a6c2-c1e42f6e3095" providerId="ADAL" clId="{F8389DB8-569E-43B6-812F-C5D2FDDB84B3}" dt="2022-11-02T03:08:01.916" v="3933"/>
          <ac:spMkLst>
            <pc:docMk/>
            <pc:sldMk cId="2740835442" sldId="321"/>
            <ac:spMk id="56" creationId="{24468DCE-ACB5-5D5B-4F02-2437D07DC512}"/>
          </ac:spMkLst>
        </pc:spChg>
        <pc:spChg chg="mod">
          <ac:chgData name="Cameron Barnes" userId="d8a92c99-960a-4e6a-a6c2-c1e42f6e3095" providerId="ADAL" clId="{F8389DB8-569E-43B6-812F-C5D2FDDB84B3}" dt="2022-11-02T03:08:01.916" v="3933"/>
          <ac:spMkLst>
            <pc:docMk/>
            <pc:sldMk cId="2740835442" sldId="321"/>
            <ac:spMk id="57" creationId="{5B24CBF8-F500-D14D-5241-5BFAA3EA1F10}"/>
          </ac:spMkLst>
        </pc:spChg>
        <pc:spChg chg="mod">
          <ac:chgData name="Cameron Barnes" userId="d8a92c99-960a-4e6a-a6c2-c1e42f6e3095" providerId="ADAL" clId="{F8389DB8-569E-43B6-812F-C5D2FDDB84B3}" dt="2022-11-02T03:08:01.916" v="3933"/>
          <ac:spMkLst>
            <pc:docMk/>
            <pc:sldMk cId="2740835442" sldId="321"/>
            <ac:spMk id="61" creationId="{0FB34AF4-DB9E-E669-2608-76520D28DCD7}"/>
          </ac:spMkLst>
        </pc:spChg>
        <pc:spChg chg="mod">
          <ac:chgData name="Cameron Barnes" userId="d8a92c99-960a-4e6a-a6c2-c1e42f6e3095" providerId="ADAL" clId="{F8389DB8-569E-43B6-812F-C5D2FDDB84B3}" dt="2022-11-02T03:08:01.916" v="3933"/>
          <ac:spMkLst>
            <pc:docMk/>
            <pc:sldMk cId="2740835442" sldId="321"/>
            <ac:spMk id="62" creationId="{B967CD79-B947-604D-C816-0445E60E1C13}"/>
          </ac:spMkLst>
        </pc:spChg>
        <pc:spChg chg="mod">
          <ac:chgData name="Cameron Barnes" userId="d8a92c99-960a-4e6a-a6c2-c1e42f6e3095" providerId="ADAL" clId="{F8389DB8-569E-43B6-812F-C5D2FDDB84B3}" dt="2022-11-02T03:08:01.916" v="3933"/>
          <ac:spMkLst>
            <pc:docMk/>
            <pc:sldMk cId="2740835442" sldId="321"/>
            <ac:spMk id="63" creationId="{BD7D4584-F396-085C-9B84-CE28F5142C76}"/>
          </ac:spMkLst>
        </pc:spChg>
        <pc:spChg chg="mod">
          <ac:chgData name="Cameron Barnes" userId="d8a92c99-960a-4e6a-a6c2-c1e42f6e3095" providerId="ADAL" clId="{F8389DB8-569E-43B6-812F-C5D2FDDB84B3}" dt="2022-11-02T03:08:01.916" v="3933"/>
          <ac:spMkLst>
            <pc:docMk/>
            <pc:sldMk cId="2740835442" sldId="321"/>
            <ac:spMk id="64" creationId="{A9D18607-8809-3468-3245-A42A955062AF}"/>
          </ac:spMkLst>
        </pc:spChg>
        <pc:spChg chg="mod">
          <ac:chgData name="Cameron Barnes" userId="d8a92c99-960a-4e6a-a6c2-c1e42f6e3095" providerId="ADAL" clId="{F8389DB8-569E-43B6-812F-C5D2FDDB84B3}" dt="2022-11-02T03:08:01.916" v="3933"/>
          <ac:spMkLst>
            <pc:docMk/>
            <pc:sldMk cId="2740835442" sldId="321"/>
            <ac:spMk id="65" creationId="{A0AF3DDE-1C5F-6C59-4A92-C50E40A212CF}"/>
          </ac:spMkLst>
        </pc:spChg>
        <pc:spChg chg="mod">
          <ac:chgData name="Cameron Barnes" userId="d8a92c99-960a-4e6a-a6c2-c1e42f6e3095" providerId="ADAL" clId="{F8389DB8-569E-43B6-812F-C5D2FDDB84B3}" dt="2022-11-02T03:08:01.916" v="3933"/>
          <ac:spMkLst>
            <pc:docMk/>
            <pc:sldMk cId="2740835442" sldId="321"/>
            <ac:spMk id="66" creationId="{501CDBD6-3479-265D-4B51-5F9AD2A67409}"/>
          </ac:spMkLst>
        </pc:spChg>
        <pc:spChg chg="mod">
          <ac:chgData name="Cameron Barnes" userId="d8a92c99-960a-4e6a-a6c2-c1e42f6e3095" providerId="ADAL" clId="{F8389DB8-569E-43B6-812F-C5D2FDDB84B3}" dt="2022-11-02T03:08:01.916" v="3933"/>
          <ac:spMkLst>
            <pc:docMk/>
            <pc:sldMk cId="2740835442" sldId="321"/>
            <ac:spMk id="67" creationId="{21C5328B-DB14-31C2-49DF-27ADC1759CE7}"/>
          </ac:spMkLst>
        </pc:spChg>
        <pc:spChg chg="mod">
          <ac:chgData name="Cameron Barnes" userId="d8a92c99-960a-4e6a-a6c2-c1e42f6e3095" providerId="ADAL" clId="{F8389DB8-569E-43B6-812F-C5D2FDDB84B3}" dt="2022-11-02T03:08:01.916" v="3933"/>
          <ac:spMkLst>
            <pc:docMk/>
            <pc:sldMk cId="2740835442" sldId="321"/>
            <ac:spMk id="71" creationId="{0C0D44F3-669A-CE1F-6946-AEC3C4D9C497}"/>
          </ac:spMkLst>
        </pc:spChg>
        <pc:spChg chg="mod">
          <ac:chgData name="Cameron Barnes" userId="d8a92c99-960a-4e6a-a6c2-c1e42f6e3095" providerId="ADAL" clId="{F8389DB8-569E-43B6-812F-C5D2FDDB84B3}" dt="2022-11-02T03:08:01.916" v="3933"/>
          <ac:spMkLst>
            <pc:docMk/>
            <pc:sldMk cId="2740835442" sldId="321"/>
            <ac:spMk id="72" creationId="{5245EBDE-6172-6137-928B-955908B65A1E}"/>
          </ac:spMkLst>
        </pc:spChg>
        <pc:spChg chg="mod">
          <ac:chgData name="Cameron Barnes" userId="d8a92c99-960a-4e6a-a6c2-c1e42f6e3095" providerId="ADAL" clId="{F8389DB8-569E-43B6-812F-C5D2FDDB84B3}" dt="2022-11-02T03:08:01.916" v="3933"/>
          <ac:spMkLst>
            <pc:docMk/>
            <pc:sldMk cId="2740835442" sldId="321"/>
            <ac:spMk id="74" creationId="{395D81B6-6CA1-E48F-4F87-8B4001CB47F2}"/>
          </ac:spMkLst>
        </pc:spChg>
        <pc:spChg chg="mod">
          <ac:chgData name="Cameron Barnes" userId="d8a92c99-960a-4e6a-a6c2-c1e42f6e3095" providerId="ADAL" clId="{F8389DB8-569E-43B6-812F-C5D2FDDB84B3}" dt="2022-11-02T03:08:01.916" v="3933"/>
          <ac:spMkLst>
            <pc:docMk/>
            <pc:sldMk cId="2740835442" sldId="321"/>
            <ac:spMk id="75" creationId="{950DC8FC-381D-20D5-6A79-E147F9A415C6}"/>
          </ac:spMkLst>
        </pc:spChg>
        <pc:spChg chg="mod">
          <ac:chgData name="Cameron Barnes" userId="d8a92c99-960a-4e6a-a6c2-c1e42f6e3095" providerId="ADAL" clId="{F8389DB8-569E-43B6-812F-C5D2FDDB84B3}" dt="2022-11-02T03:08:01.916" v="3933"/>
          <ac:spMkLst>
            <pc:docMk/>
            <pc:sldMk cId="2740835442" sldId="321"/>
            <ac:spMk id="77" creationId="{21ED28DA-41C9-4E6D-107F-77763E845D3F}"/>
          </ac:spMkLst>
        </pc:spChg>
        <pc:spChg chg="mod">
          <ac:chgData name="Cameron Barnes" userId="d8a92c99-960a-4e6a-a6c2-c1e42f6e3095" providerId="ADAL" clId="{F8389DB8-569E-43B6-812F-C5D2FDDB84B3}" dt="2022-11-02T03:08:01.916" v="3933"/>
          <ac:spMkLst>
            <pc:docMk/>
            <pc:sldMk cId="2740835442" sldId="321"/>
            <ac:spMk id="83" creationId="{734713C8-FB37-15E8-7FB9-E347FB33D319}"/>
          </ac:spMkLst>
        </pc:spChg>
        <pc:spChg chg="mod">
          <ac:chgData name="Cameron Barnes" userId="d8a92c99-960a-4e6a-a6c2-c1e42f6e3095" providerId="ADAL" clId="{F8389DB8-569E-43B6-812F-C5D2FDDB84B3}" dt="2022-11-02T03:08:01.916" v="3933"/>
          <ac:spMkLst>
            <pc:docMk/>
            <pc:sldMk cId="2740835442" sldId="321"/>
            <ac:spMk id="84" creationId="{E7B0011C-F2B9-CFD7-0187-6593EEB589F8}"/>
          </ac:spMkLst>
        </pc:spChg>
        <pc:spChg chg="mod">
          <ac:chgData name="Cameron Barnes" userId="d8a92c99-960a-4e6a-a6c2-c1e42f6e3095" providerId="ADAL" clId="{F8389DB8-569E-43B6-812F-C5D2FDDB84B3}" dt="2022-11-02T03:08:01.916" v="3933"/>
          <ac:spMkLst>
            <pc:docMk/>
            <pc:sldMk cId="2740835442" sldId="321"/>
            <ac:spMk id="85" creationId="{F5AD92B7-D20D-5775-D1BC-9A2D4CF23C91}"/>
          </ac:spMkLst>
        </pc:spChg>
        <pc:spChg chg="mod">
          <ac:chgData name="Cameron Barnes" userId="d8a92c99-960a-4e6a-a6c2-c1e42f6e3095" providerId="ADAL" clId="{F8389DB8-569E-43B6-812F-C5D2FDDB84B3}" dt="2022-11-02T03:08:01.916" v="3933"/>
          <ac:spMkLst>
            <pc:docMk/>
            <pc:sldMk cId="2740835442" sldId="321"/>
            <ac:spMk id="86" creationId="{13FD0F10-0A60-B9E8-D314-1B04E42889D3}"/>
          </ac:spMkLst>
        </pc:spChg>
        <pc:spChg chg="mod">
          <ac:chgData name="Cameron Barnes" userId="d8a92c99-960a-4e6a-a6c2-c1e42f6e3095" providerId="ADAL" clId="{F8389DB8-569E-43B6-812F-C5D2FDDB84B3}" dt="2022-11-02T03:11:40.721" v="3968"/>
          <ac:spMkLst>
            <pc:docMk/>
            <pc:sldMk cId="2740835442" sldId="321"/>
            <ac:spMk id="95" creationId="{A2B53CAA-EB59-7828-725A-AFA8809994B3}"/>
          </ac:spMkLst>
        </pc:spChg>
        <pc:spChg chg="mod">
          <ac:chgData name="Cameron Barnes" userId="d8a92c99-960a-4e6a-a6c2-c1e42f6e3095" providerId="ADAL" clId="{F8389DB8-569E-43B6-812F-C5D2FDDB84B3}" dt="2022-11-02T03:11:40.721" v="3968"/>
          <ac:spMkLst>
            <pc:docMk/>
            <pc:sldMk cId="2740835442" sldId="321"/>
            <ac:spMk id="96" creationId="{927F2138-09A7-FBBE-AFB1-E2FE2803EB67}"/>
          </ac:spMkLst>
        </pc:spChg>
        <pc:spChg chg="mod">
          <ac:chgData name="Cameron Barnes" userId="d8a92c99-960a-4e6a-a6c2-c1e42f6e3095" providerId="ADAL" clId="{F8389DB8-569E-43B6-812F-C5D2FDDB84B3}" dt="2022-11-02T03:11:40.721" v="3968"/>
          <ac:spMkLst>
            <pc:docMk/>
            <pc:sldMk cId="2740835442" sldId="321"/>
            <ac:spMk id="98" creationId="{EBBDD6AE-91B5-A775-D2D9-89D7642C878A}"/>
          </ac:spMkLst>
        </pc:spChg>
        <pc:spChg chg="mod">
          <ac:chgData name="Cameron Barnes" userId="d8a92c99-960a-4e6a-a6c2-c1e42f6e3095" providerId="ADAL" clId="{F8389DB8-569E-43B6-812F-C5D2FDDB84B3}" dt="2022-11-02T03:11:40.721" v="3968"/>
          <ac:spMkLst>
            <pc:docMk/>
            <pc:sldMk cId="2740835442" sldId="321"/>
            <ac:spMk id="100" creationId="{A873DF9A-BD91-5D93-438C-F3DF884333E3}"/>
          </ac:spMkLst>
        </pc:spChg>
        <pc:spChg chg="mod">
          <ac:chgData name="Cameron Barnes" userId="d8a92c99-960a-4e6a-a6c2-c1e42f6e3095" providerId="ADAL" clId="{F8389DB8-569E-43B6-812F-C5D2FDDB84B3}" dt="2022-11-02T03:11:40.721" v="3968"/>
          <ac:spMkLst>
            <pc:docMk/>
            <pc:sldMk cId="2740835442" sldId="321"/>
            <ac:spMk id="101" creationId="{283B2018-26DE-0306-BB6B-4ADF7A4FEC72}"/>
          </ac:spMkLst>
        </pc:spChg>
        <pc:spChg chg="mod">
          <ac:chgData name="Cameron Barnes" userId="d8a92c99-960a-4e6a-a6c2-c1e42f6e3095" providerId="ADAL" clId="{F8389DB8-569E-43B6-812F-C5D2FDDB84B3}" dt="2022-11-02T03:11:40.721" v="3968"/>
          <ac:spMkLst>
            <pc:docMk/>
            <pc:sldMk cId="2740835442" sldId="321"/>
            <ac:spMk id="102" creationId="{BE35F10C-840C-2952-21EE-27ED51F1242D}"/>
          </ac:spMkLst>
        </pc:spChg>
        <pc:spChg chg="mod">
          <ac:chgData name="Cameron Barnes" userId="d8a92c99-960a-4e6a-a6c2-c1e42f6e3095" providerId="ADAL" clId="{F8389DB8-569E-43B6-812F-C5D2FDDB84B3}" dt="2022-11-02T03:11:40.721" v="3968"/>
          <ac:spMkLst>
            <pc:docMk/>
            <pc:sldMk cId="2740835442" sldId="321"/>
            <ac:spMk id="103" creationId="{696D2D0B-9140-6169-1E65-44357E481069}"/>
          </ac:spMkLst>
        </pc:spChg>
        <pc:spChg chg="mod">
          <ac:chgData name="Cameron Barnes" userId="d8a92c99-960a-4e6a-a6c2-c1e42f6e3095" providerId="ADAL" clId="{F8389DB8-569E-43B6-812F-C5D2FDDB84B3}" dt="2022-11-02T03:11:40.721" v="3968"/>
          <ac:spMkLst>
            <pc:docMk/>
            <pc:sldMk cId="2740835442" sldId="321"/>
            <ac:spMk id="104" creationId="{42C32EE1-8B61-31AA-D7FE-853095311724}"/>
          </ac:spMkLst>
        </pc:spChg>
        <pc:spChg chg="mod">
          <ac:chgData name="Cameron Barnes" userId="d8a92c99-960a-4e6a-a6c2-c1e42f6e3095" providerId="ADAL" clId="{F8389DB8-569E-43B6-812F-C5D2FDDB84B3}" dt="2022-11-02T03:11:40.721" v="3968"/>
          <ac:spMkLst>
            <pc:docMk/>
            <pc:sldMk cId="2740835442" sldId="321"/>
            <ac:spMk id="108" creationId="{896AC758-794D-76BB-A15B-F00D2D0BB466}"/>
          </ac:spMkLst>
        </pc:spChg>
        <pc:spChg chg="mod">
          <ac:chgData name="Cameron Barnes" userId="d8a92c99-960a-4e6a-a6c2-c1e42f6e3095" providerId="ADAL" clId="{F8389DB8-569E-43B6-812F-C5D2FDDB84B3}" dt="2022-11-02T03:11:40.721" v="3968"/>
          <ac:spMkLst>
            <pc:docMk/>
            <pc:sldMk cId="2740835442" sldId="321"/>
            <ac:spMk id="109" creationId="{345CEF93-DE6D-2C30-B0F5-95FC9003D812}"/>
          </ac:spMkLst>
        </pc:spChg>
        <pc:spChg chg="mod">
          <ac:chgData name="Cameron Barnes" userId="d8a92c99-960a-4e6a-a6c2-c1e42f6e3095" providerId="ADAL" clId="{F8389DB8-569E-43B6-812F-C5D2FDDB84B3}" dt="2022-11-02T03:11:40.721" v="3968"/>
          <ac:spMkLst>
            <pc:docMk/>
            <pc:sldMk cId="2740835442" sldId="321"/>
            <ac:spMk id="110" creationId="{914140CC-FFE4-7EE1-392D-CBFA1F6BCA11}"/>
          </ac:spMkLst>
        </pc:spChg>
        <pc:spChg chg="mod">
          <ac:chgData name="Cameron Barnes" userId="d8a92c99-960a-4e6a-a6c2-c1e42f6e3095" providerId="ADAL" clId="{F8389DB8-569E-43B6-812F-C5D2FDDB84B3}" dt="2022-11-02T03:11:40.721" v="3968"/>
          <ac:spMkLst>
            <pc:docMk/>
            <pc:sldMk cId="2740835442" sldId="321"/>
            <ac:spMk id="111" creationId="{D4AB7683-7D4C-2B48-1483-249A93970E3A}"/>
          </ac:spMkLst>
        </pc:spChg>
        <pc:spChg chg="mod">
          <ac:chgData name="Cameron Barnes" userId="d8a92c99-960a-4e6a-a6c2-c1e42f6e3095" providerId="ADAL" clId="{F8389DB8-569E-43B6-812F-C5D2FDDB84B3}" dt="2022-11-02T03:11:40.721" v="3968"/>
          <ac:spMkLst>
            <pc:docMk/>
            <pc:sldMk cId="2740835442" sldId="321"/>
            <ac:spMk id="112" creationId="{E6EE999D-1C75-785C-8FE0-23A5442B6091}"/>
          </ac:spMkLst>
        </pc:spChg>
        <pc:spChg chg="mod">
          <ac:chgData name="Cameron Barnes" userId="d8a92c99-960a-4e6a-a6c2-c1e42f6e3095" providerId="ADAL" clId="{F8389DB8-569E-43B6-812F-C5D2FDDB84B3}" dt="2022-11-02T03:11:40.721" v="3968"/>
          <ac:spMkLst>
            <pc:docMk/>
            <pc:sldMk cId="2740835442" sldId="321"/>
            <ac:spMk id="113" creationId="{6EBA7F73-A3E1-1621-6876-80FE9F1D3606}"/>
          </ac:spMkLst>
        </pc:spChg>
        <pc:spChg chg="mod">
          <ac:chgData name="Cameron Barnes" userId="d8a92c99-960a-4e6a-a6c2-c1e42f6e3095" providerId="ADAL" clId="{F8389DB8-569E-43B6-812F-C5D2FDDB84B3}" dt="2022-11-02T03:11:40.721" v="3968"/>
          <ac:spMkLst>
            <pc:docMk/>
            <pc:sldMk cId="2740835442" sldId="321"/>
            <ac:spMk id="114" creationId="{C0FAFBE6-16F4-432C-A367-882993E3EB15}"/>
          </ac:spMkLst>
        </pc:spChg>
        <pc:spChg chg="mod">
          <ac:chgData name="Cameron Barnes" userId="d8a92c99-960a-4e6a-a6c2-c1e42f6e3095" providerId="ADAL" clId="{F8389DB8-569E-43B6-812F-C5D2FDDB84B3}" dt="2022-11-02T03:11:40.721" v="3968"/>
          <ac:spMkLst>
            <pc:docMk/>
            <pc:sldMk cId="2740835442" sldId="321"/>
            <ac:spMk id="118" creationId="{14465091-FE41-BE31-A8AB-5C2995B69E65}"/>
          </ac:spMkLst>
        </pc:spChg>
        <pc:spChg chg="mod">
          <ac:chgData name="Cameron Barnes" userId="d8a92c99-960a-4e6a-a6c2-c1e42f6e3095" providerId="ADAL" clId="{F8389DB8-569E-43B6-812F-C5D2FDDB84B3}" dt="2022-11-02T03:11:40.721" v="3968"/>
          <ac:spMkLst>
            <pc:docMk/>
            <pc:sldMk cId="2740835442" sldId="321"/>
            <ac:spMk id="119" creationId="{EFD6DC41-1D0A-C129-484B-B42C07FC5EF7}"/>
          </ac:spMkLst>
        </pc:spChg>
        <pc:spChg chg="mod">
          <ac:chgData name="Cameron Barnes" userId="d8a92c99-960a-4e6a-a6c2-c1e42f6e3095" providerId="ADAL" clId="{F8389DB8-569E-43B6-812F-C5D2FDDB84B3}" dt="2022-11-02T03:11:40.721" v="3968"/>
          <ac:spMkLst>
            <pc:docMk/>
            <pc:sldMk cId="2740835442" sldId="321"/>
            <ac:spMk id="121" creationId="{389ACB02-3BD3-A67C-3519-947D5BD7F48A}"/>
          </ac:spMkLst>
        </pc:spChg>
        <pc:spChg chg="mod">
          <ac:chgData name="Cameron Barnes" userId="d8a92c99-960a-4e6a-a6c2-c1e42f6e3095" providerId="ADAL" clId="{F8389DB8-569E-43B6-812F-C5D2FDDB84B3}" dt="2022-11-02T03:11:40.721" v="3968"/>
          <ac:spMkLst>
            <pc:docMk/>
            <pc:sldMk cId="2740835442" sldId="321"/>
            <ac:spMk id="122" creationId="{01F349FF-A3F7-77B5-D035-4A634A285041}"/>
          </ac:spMkLst>
        </pc:spChg>
        <pc:spChg chg="mod">
          <ac:chgData name="Cameron Barnes" userId="d8a92c99-960a-4e6a-a6c2-c1e42f6e3095" providerId="ADAL" clId="{F8389DB8-569E-43B6-812F-C5D2FDDB84B3}" dt="2022-11-02T03:11:40.721" v="3968"/>
          <ac:spMkLst>
            <pc:docMk/>
            <pc:sldMk cId="2740835442" sldId="321"/>
            <ac:spMk id="124" creationId="{488B76A0-0032-F6A3-C372-4C1389416BE9}"/>
          </ac:spMkLst>
        </pc:spChg>
        <pc:spChg chg="mod">
          <ac:chgData name="Cameron Barnes" userId="d8a92c99-960a-4e6a-a6c2-c1e42f6e3095" providerId="ADAL" clId="{F8389DB8-569E-43B6-812F-C5D2FDDB84B3}" dt="2022-11-02T03:11:40.721" v="3968"/>
          <ac:spMkLst>
            <pc:docMk/>
            <pc:sldMk cId="2740835442" sldId="321"/>
            <ac:spMk id="130" creationId="{08CD450D-1C7C-109B-9E20-E43177F8EFA9}"/>
          </ac:spMkLst>
        </pc:spChg>
        <pc:spChg chg="mod">
          <ac:chgData name="Cameron Barnes" userId="d8a92c99-960a-4e6a-a6c2-c1e42f6e3095" providerId="ADAL" clId="{F8389DB8-569E-43B6-812F-C5D2FDDB84B3}" dt="2022-11-02T03:11:40.721" v="3968"/>
          <ac:spMkLst>
            <pc:docMk/>
            <pc:sldMk cId="2740835442" sldId="321"/>
            <ac:spMk id="131" creationId="{456AF07A-638F-F2D8-FE2A-4BC918CB27BC}"/>
          </ac:spMkLst>
        </pc:spChg>
        <pc:spChg chg="mod">
          <ac:chgData name="Cameron Barnes" userId="d8a92c99-960a-4e6a-a6c2-c1e42f6e3095" providerId="ADAL" clId="{F8389DB8-569E-43B6-812F-C5D2FDDB84B3}" dt="2022-11-02T03:11:40.721" v="3968"/>
          <ac:spMkLst>
            <pc:docMk/>
            <pc:sldMk cId="2740835442" sldId="321"/>
            <ac:spMk id="132" creationId="{12321973-EB7D-E895-0773-FBF822FD461B}"/>
          </ac:spMkLst>
        </pc:spChg>
        <pc:spChg chg="mod">
          <ac:chgData name="Cameron Barnes" userId="d8a92c99-960a-4e6a-a6c2-c1e42f6e3095" providerId="ADAL" clId="{F8389DB8-569E-43B6-812F-C5D2FDDB84B3}" dt="2022-11-02T03:11:40.721" v="3968"/>
          <ac:spMkLst>
            <pc:docMk/>
            <pc:sldMk cId="2740835442" sldId="321"/>
            <ac:spMk id="133" creationId="{5A67FE9D-99D3-C974-8B57-83D80699224A}"/>
          </ac:spMkLst>
        </pc:spChg>
        <pc:spChg chg="add mod">
          <ac:chgData name="Cameron Barnes" userId="d8a92c99-960a-4e6a-a6c2-c1e42f6e3095" providerId="ADAL" clId="{F8389DB8-569E-43B6-812F-C5D2FDDB84B3}" dt="2022-11-02T03:13:14.194" v="3979" actId="208"/>
          <ac:spMkLst>
            <pc:docMk/>
            <pc:sldMk cId="2740835442" sldId="321"/>
            <ac:spMk id="134" creationId="{9EB74EDC-7790-20F5-0FA9-B708EE0BADFE}"/>
          </ac:spMkLst>
        </pc:spChg>
        <pc:grpChg chg="add del mod ord">
          <ac:chgData name="Cameron Barnes" userId="d8a92c99-960a-4e6a-a6c2-c1e42f6e3095" providerId="ADAL" clId="{F8389DB8-569E-43B6-812F-C5D2FDDB84B3}" dt="2022-11-01T21:47:21.863" v="2778" actId="165"/>
          <ac:grpSpMkLst>
            <pc:docMk/>
            <pc:sldMk cId="2740835442" sldId="321"/>
            <ac:grpSpMk id="7" creationId="{2589B3FB-4E9F-EB54-A5B5-A8CC22950120}"/>
          </ac:grpSpMkLst>
        </pc:grpChg>
        <pc:grpChg chg="add del mod ord">
          <ac:chgData name="Cameron Barnes" userId="d8a92c99-960a-4e6a-a6c2-c1e42f6e3095" providerId="ADAL" clId="{F8389DB8-569E-43B6-812F-C5D2FDDB84B3}" dt="2022-11-01T21:45:37.961" v="2763" actId="478"/>
          <ac:grpSpMkLst>
            <pc:docMk/>
            <pc:sldMk cId="2740835442" sldId="321"/>
            <ac:grpSpMk id="10" creationId="{33440E4F-875B-51C9-31E1-FA57F5656434}"/>
          </ac:grpSpMkLst>
        </pc:grpChg>
        <pc:grpChg chg="add del mod ord">
          <ac:chgData name="Cameron Barnes" userId="d8a92c99-960a-4e6a-a6c2-c1e42f6e3095" providerId="ADAL" clId="{F8389DB8-569E-43B6-812F-C5D2FDDB84B3}" dt="2022-11-01T21:45:39.717" v="2764" actId="478"/>
          <ac:grpSpMkLst>
            <pc:docMk/>
            <pc:sldMk cId="2740835442" sldId="321"/>
            <ac:grpSpMk id="13" creationId="{3ECD316D-2CD4-1A3C-259C-B0FCE19E3300}"/>
          </ac:grpSpMkLst>
        </pc:grpChg>
        <pc:grpChg chg="add del mod ord">
          <ac:chgData name="Cameron Barnes" userId="d8a92c99-960a-4e6a-a6c2-c1e42f6e3095" providerId="ADAL" clId="{F8389DB8-569E-43B6-812F-C5D2FDDB84B3}" dt="2022-11-01T21:48:17.247" v="2785" actId="165"/>
          <ac:grpSpMkLst>
            <pc:docMk/>
            <pc:sldMk cId="2740835442" sldId="321"/>
            <ac:grpSpMk id="16" creationId="{E23FA22E-184A-5300-13A0-F0D0DC9C143F}"/>
          </ac:grpSpMkLst>
        </pc:grpChg>
        <pc:grpChg chg="add del mod ord">
          <ac:chgData name="Cameron Barnes" userId="d8a92c99-960a-4e6a-a6c2-c1e42f6e3095" providerId="ADAL" clId="{F8389DB8-569E-43B6-812F-C5D2FDDB84B3}" dt="2022-11-01T21:48:23.029" v="2786" actId="165"/>
          <ac:grpSpMkLst>
            <pc:docMk/>
            <pc:sldMk cId="2740835442" sldId="321"/>
            <ac:grpSpMk id="19" creationId="{7344A940-95B4-8E8C-ABF1-FC3D4600BB6E}"/>
          </ac:grpSpMkLst>
        </pc:grpChg>
        <pc:grpChg chg="add del mod">
          <ac:chgData name="Cameron Barnes" userId="d8a92c99-960a-4e6a-a6c2-c1e42f6e3095" providerId="ADAL" clId="{F8389DB8-569E-43B6-812F-C5D2FDDB84B3}" dt="2022-11-01T21:48:05.209" v="2783" actId="165"/>
          <ac:grpSpMkLst>
            <pc:docMk/>
            <pc:sldMk cId="2740835442" sldId="321"/>
            <ac:grpSpMk id="35" creationId="{C565EE85-DD2C-D226-67D6-A569F607EBC9}"/>
          </ac:grpSpMkLst>
        </pc:grpChg>
        <pc:grpChg chg="add del mod">
          <ac:chgData name="Cameron Barnes" userId="d8a92c99-960a-4e6a-a6c2-c1e42f6e3095" providerId="ADAL" clId="{F8389DB8-569E-43B6-812F-C5D2FDDB84B3}" dt="2022-11-01T21:48:11.198" v="2784" actId="165"/>
          <ac:grpSpMkLst>
            <pc:docMk/>
            <pc:sldMk cId="2740835442" sldId="321"/>
            <ac:grpSpMk id="38" creationId="{ACB4D54B-BB8A-2AD0-E602-CE61137B0D4B}"/>
          </ac:grpSpMkLst>
        </pc:grpChg>
        <pc:grpChg chg="add mod topLvl">
          <ac:chgData name="Cameron Barnes" userId="d8a92c99-960a-4e6a-a6c2-c1e42f6e3095" providerId="ADAL" clId="{F8389DB8-569E-43B6-812F-C5D2FDDB84B3}" dt="2022-11-01T21:52:05.451" v="2806" actId="165"/>
          <ac:grpSpMkLst>
            <pc:docMk/>
            <pc:sldMk cId="2740835442" sldId="321"/>
            <ac:grpSpMk id="41" creationId="{37815D20-2B86-DECC-5173-71ABF93251AE}"/>
          </ac:grpSpMkLst>
        </pc:grpChg>
        <pc:grpChg chg="add mod topLvl">
          <ac:chgData name="Cameron Barnes" userId="d8a92c99-960a-4e6a-a6c2-c1e42f6e3095" providerId="ADAL" clId="{F8389DB8-569E-43B6-812F-C5D2FDDB84B3}" dt="2022-11-01T21:52:05.451" v="2806" actId="165"/>
          <ac:grpSpMkLst>
            <pc:docMk/>
            <pc:sldMk cId="2740835442" sldId="321"/>
            <ac:grpSpMk id="42" creationId="{A0B0DB11-AEAB-B645-A66A-3D2C06237ABE}"/>
          </ac:grpSpMkLst>
        </pc:grpChg>
        <pc:grpChg chg="add mod topLvl">
          <ac:chgData name="Cameron Barnes" userId="d8a92c99-960a-4e6a-a6c2-c1e42f6e3095" providerId="ADAL" clId="{F8389DB8-569E-43B6-812F-C5D2FDDB84B3}" dt="2022-11-01T21:52:05.451" v="2806" actId="165"/>
          <ac:grpSpMkLst>
            <pc:docMk/>
            <pc:sldMk cId="2740835442" sldId="321"/>
            <ac:grpSpMk id="43" creationId="{A212C81A-7BDD-E309-C4B4-0FD9A73D80EB}"/>
          </ac:grpSpMkLst>
        </pc:grpChg>
        <pc:grpChg chg="add mod topLvl">
          <ac:chgData name="Cameron Barnes" userId="d8a92c99-960a-4e6a-a6c2-c1e42f6e3095" providerId="ADAL" clId="{F8389DB8-569E-43B6-812F-C5D2FDDB84B3}" dt="2022-11-01T21:52:05.451" v="2806" actId="165"/>
          <ac:grpSpMkLst>
            <pc:docMk/>
            <pc:sldMk cId="2740835442" sldId="321"/>
            <ac:grpSpMk id="44" creationId="{CF2E45FB-5D5F-54E0-B4AD-1532D3B3B27B}"/>
          </ac:grpSpMkLst>
        </pc:grpChg>
        <pc:grpChg chg="add del mod topLvl">
          <ac:chgData name="Cameron Barnes" userId="d8a92c99-960a-4e6a-a6c2-c1e42f6e3095" providerId="ADAL" clId="{F8389DB8-569E-43B6-812F-C5D2FDDB84B3}" dt="2022-11-01T21:52:17.680" v="2807" actId="165"/>
          <ac:grpSpMkLst>
            <pc:docMk/>
            <pc:sldMk cId="2740835442" sldId="321"/>
            <ac:grpSpMk id="45" creationId="{CF7DDE5D-8255-C993-6B4F-7D2C7B227CA9}"/>
          </ac:grpSpMkLst>
        </pc:grpChg>
        <pc:grpChg chg="add del mod">
          <ac:chgData name="Cameron Barnes" userId="d8a92c99-960a-4e6a-a6c2-c1e42f6e3095" providerId="ADAL" clId="{F8389DB8-569E-43B6-812F-C5D2FDDB84B3}" dt="2022-11-01T21:52:05.451" v="2806" actId="165"/>
          <ac:grpSpMkLst>
            <pc:docMk/>
            <pc:sldMk cId="2740835442" sldId="321"/>
            <ac:grpSpMk id="46" creationId="{92583C0A-F200-8807-540F-55DC2C83CA6D}"/>
          </ac:grpSpMkLst>
        </pc:grpChg>
        <pc:grpChg chg="add del mod">
          <ac:chgData name="Cameron Barnes" userId="d8a92c99-960a-4e6a-a6c2-c1e42f6e3095" providerId="ADAL" clId="{F8389DB8-569E-43B6-812F-C5D2FDDB84B3}" dt="2022-11-02T03:10:58.922" v="3964" actId="478"/>
          <ac:grpSpMkLst>
            <pc:docMk/>
            <pc:sldMk cId="2740835442" sldId="321"/>
            <ac:grpSpMk id="47" creationId="{E633C92D-E944-9867-CD02-1670D1C8394A}"/>
          </ac:grpSpMkLst>
        </pc:grpChg>
        <pc:grpChg chg="mod">
          <ac:chgData name="Cameron Barnes" userId="d8a92c99-960a-4e6a-a6c2-c1e42f6e3095" providerId="ADAL" clId="{F8389DB8-569E-43B6-812F-C5D2FDDB84B3}" dt="2022-11-02T03:08:01.916" v="3933"/>
          <ac:grpSpMkLst>
            <pc:docMk/>
            <pc:sldMk cId="2740835442" sldId="321"/>
            <ac:grpSpMk id="50" creationId="{B00C3C6B-ADAA-8CAB-1D06-C36BABC8D449}"/>
          </ac:grpSpMkLst>
        </pc:grpChg>
        <pc:grpChg chg="mod">
          <ac:chgData name="Cameron Barnes" userId="d8a92c99-960a-4e6a-a6c2-c1e42f6e3095" providerId="ADAL" clId="{F8389DB8-569E-43B6-812F-C5D2FDDB84B3}" dt="2022-11-02T03:08:01.916" v="3933"/>
          <ac:grpSpMkLst>
            <pc:docMk/>
            <pc:sldMk cId="2740835442" sldId="321"/>
            <ac:grpSpMk id="52" creationId="{91A1923C-29D4-D89C-7C20-C1AF5317CC52}"/>
          </ac:grpSpMkLst>
        </pc:grpChg>
        <pc:grpChg chg="mod">
          <ac:chgData name="Cameron Barnes" userId="d8a92c99-960a-4e6a-a6c2-c1e42f6e3095" providerId="ADAL" clId="{F8389DB8-569E-43B6-812F-C5D2FDDB84B3}" dt="2022-11-02T03:08:01.916" v="3933"/>
          <ac:grpSpMkLst>
            <pc:docMk/>
            <pc:sldMk cId="2740835442" sldId="321"/>
            <ac:grpSpMk id="58" creationId="{5EE75071-0A59-6ACB-59F4-7A4FE3787EE5}"/>
          </ac:grpSpMkLst>
        </pc:grpChg>
        <pc:grpChg chg="mod">
          <ac:chgData name="Cameron Barnes" userId="d8a92c99-960a-4e6a-a6c2-c1e42f6e3095" providerId="ADAL" clId="{F8389DB8-569E-43B6-812F-C5D2FDDB84B3}" dt="2022-11-02T03:08:01.916" v="3933"/>
          <ac:grpSpMkLst>
            <pc:docMk/>
            <pc:sldMk cId="2740835442" sldId="321"/>
            <ac:grpSpMk id="59" creationId="{ABC58B9C-3C3C-239D-3FD6-EB247D67128E}"/>
          </ac:grpSpMkLst>
        </pc:grpChg>
        <pc:grpChg chg="mod">
          <ac:chgData name="Cameron Barnes" userId="d8a92c99-960a-4e6a-a6c2-c1e42f6e3095" providerId="ADAL" clId="{F8389DB8-569E-43B6-812F-C5D2FDDB84B3}" dt="2022-11-02T03:08:01.916" v="3933"/>
          <ac:grpSpMkLst>
            <pc:docMk/>
            <pc:sldMk cId="2740835442" sldId="321"/>
            <ac:grpSpMk id="60" creationId="{245610B4-2398-3EC4-9657-A1D102C2065A}"/>
          </ac:grpSpMkLst>
        </pc:grpChg>
        <pc:grpChg chg="mod">
          <ac:chgData name="Cameron Barnes" userId="d8a92c99-960a-4e6a-a6c2-c1e42f6e3095" providerId="ADAL" clId="{F8389DB8-569E-43B6-812F-C5D2FDDB84B3}" dt="2022-11-02T03:08:01.916" v="3933"/>
          <ac:grpSpMkLst>
            <pc:docMk/>
            <pc:sldMk cId="2740835442" sldId="321"/>
            <ac:grpSpMk id="68" creationId="{8848C36B-CEC5-F2E3-D7DB-B489B3234414}"/>
          </ac:grpSpMkLst>
        </pc:grpChg>
        <pc:grpChg chg="mod">
          <ac:chgData name="Cameron Barnes" userId="d8a92c99-960a-4e6a-a6c2-c1e42f6e3095" providerId="ADAL" clId="{F8389DB8-569E-43B6-812F-C5D2FDDB84B3}" dt="2022-11-02T03:08:01.916" v="3933"/>
          <ac:grpSpMkLst>
            <pc:docMk/>
            <pc:sldMk cId="2740835442" sldId="321"/>
            <ac:grpSpMk id="69" creationId="{3EB76A74-8C3E-A8FC-BA6F-922F96124C45}"/>
          </ac:grpSpMkLst>
        </pc:grpChg>
        <pc:grpChg chg="mod">
          <ac:chgData name="Cameron Barnes" userId="d8a92c99-960a-4e6a-a6c2-c1e42f6e3095" providerId="ADAL" clId="{F8389DB8-569E-43B6-812F-C5D2FDDB84B3}" dt="2022-11-02T03:08:01.916" v="3933"/>
          <ac:grpSpMkLst>
            <pc:docMk/>
            <pc:sldMk cId="2740835442" sldId="321"/>
            <ac:grpSpMk id="70" creationId="{40C2C54F-D418-35DE-6842-5F2E3F0887DD}"/>
          </ac:grpSpMkLst>
        </pc:grpChg>
        <pc:grpChg chg="add mod">
          <ac:chgData name="Cameron Barnes" userId="d8a92c99-960a-4e6a-a6c2-c1e42f6e3095" providerId="ADAL" clId="{F8389DB8-569E-43B6-812F-C5D2FDDB84B3}" dt="2022-11-02T03:12:44.578" v="3976" actId="1076"/>
          <ac:grpSpMkLst>
            <pc:docMk/>
            <pc:sldMk cId="2740835442" sldId="321"/>
            <ac:grpSpMk id="94" creationId="{8E69381B-08A9-73DE-7CD4-996BB1F86FC4}"/>
          </ac:grpSpMkLst>
        </pc:grpChg>
        <pc:grpChg chg="mod">
          <ac:chgData name="Cameron Barnes" userId="d8a92c99-960a-4e6a-a6c2-c1e42f6e3095" providerId="ADAL" clId="{F8389DB8-569E-43B6-812F-C5D2FDDB84B3}" dt="2022-11-02T03:11:40.721" v="3968"/>
          <ac:grpSpMkLst>
            <pc:docMk/>
            <pc:sldMk cId="2740835442" sldId="321"/>
            <ac:grpSpMk id="97" creationId="{00D88A2B-EDBC-9821-0FEC-4946FDB77F08}"/>
          </ac:grpSpMkLst>
        </pc:grpChg>
        <pc:grpChg chg="mod">
          <ac:chgData name="Cameron Barnes" userId="d8a92c99-960a-4e6a-a6c2-c1e42f6e3095" providerId="ADAL" clId="{F8389DB8-569E-43B6-812F-C5D2FDDB84B3}" dt="2022-11-02T03:11:40.721" v="3968"/>
          <ac:grpSpMkLst>
            <pc:docMk/>
            <pc:sldMk cId="2740835442" sldId="321"/>
            <ac:grpSpMk id="99" creationId="{1A3F3C53-38E7-47A0-C374-4702D193BFFD}"/>
          </ac:grpSpMkLst>
        </pc:grpChg>
        <pc:grpChg chg="mod">
          <ac:chgData name="Cameron Barnes" userId="d8a92c99-960a-4e6a-a6c2-c1e42f6e3095" providerId="ADAL" clId="{F8389DB8-569E-43B6-812F-C5D2FDDB84B3}" dt="2022-11-02T03:11:40.721" v="3968"/>
          <ac:grpSpMkLst>
            <pc:docMk/>
            <pc:sldMk cId="2740835442" sldId="321"/>
            <ac:grpSpMk id="105" creationId="{48037619-4D9D-FEF6-A180-F6138635667C}"/>
          </ac:grpSpMkLst>
        </pc:grpChg>
        <pc:grpChg chg="mod">
          <ac:chgData name="Cameron Barnes" userId="d8a92c99-960a-4e6a-a6c2-c1e42f6e3095" providerId="ADAL" clId="{F8389DB8-569E-43B6-812F-C5D2FDDB84B3}" dt="2022-11-02T03:11:40.721" v="3968"/>
          <ac:grpSpMkLst>
            <pc:docMk/>
            <pc:sldMk cId="2740835442" sldId="321"/>
            <ac:grpSpMk id="106" creationId="{78C5E3B8-1B29-182B-B338-8D25C2A7BE53}"/>
          </ac:grpSpMkLst>
        </pc:grpChg>
        <pc:grpChg chg="mod">
          <ac:chgData name="Cameron Barnes" userId="d8a92c99-960a-4e6a-a6c2-c1e42f6e3095" providerId="ADAL" clId="{F8389DB8-569E-43B6-812F-C5D2FDDB84B3}" dt="2022-11-02T03:11:40.721" v="3968"/>
          <ac:grpSpMkLst>
            <pc:docMk/>
            <pc:sldMk cId="2740835442" sldId="321"/>
            <ac:grpSpMk id="107" creationId="{4B86A7FD-4DF5-BA99-81C0-1037EA79CAE4}"/>
          </ac:grpSpMkLst>
        </pc:grpChg>
        <pc:grpChg chg="mod">
          <ac:chgData name="Cameron Barnes" userId="d8a92c99-960a-4e6a-a6c2-c1e42f6e3095" providerId="ADAL" clId="{F8389DB8-569E-43B6-812F-C5D2FDDB84B3}" dt="2022-11-02T03:11:40.721" v="3968"/>
          <ac:grpSpMkLst>
            <pc:docMk/>
            <pc:sldMk cId="2740835442" sldId="321"/>
            <ac:grpSpMk id="115" creationId="{8FE601FC-90FB-0AA5-617E-DE909909A4A2}"/>
          </ac:grpSpMkLst>
        </pc:grpChg>
        <pc:grpChg chg="mod">
          <ac:chgData name="Cameron Barnes" userId="d8a92c99-960a-4e6a-a6c2-c1e42f6e3095" providerId="ADAL" clId="{F8389DB8-569E-43B6-812F-C5D2FDDB84B3}" dt="2022-11-02T03:11:40.721" v="3968"/>
          <ac:grpSpMkLst>
            <pc:docMk/>
            <pc:sldMk cId="2740835442" sldId="321"/>
            <ac:grpSpMk id="116" creationId="{B4CB7C9C-EE13-4460-102C-7C17EEBA2B79}"/>
          </ac:grpSpMkLst>
        </pc:grpChg>
        <pc:grpChg chg="mod">
          <ac:chgData name="Cameron Barnes" userId="d8a92c99-960a-4e6a-a6c2-c1e42f6e3095" providerId="ADAL" clId="{F8389DB8-569E-43B6-812F-C5D2FDDB84B3}" dt="2022-11-02T03:11:40.721" v="3968"/>
          <ac:grpSpMkLst>
            <pc:docMk/>
            <pc:sldMk cId="2740835442" sldId="321"/>
            <ac:grpSpMk id="117" creationId="{54226632-FB82-18BA-DBFC-595B96CB05C1}"/>
          </ac:grpSpMkLst>
        </pc:grpChg>
        <pc:picChg chg="add del mod modCrop">
          <ac:chgData name="Cameron Barnes" userId="d8a92c99-960a-4e6a-a6c2-c1e42f6e3095" providerId="ADAL" clId="{F8389DB8-569E-43B6-812F-C5D2FDDB84B3}" dt="2022-11-01T21:41:28.862" v="2657" actId="478"/>
          <ac:picMkLst>
            <pc:docMk/>
            <pc:sldMk cId="2740835442" sldId="321"/>
            <ac:picMk id="2" creationId="{A61BAF60-186C-B441-1D4F-A0EE6EB5CD72}"/>
          </ac:picMkLst>
        </pc:picChg>
        <pc:picChg chg="mod topLvl">
          <ac:chgData name="Cameron Barnes" userId="d8a92c99-960a-4e6a-a6c2-c1e42f6e3095" providerId="ADAL" clId="{F8389DB8-569E-43B6-812F-C5D2FDDB84B3}" dt="2022-11-01T21:52:17.680" v="2807" actId="165"/>
          <ac:picMkLst>
            <pc:docMk/>
            <pc:sldMk cId="2740835442" sldId="321"/>
            <ac:picMk id="9" creationId="{34586DF9-A9B2-CE7D-FEAB-39CACB332C41}"/>
          </ac:picMkLst>
        </pc:picChg>
        <pc:picChg chg="mod">
          <ac:chgData name="Cameron Barnes" userId="d8a92c99-960a-4e6a-a6c2-c1e42f6e3095" providerId="ADAL" clId="{F8389DB8-569E-43B6-812F-C5D2FDDB84B3}" dt="2022-11-01T21:44:04.163" v="2690" actId="207"/>
          <ac:picMkLst>
            <pc:docMk/>
            <pc:sldMk cId="2740835442" sldId="321"/>
            <ac:picMk id="12" creationId="{175B4454-D199-CCCB-0299-2BFA1DE49BD7}"/>
          </ac:picMkLst>
        </pc:picChg>
        <pc:picChg chg="mod">
          <ac:chgData name="Cameron Barnes" userId="d8a92c99-960a-4e6a-a6c2-c1e42f6e3095" providerId="ADAL" clId="{F8389DB8-569E-43B6-812F-C5D2FDDB84B3}" dt="2022-11-01T21:45:32.718" v="2762" actId="207"/>
          <ac:picMkLst>
            <pc:docMk/>
            <pc:sldMk cId="2740835442" sldId="321"/>
            <ac:picMk id="15" creationId="{BF3318A0-022C-503B-FC23-C01CB64FBE11}"/>
          </ac:picMkLst>
        </pc:picChg>
        <pc:picChg chg="mod topLvl">
          <ac:chgData name="Cameron Barnes" userId="d8a92c99-960a-4e6a-a6c2-c1e42f6e3095" providerId="ADAL" clId="{F8389DB8-569E-43B6-812F-C5D2FDDB84B3}" dt="2022-11-01T21:52:05.451" v="2806" actId="165"/>
          <ac:picMkLst>
            <pc:docMk/>
            <pc:sldMk cId="2740835442" sldId="321"/>
            <ac:picMk id="18" creationId="{6A2B9BE6-27BC-C22E-E293-307CEB915A51}"/>
          </ac:picMkLst>
        </pc:picChg>
        <pc:picChg chg="mod topLvl">
          <ac:chgData name="Cameron Barnes" userId="d8a92c99-960a-4e6a-a6c2-c1e42f6e3095" providerId="ADAL" clId="{F8389DB8-569E-43B6-812F-C5D2FDDB84B3}" dt="2022-11-01T21:52:05.451" v="2806" actId="165"/>
          <ac:picMkLst>
            <pc:docMk/>
            <pc:sldMk cId="2740835442" sldId="321"/>
            <ac:picMk id="21" creationId="{32F68629-4440-DCF2-D8D1-60AF6EFE6F85}"/>
          </ac:picMkLst>
        </pc:picChg>
        <pc:picChg chg="add del mod">
          <ac:chgData name="Cameron Barnes" userId="d8a92c99-960a-4e6a-a6c2-c1e42f6e3095" providerId="ADAL" clId="{F8389DB8-569E-43B6-812F-C5D2FDDB84B3}" dt="2022-11-01T21:41:38.298" v="2662" actId="478"/>
          <ac:picMkLst>
            <pc:docMk/>
            <pc:sldMk cId="2740835442" sldId="321"/>
            <ac:picMk id="23" creationId="{611B1059-58D9-0CB0-4447-EDAAAA086C49}"/>
          </ac:picMkLst>
        </pc:picChg>
        <pc:picChg chg="mod topLvl">
          <ac:chgData name="Cameron Barnes" userId="d8a92c99-960a-4e6a-a6c2-c1e42f6e3095" providerId="ADAL" clId="{F8389DB8-569E-43B6-812F-C5D2FDDB84B3}" dt="2022-11-01T21:52:05.451" v="2806" actId="165"/>
          <ac:picMkLst>
            <pc:docMk/>
            <pc:sldMk cId="2740835442" sldId="321"/>
            <ac:picMk id="37" creationId="{9F8156BA-9BF9-E04F-0D7F-74CE1E2E82F3}"/>
          </ac:picMkLst>
        </pc:picChg>
        <pc:picChg chg="mod topLvl">
          <ac:chgData name="Cameron Barnes" userId="d8a92c99-960a-4e6a-a6c2-c1e42f6e3095" providerId="ADAL" clId="{F8389DB8-569E-43B6-812F-C5D2FDDB84B3}" dt="2022-11-01T21:52:05.451" v="2806" actId="165"/>
          <ac:picMkLst>
            <pc:docMk/>
            <pc:sldMk cId="2740835442" sldId="321"/>
            <ac:picMk id="40" creationId="{60FC7148-C7E1-10E0-412A-233776A33402}"/>
          </ac:picMkLst>
        </pc:picChg>
        <pc:picChg chg="mod">
          <ac:chgData name="Cameron Barnes" userId="d8a92c99-960a-4e6a-a6c2-c1e42f6e3095" providerId="ADAL" clId="{F8389DB8-569E-43B6-812F-C5D2FDDB84B3}" dt="2022-11-02T03:08:01.916" v="3933"/>
          <ac:picMkLst>
            <pc:docMk/>
            <pc:sldMk cId="2740835442" sldId="321"/>
            <ac:picMk id="73" creationId="{D7B4BA5E-D5FB-D3D9-DC8F-14F72F04DFAE}"/>
          </ac:picMkLst>
        </pc:picChg>
        <pc:picChg chg="mod">
          <ac:chgData name="Cameron Barnes" userId="d8a92c99-960a-4e6a-a6c2-c1e42f6e3095" providerId="ADAL" clId="{F8389DB8-569E-43B6-812F-C5D2FDDB84B3}" dt="2022-11-02T03:08:01.916" v="3933"/>
          <ac:picMkLst>
            <pc:docMk/>
            <pc:sldMk cId="2740835442" sldId="321"/>
            <ac:picMk id="76" creationId="{CCA5F011-B967-F07D-48CF-374911F8AB67}"/>
          </ac:picMkLst>
        </pc:picChg>
        <pc:picChg chg="add mod">
          <ac:chgData name="Cameron Barnes" userId="d8a92c99-960a-4e6a-a6c2-c1e42f6e3095" providerId="ADAL" clId="{F8389DB8-569E-43B6-812F-C5D2FDDB84B3}" dt="2022-11-03T20:10:49.979" v="6071" actId="14100"/>
          <ac:picMkLst>
            <pc:docMk/>
            <pc:sldMk cId="2740835442" sldId="321"/>
            <ac:picMk id="88" creationId="{032CFE92-44A3-06F6-7E08-EF931A8EA23B}"/>
          </ac:picMkLst>
        </pc:picChg>
        <pc:picChg chg="add mod">
          <ac:chgData name="Cameron Barnes" userId="d8a92c99-960a-4e6a-a6c2-c1e42f6e3095" providerId="ADAL" clId="{F8389DB8-569E-43B6-812F-C5D2FDDB84B3}" dt="2022-11-03T20:10:47.561" v="6070" actId="14100"/>
          <ac:picMkLst>
            <pc:docMk/>
            <pc:sldMk cId="2740835442" sldId="321"/>
            <ac:picMk id="90" creationId="{DA56AAA5-C5FC-6FF7-5119-88B1B840B5A0}"/>
          </ac:picMkLst>
        </pc:picChg>
        <pc:picChg chg="add mod modCrop">
          <ac:chgData name="Cameron Barnes" userId="d8a92c99-960a-4e6a-a6c2-c1e42f6e3095" providerId="ADAL" clId="{F8389DB8-569E-43B6-812F-C5D2FDDB84B3}" dt="2022-11-03T20:10:11.212" v="6066" actId="1076"/>
          <ac:picMkLst>
            <pc:docMk/>
            <pc:sldMk cId="2740835442" sldId="321"/>
            <ac:picMk id="92" creationId="{8625C464-25C7-A09D-E241-94768F37D855}"/>
          </ac:picMkLst>
        </pc:picChg>
        <pc:picChg chg="add mod">
          <ac:chgData name="Cameron Barnes" userId="d8a92c99-960a-4e6a-a6c2-c1e42f6e3095" providerId="ADAL" clId="{F8389DB8-569E-43B6-812F-C5D2FDDB84B3}" dt="2022-11-02T03:10:50.765" v="3963" actId="14100"/>
          <ac:picMkLst>
            <pc:docMk/>
            <pc:sldMk cId="2740835442" sldId="321"/>
            <ac:picMk id="93" creationId="{EE3D41C4-C5CD-1940-C1A8-CBD17529FF74}"/>
          </ac:picMkLst>
        </pc:picChg>
        <pc:picChg chg="mod">
          <ac:chgData name="Cameron Barnes" userId="d8a92c99-960a-4e6a-a6c2-c1e42f6e3095" providerId="ADAL" clId="{F8389DB8-569E-43B6-812F-C5D2FDDB84B3}" dt="2022-11-02T03:11:40.721" v="3968"/>
          <ac:picMkLst>
            <pc:docMk/>
            <pc:sldMk cId="2740835442" sldId="321"/>
            <ac:picMk id="120" creationId="{EF8D435A-1612-7663-D4AF-93234116BC33}"/>
          </ac:picMkLst>
        </pc:picChg>
        <pc:picChg chg="mod">
          <ac:chgData name="Cameron Barnes" userId="d8a92c99-960a-4e6a-a6c2-c1e42f6e3095" providerId="ADAL" clId="{F8389DB8-569E-43B6-812F-C5D2FDDB84B3}" dt="2022-11-02T03:11:40.721" v="3968"/>
          <ac:picMkLst>
            <pc:docMk/>
            <pc:sldMk cId="2740835442" sldId="321"/>
            <ac:picMk id="123" creationId="{FF1C73C6-8D25-4A82-928C-E30B6B9056DB}"/>
          </ac:picMkLst>
        </pc:picChg>
        <pc:cxnChg chg="del">
          <ac:chgData name="Cameron Barnes" userId="d8a92c99-960a-4e6a-a6c2-c1e42f6e3095" providerId="ADAL" clId="{F8389DB8-569E-43B6-812F-C5D2FDDB84B3}" dt="2022-11-01T20:55:16.379" v="2275" actId="478"/>
          <ac:cxnSpMkLst>
            <pc:docMk/>
            <pc:sldMk cId="2740835442" sldId="321"/>
            <ac:cxnSpMk id="6" creationId="{1C4D7E7E-4038-BBB1-794F-E73524222812}"/>
          </ac:cxnSpMkLst>
        </pc:cxnChg>
        <pc:cxnChg chg="add mod topLvl">
          <ac:chgData name="Cameron Barnes" userId="d8a92c99-960a-4e6a-a6c2-c1e42f6e3095" providerId="ADAL" clId="{F8389DB8-569E-43B6-812F-C5D2FDDB84B3}" dt="2022-11-01T21:52:05.451" v="2806" actId="165"/>
          <ac:cxnSpMkLst>
            <pc:docMk/>
            <pc:sldMk cId="2740835442" sldId="321"/>
            <ac:cxnSpMk id="24" creationId="{95562CB1-4D97-489A-CB45-D96EA06094A2}"/>
          </ac:cxnSpMkLst>
        </pc:cxnChg>
        <pc:cxnChg chg="add mod topLvl">
          <ac:chgData name="Cameron Barnes" userId="d8a92c99-960a-4e6a-a6c2-c1e42f6e3095" providerId="ADAL" clId="{F8389DB8-569E-43B6-812F-C5D2FDDB84B3}" dt="2022-11-01T21:52:05.451" v="2806" actId="165"/>
          <ac:cxnSpMkLst>
            <pc:docMk/>
            <pc:sldMk cId="2740835442" sldId="321"/>
            <ac:cxnSpMk id="27" creationId="{2AA5BB92-2382-7508-02F8-193A69796AE6}"/>
          </ac:cxnSpMkLst>
        </pc:cxnChg>
        <pc:cxnChg chg="add mod topLvl">
          <ac:chgData name="Cameron Barnes" userId="d8a92c99-960a-4e6a-a6c2-c1e42f6e3095" providerId="ADAL" clId="{F8389DB8-569E-43B6-812F-C5D2FDDB84B3}" dt="2022-11-01T21:52:05.451" v="2806" actId="165"/>
          <ac:cxnSpMkLst>
            <pc:docMk/>
            <pc:sldMk cId="2740835442" sldId="321"/>
            <ac:cxnSpMk id="29" creationId="{9681F67D-0DDA-7175-AF81-621E48144793}"/>
          </ac:cxnSpMkLst>
        </pc:cxnChg>
        <pc:cxnChg chg="add mod topLvl">
          <ac:chgData name="Cameron Barnes" userId="d8a92c99-960a-4e6a-a6c2-c1e42f6e3095" providerId="ADAL" clId="{F8389DB8-569E-43B6-812F-C5D2FDDB84B3}" dt="2022-11-01T21:52:05.451" v="2806" actId="165"/>
          <ac:cxnSpMkLst>
            <pc:docMk/>
            <pc:sldMk cId="2740835442" sldId="321"/>
            <ac:cxnSpMk id="30" creationId="{C7D3D01E-8058-831E-7A38-7C9913232251}"/>
          </ac:cxnSpMkLst>
        </pc:cxnChg>
        <pc:cxnChg chg="add mod topLvl">
          <ac:chgData name="Cameron Barnes" userId="d8a92c99-960a-4e6a-a6c2-c1e42f6e3095" providerId="ADAL" clId="{F8389DB8-569E-43B6-812F-C5D2FDDB84B3}" dt="2022-11-01T21:52:05.451" v="2806" actId="165"/>
          <ac:cxnSpMkLst>
            <pc:docMk/>
            <pc:sldMk cId="2740835442" sldId="321"/>
            <ac:cxnSpMk id="31" creationId="{387D9FAC-ACC2-62AF-6D26-C0B180D19FAA}"/>
          </ac:cxnSpMkLst>
        </pc:cxnChg>
        <pc:cxnChg chg="add mod topLvl">
          <ac:chgData name="Cameron Barnes" userId="d8a92c99-960a-4e6a-a6c2-c1e42f6e3095" providerId="ADAL" clId="{F8389DB8-569E-43B6-812F-C5D2FDDB84B3}" dt="2022-11-01T21:52:05.451" v="2806" actId="165"/>
          <ac:cxnSpMkLst>
            <pc:docMk/>
            <pc:sldMk cId="2740835442" sldId="321"/>
            <ac:cxnSpMk id="32" creationId="{A6205C9D-3E45-B8C6-DB5A-1C02A571F3E1}"/>
          </ac:cxnSpMkLst>
        </pc:cxnChg>
        <pc:cxnChg chg="mod">
          <ac:chgData name="Cameron Barnes" userId="d8a92c99-960a-4e6a-a6c2-c1e42f6e3095" providerId="ADAL" clId="{F8389DB8-569E-43B6-812F-C5D2FDDB84B3}" dt="2022-11-02T03:08:01.916" v="3933"/>
          <ac:cxnSpMkLst>
            <pc:docMk/>
            <pc:sldMk cId="2740835442" sldId="321"/>
            <ac:cxnSpMk id="78" creationId="{C2EF0935-775F-1087-38AD-1F238072D1B6}"/>
          </ac:cxnSpMkLst>
        </pc:cxnChg>
        <pc:cxnChg chg="mod">
          <ac:chgData name="Cameron Barnes" userId="d8a92c99-960a-4e6a-a6c2-c1e42f6e3095" providerId="ADAL" clId="{F8389DB8-569E-43B6-812F-C5D2FDDB84B3}" dt="2022-11-02T03:08:01.916" v="3933"/>
          <ac:cxnSpMkLst>
            <pc:docMk/>
            <pc:sldMk cId="2740835442" sldId="321"/>
            <ac:cxnSpMk id="79" creationId="{0040CC09-7F92-0A57-DCFE-3EADFCBACD22}"/>
          </ac:cxnSpMkLst>
        </pc:cxnChg>
        <pc:cxnChg chg="mod">
          <ac:chgData name="Cameron Barnes" userId="d8a92c99-960a-4e6a-a6c2-c1e42f6e3095" providerId="ADAL" clId="{F8389DB8-569E-43B6-812F-C5D2FDDB84B3}" dt="2022-11-02T03:08:01.916" v="3933"/>
          <ac:cxnSpMkLst>
            <pc:docMk/>
            <pc:sldMk cId="2740835442" sldId="321"/>
            <ac:cxnSpMk id="80" creationId="{5D192F77-12B3-DF29-2E42-70995503ADD3}"/>
          </ac:cxnSpMkLst>
        </pc:cxnChg>
        <pc:cxnChg chg="mod">
          <ac:chgData name="Cameron Barnes" userId="d8a92c99-960a-4e6a-a6c2-c1e42f6e3095" providerId="ADAL" clId="{F8389DB8-569E-43B6-812F-C5D2FDDB84B3}" dt="2022-11-02T03:08:01.916" v="3933"/>
          <ac:cxnSpMkLst>
            <pc:docMk/>
            <pc:sldMk cId="2740835442" sldId="321"/>
            <ac:cxnSpMk id="81" creationId="{B57B7191-10BA-2FC5-5432-AB231478D69C}"/>
          </ac:cxnSpMkLst>
        </pc:cxnChg>
        <pc:cxnChg chg="mod">
          <ac:chgData name="Cameron Barnes" userId="d8a92c99-960a-4e6a-a6c2-c1e42f6e3095" providerId="ADAL" clId="{F8389DB8-569E-43B6-812F-C5D2FDDB84B3}" dt="2022-11-02T03:08:01.916" v="3933"/>
          <ac:cxnSpMkLst>
            <pc:docMk/>
            <pc:sldMk cId="2740835442" sldId="321"/>
            <ac:cxnSpMk id="82" creationId="{7CE5C265-C212-35BE-1DA1-2CD1A5A8F6E6}"/>
          </ac:cxnSpMkLst>
        </pc:cxnChg>
        <pc:cxnChg chg="mod">
          <ac:chgData name="Cameron Barnes" userId="d8a92c99-960a-4e6a-a6c2-c1e42f6e3095" providerId="ADAL" clId="{F8389DB8-569E-43B6-812F-C5D2FDDB84B3}" dt="2022-11-02T03:11:40.721" v="3968"/>
          <ac:cxnSpMkLst>
            <pc:docMk/>
            <pc:sldMk cId="2740835442" sldId="321"/>
            <ac:cxnSpMk id="125" creationId="{3E94B6B7-8169-9A04-FDB9-7181171B2326}"/>
          </ac:cxnSpMkLst>
        </pc:cxnChg>
        <pc:cxnChg chg="mod">
          <ac:chgData name="Cameron Barnes" userId="d8a92c99-960a-4e6a-a6c2-c1e42f6e3095" providerId="ADAL" clId="{F8389DB8-569E-43B6-812F-C5D2FDDB84B3}" dt="2022-11-02T03:11:40.721" v="3968"/>
          <ac:cxnSpMkLst>
            <pc:docMk/>
            <pc:sldMk cId="2740835442" sldId="321"/>
            <ac:cxnSpMk id="126" creationId="{172E475D-7BCD-5618-F23C-6415B2E98603}"/>
          </ac:cxnSpMkLst>
        </pc:cxnChg>
        <pc:cxnChg chg="mod">
          <ac:chgData name="Cameron Barnes" userId="d8a92c99-960a-4e6a-a6c2-c1e42f6e3095" providerId="ADAL" clId="{F8389DB8-569E-43B6-812F-C5D2FDDB84B3}" dt="2022-11-02T03:11:40.721" v="3968"/>
          <ac:cxnSpMkLst>
            <pc:docMk/>
            <pc:sldMk cId="2740835442" sldId="321"/>
            <ac:cxnSpMk id="127" creationId="{D4358453-6469-771C-2D93-DC6D3D3BED0C}"/>
          </ac:cxnSpMkLst>
        </pc:cxnChg>
        <pc:cxnChg chg="mod">
          <ac:chgData name="Cameron Barnes" userId="d8a92c99-960a-4e6a-a6c2-c1e42f6e3095" providerId="ADAL" clId="{F8389DB8-569E-43B6-812F-C5D2FDDB84B3}" dt="2022-11-02T03:11:40.721" v="3968"/>
          <ac:cxnSpMkLst>
            <pc:docMk/>
            <pc:sldMk cId="2740835442" sldId="321"/>
            <ac:cxnSpMk id="128" creationId="{0F120DA7-7C4A-6224-0045-D6BFB78F83C5}"/>
          </ac:cxnSpMkLst>
        </pc:cxnChg>
        <pc:cxnChg chg="mod">
          <ac:chgData name="Cameron Barnes" userId="d8a92c99-960a-4e6a-a6c2-c1e42f6e3095" providerId="ADAL" clId="{F8389DB8-569E-43B6-812F-C5D2FDDB84B3}" dt="2022-11-02T03:11:40.721" v="3968"/>
          <ac:cxnSpMkLst>
            <pc:docMk/>
            <pc:sldMk cId="2740835442" sldId="321"/>
            <ac:cxnSpMk id="129" creationId="{7DD3FC00-C38A-1468-9512-ADF67DDAA9C5}"/>
          </ac:cxnSpMkLst>
        </pc:cxnChg>
      </pc:sldChg>
      <pc:sldChg chg="addSp delSp modSp add mod ord modAnim">
        <pc:chgData name="Cameron Barnes" userId="d8a92c99-960a-4e6a-a6c2-c1e42f6e3095" providerId="ADAL" clId="{F8389DB8-569E-43B6-812F-C5D2FDDB84B3}" dt="2022-11-06T21:32:42.199" v="9611" actId="14100"/>
        <pc:sldMkLst>
          <pc:docMk/>
          <pc:sldMk cId="771438285" sldId="322"/>
        </pc:sldMkLst>
        <pc:spChg chg="mod topLvl">
          <ac:chgData name="Cameron Barnes" userId="d8a92c99-960a-4e6a-a6c2-c1e42f6e3095" providerId="ADAL" clId="{F8389DB8-569E-43B6-812F-C5D2FDDB84B3}" dt="2022-11-02T01:16:26.488" v="3187" actId="6549"/>
          <ac:spMkLst>
            <pc:docMk/>
            <pc:sldMk cId="771438285" sldId="322"/>
            <ac:spMk id="6" creationId="{2C4A846B-DC1D-2011-DA45-066DCC18A1C1}"/>
          </ac:spMkLst>
        </pc:spChg>
        <pc:spChg chg="mod topLvl">
          <ac:chgData name="Cameron Barnes" userId="d8a92c99-960a-4e6a-a6c2-c1e42f6e3095" providerId="ADAL" clId="{F8389DB8-569E-43B6-812F-C5D2FDDB84B3}" dt="2022-11-02T01:12:28.104" v="3175" actId="165"/>
          <ac:spMkLst>
            <pc:docMk/>
            <pc:sldMk cId="771438285" sldId="322"/>
            <ac:spMk id="8" creationId="{882CC4C4-8F9E-C468-0941-8C1732C8916A}"/>
          </ac:spMkLst>
        </pc:spChg>
        <pc:spChg chg="mod topLvl">
          <ac:chgData name="Cameron Barnes" userId="d8a92c99-960a-4e6a-a6c2-c1e42f6e3095" providerId="ADAL" clId="{F8389DB8-569E-43B6-812F-C5D2FDDB84B3}" dt="2022-11-02T01:12:28.104" v="3175" actId="165"/>
          <ac:spMkLst>
            <pc:docMk/>
            <pc:sldMk cId="771438285" sldId="322"/>
            <ac:spMk id="9" creationId="{26F94FFD-4F19-026A-E1A9-A79E824E6C4C}"/>
          </ac:spMkLst>
        </pc:spChg>
        <pc:spChg chg="mod topLvl">
          <ac:chgData name="Cameron Barnes" userId="d8a92c99-960a-4e6a-a6c2-c1e42f6e3095" providerId="ADAL" clId="{F8389DB8-569E-43B6-812F-C5D2FDDB84B3}" dt="2022-11-02T01:12:28.104" v="3175" actId="165"/>
          <ac:spMkLst>
            <pc:docMk/>
            <pc:sldMk cId="771438285" sldId="322"/>
            <ac:spMk id="10" creationId="{AE16CAD1-32F7-3BC8-9AA1-D6FB31754B43}"/>
          </ac:spMkLst>
        </pc:spChg>
        <pc:spChg chg="mod topLvl">
          <ac:chgData name="Cameron Barnes" userId="d8a92c99-960a-4e6a-a6c2-c1e42f6e3095" providerId="ADAL" clId="{F8389DB8-569E-43B6-812F-C5D2FDDB84B3}" dt="2022-11-02T01:12:28.104" v="3175" actId="165"/>
          <ac:spMkLst>
            <pc:docMk/>
            <pc:sldMk cId="771438285" sldId="322"/>
            <ac:spMk id="11" creationId="{8D6772B0-F7B4-234C-5ECE-2D5F2131B471}"/>
          </ac:spMkLst>
        </pc:spChg>
        <pc:spChg chg="mod topLvl">
          <ac:chgData name="Cameron Barnes" userId="d8a92c99-960a-4e6a-a6c2-c1e42f6e3095" providerId="ADAL" clId="{F8389DB8-569E-43B6-812F-C5D2FDDB84B3}" dt="2022-11-02T01:12:28.104" v="3175" actId="165"/>
          <ac:spMkLst>
            <pc:docMk/>
            <pc:sldMk cId="771438285" sldId="322"/>
            <ac:spMk id="13" creationId="{7E376275-9EEE-40F9-D33B-C685113A58E8}"/>
          </ac:spMkLst>
        </pc:spChg>
        <pc:spChg chg="mod topLvl">
          <ac:chgData name="Cameron Barnes" userId="d8a92c99-960a-4e6a-a6c2-c1e42f6e3095" providerId="ADAL" clId="{F8389DB8-569E-43B6-812F-C5D2FDDB84B3}" dt="2022-11-02T01:12:28.104" v="3175" actId="165"/>
          <ac:spMkLst>
            <pc:docMk/>
            <pc:sldMk cId="771438285" sldId="322"/>
            <ac:spMk id="14" creationId="{17DFD56D-016E-F16B-CD90-765F4E7898C8}"/>
          </ac:spMkLst>
        </pc:spChg>
        <pc:spChg chg="mod topLvl">
          <ac:chgData name="Cameron Barnes" userId="d8a92c99-960a-4e6a-a6c2-c1e42f6e3095" providerId="ADAL" clId="{F8389DB8-569E-43B6-812F-C5D2FDDB84B3}" dt="2022-11-02T01:12:28.104" v="3175" actId="165"/>
          <ac:spMkLst>
            <pc:docMk/>
            <pc:sldMk cId="771438285" sldId="322"/>
            <ac:spMk id="15" creationId="{24D994B7-2F36-5CDE-A372-E97FA7463874}"/>
          </ac:spMkLst>
        </pc:spChg>
        <pc:spChg chg="mod topLvl">
          <ac:chgData name="Cameron Barnes" userId="d8a92c99-960a-4e6a-a6c2-c1e42f6e3095" providerId="ADAL" clId="{F8389DB8-569E-43B6-812F-C5D2FDDB84B3}" dt="2022-11-02T01:12:28.104" v="3175" actId="165"/>
          <ac:spMkLst>
            <pc:docMk/>
            <pc:sldMk cId="771438285" sldId="322"/>
            <ac:spMk id="16" creationId="{2CA17D25-20A9-FA67-F485-3DA6636D47D0}"/>
          </ac:spMkLst>
        </pc:spChg>
        <pc:spChg chg="mod topLvl">
          <ac:chgData name="Cameron Barnes" userId="d8a92c99-960a-4e6a-a6c2-c1e42f6e3095" providerId="ADAL" clId="{F8389DB8-569E-43B6-812F-C5D2FDDB84B3}" dt="2022-11-02T01:12:28.104" v="3175" actId="165"/>
          <ac:spMkLst>
            <pc:docMk/>
            <pc:sldMk cId="771438285" sldId="322"/>
            <ac:spMk id="17" creationId="{F0360A70-915E-30D9-9CDA-E14EF389BAF3}"/>
          </ac:spMkLst>
        </pc:spChg>
        <pc:spChg chg="del mod topLvl">
          <ac:chgData name="Cameron Barnes" userId="d8a92c99-960a-4e6a-a6c2-c1e42f6e3095" providerId="ADAL" clId="{F8389DB8-569E-43B6-812F-C5D2FDDB84B3}" dt="2022-11-02T01:16:30.156" v="3188" actId="478"/>
          <ac:spMkLst>
            <pc:docMk/>
            <pc:sldMk cId="771438285" sldId="322"/>
            <ac:spMk id="18" creationId="{ED507FB5-B6DE-C073-D873-A5C9C63A931B}"/>
          </ac:spMkLst>
        </pc:spChg>
        <pc:spChg chg="mod topLvl">
          <ac:chgData name="Cameron Barnes" userId="d8a92c99-960a-4e6a-a6c2-c1e42f6e3095" providerId="ADAL" clId="{F8389DB8-569E-43B6-812F-C5D2FDDB84B3}" dt="2022-11-02T01:12:28.104" v="3175" actId="165"/>
          <ac:spMkLst>
            <pc:docMk/>
            <pc:sldMk cId="771438285" sldId="322"/>
            <ac:spMk id="19" creationId="{3DB318DA-342D-8366-74FC-214C0849CBCF}"/>
          </ac:spMkLst>
        </pc:spChg>
        <pc:spChg chg="mod topLvl">
          <ac:chgData name="Cameron Barnes" userId="d8a92c99-960a-4e6a-a6c2-c1e42f6e3095" providerId="ADAL" clId="{F8389DB8-569E-43B6-812F-C5D2FDDB84B3}" dt="2022-11-02T01:12:28.104" v="3175" actId="165"/>
          <ac:spMkLst>
            <pc:docMk/>
            <pc:sldMk cId="771438285" sldId="322"/>
            <ac:spMk id="20" creationId="{139271CA-E9C4-713B-9B33-159F3E2C914E}"/>
          </ac:spMkLst>
        </pc:spChg>
        <pc:spChg chg="mod">
          <ac:chgData name="Cameron Barnes" userId="d8a92c99-960a-4e6a-a6c2-c1e42f6e3095" providerId="ADAL" clId="{F8389DB8-569E-43B6-812F-C5D2FDDB84B3}" dt="2022-11-02T01:12:28.104" v="3175" actId="165"/>
          <ac:spMkLst>
            <pc:docMk/>
            <pc:sldMk cId="771438285" sldId="322"/>
            <ac:spMk id="21" creationId="{485C569A-238F-1BC2-D499-8ACC61E6ED28}"/>
          </ac:spMkLst>
        </pc:spChg>
        <pc:spChg chg="mod">
          <ac:chgData name="Cameron Barnes" userId="d8a92c99-960a-4e6a-a6c2-c1e42f6e3095" providerId="ADAL" clId="{F8389DB8-569E-43B6-812F-C5D2FDDB84B3}" dt="2022-11-02T01:12:28.104" v="3175" actId="165"/>
          <ac:spMkLst>
            <pc:docMk/>
            <pc:sldMk cId="771438285" sldId="322"/>
            <ac:spMk id="22" creationId="{978AC915-551F-234D-B4D0-439B1F0BFBB2}"/>
          </ac:spMkLst>
        </pc:spChg>
        <pc:spChg chg="mod">
          <ac:chgData name="Cameron Barnes" userId="d8a92c99-960a-4e6a-a6c2-c1e42f6e3095" providerId="ADAL" clId="{F8389DB8-569E-43B6-812F-C5D2FDDB84B3}" dt="2022-11-02T01:12:28.104" v="3175" actId="165"/>
          <ac:spMkLst>
            <pc:docMk/>
            <pc:sldMk cId="771438285" sldId="322"/>
            <ac:spMk id="23" creationId="{7DB10178-3E81-A778-4888-3F7304C4B20F}"/>
          </ac:spMkLst>
        </pc:spChg>
        <pc:spChg chg="mod">
          <ac:chgData name="Cameron Barnes" userId="d8a92c99-960a-4e6a-a6c2-c1e42f6e3095" providerId="ADAL" clId="{F8389DB8-569E-43B6-812F-C5D2FDDB84B3}" dt="2022-11-02T01:12:28.104" v="3175" actId="165"/>
          <ac:spMkLst>
            <pc:docMk/>
            <pc:sldMk cId="771438285" sldId="322"/>
            <ac:spMk id="24" creationId="{DD2381D0-58B7-C7BE-2EFF-7420820BBED2}"/>
          </ac:spMkLst>
        </pc:spChg>
        <pc:spChg chg="mod">
          <ac:chgData name="Cameron Barnes" userId="d8a92c99-960a-4e6a-a6c2-c1e42f6e3095" providerId="ADAL" clId="{F8389DB8-569E-43B6-812F-C5D2FDDB84B3}" dt="2022-11-02T01:12:28.104" v="3175" actId="165"/>
          <ac:spMkLst>
            <pc:docMk/>
            <pc:sldMk cId="771438285" sldId="322"/>
            <ac:spMk id="25" creationId="{B1C2C063-F67A-DE4B-35C0-746BEC4326F3}"/>
          </ac:spMkLst>
        </pc:spChg>
        <pc:spChg chg="mod">
          <ac:chgData name="Cameron Barnes" userId="d8a92c99-960a-4e6a-a6c2-c1e42f6e3095" providerId="ADAL" clId="{F8389DB8-569E-43B6-812F-C5D2FDDB84B3}" dt="2022-11-01T21:35:24.883" v="2603" actId="1076"/>
          <ac:spMkLst>
            <pc:docMk/>
            <pc:sldMk cId="771438285" sldId="322"/>
            <ac:spMk id="29" creationId="{88CA874A-FF1B-2A4C-5BBF-C399CF36A94B}"/>
          </ac:spMkLst>
        </pc:spChg>
        <pc:spChg chg="mod">
          <ac:chgData name="Cameron Barnes" userId="d8a92c99-960a-4e6a-a6c2-c1e42f6e3095" providerId="ADAL" clId="{F8389DB8-569E-43B6-812F-C5D2FDDB84B3}" dt="2022-11-01T21:35:20.156" v="2601"/>
          <ac:spMkLst>
            <pc:docMk/>
            <pc:sldMk cId="771438285" sldId="322"/>
            <ac:spMk id="31" creationId="{DA67D72E-C8E8-94C6-9B99-AADF7CAEA154}"/>
          </ac:spMkLst>
        </pc:spChg>
        <pc:spChg chg="mod">
          <ac:chgData name="Cameron Barnes" userId="d8a92c99-960a-4e6a-a6c2-c1e42f6e3095" providerId="ADAL" clId="{F8389DB8-569E-43B6-812F-C5D2FDDB84B3}" dt="2022-11-01T21:35:20.156" v="2601"/>
          <ac:spMkLst>
            <pc:docMk/>
            <pc:sldMk cId="771438285" sldId="322"/>
            <ac:spMk id="32" creationId="{10492B03-4AF0-1D3B-075C-23598A695445}"/>
          </ac:spMkLst>
        </pc:spChg>
        <pc:spChg chg="mod">
          <ac:chgData name="Cameron Barnes" userId="d8a92c99-960a-4e6a-a6c2-c1e42f6e3095" providerId="ADAL" clId="{F8389DB8-569E-43B6-812F-C5D2FDDB84B3}" dt="2022-11-01T21:35:20.156" v="2601"/>
          <ac:spMkLst>
            <pc:docMk/>
            <pc:sldMk cId="771438285" sldId="322"/>
            <ac:spMk id="33" creationId="{5B37BC4F-3192-CA4E-0CAB-BA3A6C91E254}"/>
          </ac:spMkLst>
        </pc:spChg>
        <pc:spChg chg="mod">
          <ac:chgData name="Cameron Barnes" userId="d8a92c99-960a-4e6a-a6c2-c1e42f6e3095" providerId="ADAL" clId="{F8389DB8-569E-43B6-812F-C5D2FDDB84B3}" dt="2022-11-01T21:35:20.156" v="2601"/>
          <ac:spMkLst>
            <pc:docMk/>
            <pc:sldMk cId="771438285" sldId="322"/>
            <ac:spMk id="34" creationId="{CAFBF915-275C-5CC2-8D5D-BE35E7024C1C}"/>
          </ac:spMkLst>
        </pc:spChg>
        <pc:spChg chg="mod">
          <ac:chgData name="Cameron Barnes" userId="d8a92c99-960a-4e6a-a6c2-c1e42f6e3095" providerId="ADAL" clId="{F8389DB8-569E-43B6-812F-C5D2FDDB84B3}" dt="2022-11-01T21:35:20.156" v="2601"/>
          <ac:spMkLst>
            <pc:docMk/>
            <pc:sldMk cId="771438285" sldId="322"/>
            <ac:spMk id="36" creationId="{47AD36E7-D082-ACA4-4398-1B7B5EAA43DE}"/>
          </ac:spMkLst>
        </pc:spChg>
        <pc:spChg chg="mod">
          <ac:chgData name="Cameron Barnes" userId="d8a92c99-960a-4e6a-a6c2-c1e42f6e3095" providerId="ADAL" clId="{F8389DB8-569E-43B6-812F-C5D2FDDB84B3}" dt="2022-11-01T21:35:20.156" v="2601"/>
          <ac:spMkLst>
            <pc:docMk/>
            <pc:sldMk cId="771438285" sldId="322"/>
            <ac:spMk id="37" creationId="{C5501534-C6A7-6F77-D631-0EFEBC30A4D0}"/>
          </ac:spMkLst>
        </pc:spChg>
        <pc:spChg chg="mod">
          <ac:chgData name="Cameron Barnes" userId="d8a92c99-960a-4e6a-a6c2-c1e42f6e3095" providerId="ADAL" clId="{F8389DB8-569E-43B6-812F-C5D2FDDB84B3}" dt="2022-11-01T21:35:20.156" v="2601"/>
          <ac:spMkLst>
            <pc:docMk/>
            <pc:sldMk cId="771438285" sldId="322"/>
            <ac:spMk id="38" creationId="{953C09E3-56FC-3600-4C91-85CD2C54595B}"/>
          </ac:spMkLst>
        </pc:spChg>
        <pc:spChg chg="mod">
          <ac:chgData name="Cameron Barnes" userId="d8a92c99-960a-4e6a-a6c2-c1e42f6e3095" providerId="ADAL" clId="{F8389DB8-569E-43B6-812F-C5D2FDDB84B3}" dt="2022-11-01T21:35:20.156" v="2601"/>
          <ac:spMkLst>
            <pc:docMk/>
            <pc:sldMk cId="771438285" sldId="322"/>
            <ac:spMk id="39" creationId="{BF0E4604-C7F9-A75B-7589-AB1C2E4CBA27}"/>
          </ac:spMkLst>
        </pc:spChg>
        <pc:spChg chg="mod">
          <ac:chgData name="Cameron Barnes" userId="d8a92c99-960a-4e6a-a6c2-c1e42f6e3095" providerId="ADAL" clId="{F8389DB8-569E-43B6-812F-C5D2FDDB84B3}" dt="2022-11-01T21:35:20.156" v="2601"/>
          <ac:spMkLst>
            <pc:docMk/>
            <pc:sldMk cId="771438285" sldId="322"/>
            <ac:spMk id="40" creationId="{ADAD0C18-9FF1-9520-B246-A287BB60E7F5}"/>
          </ac:spMkLst>
        </pc:spChg>
        <pc:spChg chg="mod">
          <ac:chgData name="Cameron Barnes" userId="d8a92c99-960a-4e6a-a6c2-c1e42f6e3095" providerId="ADAL" clId="{F8389DB8-569E-43B6-812F-C5D2FDDB84B3}" dt="2022-11-01T21:35:20.156" v="2601"/>
          <ac:spMkLst>
            <pc:docMk/>
            <pc:sldMk cId="771438285" sldId="322"/>
            <ac:spMk id="41" creationId="{6ADE2EE6-2BD0-F125-BC29-FC75E8BB3E2A}"/>
          </ac:spMkLst>
        </pc:spChg>
        <pc:spChg chg="mod">
          <ac:chgData name="Cameron Barnes" userId="d8a92c99-960a-4e6a-a6c2-c1e42f6e3095" providerId="ADAL" clId="{F8389DB8-569E-43B6-812F-C5D2FDDB84B3}" dt="2022-11-01T21:35:20.156" v="2601"/>
          <ac:spMkLst>
            <pc:docMk/>
            <pc:sldMk cId="771438285" sldId="322"/>
            <ac:spMk id="42" creationId="{8039AA54-C8C6-AEA0-629C-4F7244A6DA00}"/>
          </ac:spMkLst>
        </pc:spChg>
        <pc:spChg chg="mod">
          <ac:chgData name="Cameron Barnes" userId="d8a92c99-960a-4e6a-a6c2-c1e42f6e3095" providerId="ADAL" clId="{F8389DB8-569E-43B6-812F-C5D2FDDB84B3}" dt="2022-11-01T21:35:20.156" v="2601"/>
          <ac:spMkLst>
            <pc:docMk/>
            <pc:sldMk cId="771438285" sldId="322"/>
            <ac:spMk id="43" creationId="{14761859-98F3-2017-7DB2-74A340B3719F}"/>
          </ac:spMkLst>
        </pc:spChg>
        <pc:spChg chg="mod">
          <ac:chgData name="Cameron Barnes" userId="d8a92c99-960a-4e6a-a6c2-c1e42f6e3095" providerId="ADAL" clId="{F8389DB8-569E-43B6-812F-C5D2FDDB84B3}" dt="2022-11-01T21:35:29.095" v="2605" actId="1076"/>
          <ac:spMkLst>
            <pc:docMk/>
            <pc:sldMk cId="771438285" sldId="322"/>
            <ac:spMk id="44" creationId="{4D6827A8-D11C-E619-D626-199D44331AFA}"/>
          </ac:spMkLst>
        </pc:spChg>
        <pc:spChg chg="mod">
          <ac:chgData name="Cameron Barnes" userId="d8a92c99-960a-4e6a-a6c2-c1e42f6e3095" providerId="ADAL" clId="{F8389DB8-569E-43B6-812F-C5D2FDDB84B3}" dt="2022-11-01T21:35:20.156" v="2601"/>
          <ac:spMkLst>
            <pc:docMk/>
            <pc:sldMk cId="771438285" sldId="322"/>
            <ac:spMk id="45" creationId="{F397A439-5D58-BF58-42FD-17E9563A4CC0}"/>
          </ac:spMkLst>
        </pc:spChg>
        <pc:spChg chg="mod">
          <ac:chgData name="Cameron Barnes" userId="d8a92c99-960a-4e6a-a6c2-c1e42f6e3095" providerId="ADAL" clId="{F8389DB8-569E-43B6-812F-C5D2FDDB84B3}" dt="2022-11-01T21:35:20.156" v="2601"/>
          <ac:spMkLst>
            <pc:docMk/>
            <pc:sldMk cId="771438285" sldId="322"/>
            <ac:spMk id="46" creationId="{67F3F072-6DCF-61B4-F01E-D07189F2BFAF}"/>
          </ac:spMkLst>
        </pc:spChg>
        <pc:spChg chg="mod">
          <ac:chgData name="Cameron Barnes" userId="d8a92c99-960a-4e6a-a6c2-c1e42f6e3095" providerId="ADAL" clId="{F8389DB8-569E-43B6-812F-C5D2FDDB84B3}" dt="2022-11-01T21:35:20.156" v="2601"/>
          <ac:spMkLst>
            <pc:docMk/>
            <pc:sldMk cId="771438285" sldId="322"/>
            <ac:spMk id="47" creationId="{CF6CE2DE-5166-CAF7-BB6A-E01A7E1D9E84}"/>
          </ac:spMkLst>
        </pc:spChg>
        <pc:spChg chg="mod">
          <ac:chgData name="Cameron Barnes" userId="d8a92c99-960a-4e6a-a6c2-c1e42f6e3095" providerId="ADAL" clId="{F8389DB8-569E-43B6-812F-C5D2FDDB84B3}" dt="2022-11-01T21:35:20.156" v="2601"/>
          <ac:spMkLst>
            <pc:docMk/>
            <pc:sldMk cId="771438285" sldId="322"/>
            <ac:spMk id="48" creationId="{6B093FAE-AAE1-0D08-BF26-B4CF84CF1684}"/>
          </ac:spMkLst>
        </pc:spChg>
        <pc:spChg chg="mod topLvl">
          <ac:chgData name="Cameron Barnes" userId="d8a92c99-960a-4e6a-a6c2-c1e42f6e3095" providerId="ADAL" clId="{F8389DB8-569E-43B6-812F-C5D2FDDB84B3}" dt="2022-11-01T21:55:26.547" v="2815" actId="207"/>
          <ac:spMkLst>
            <pc:docMk/>
            <pc:sldMk cId="771438285" sldId="322"/>
            <ac:spMk id="63" creationId="{56715908-6284-40BB-F171-578CABA1BA98}"/>
          </ac:spMkLst>
        </pc:spChg>
        <pc:spChg chg="mod">
          <ac:chgData name="Cameron Barnes" userId="d8a92c99-960a-4e6a-a6c2-c1e42f6e3095" providerId="ADAL" clId="{F8389DB8-569E-43B6-812F-C5D2FDDB84B3}" dt="2022-11-01T21:54:55.029" v="2812" actId="165"/>
          <ac:spMkLst>
            <pc:docMk/>
            <pc:sldMk cId="771438285" sldId="322"/>
            <ac:spMk id="65" creationId="{92BD3F9D-A4B8-A4B8-0E50-A7D7DA6C0E9F}"/>
          </ac:spMkLst>
        </pc:spChg>
        <pc:spChg chg="mod">
          <ac:chgData name="Cameron Barnes" userId="d8a92c99-960a-4e6a-a6c2-c1e42f6e3095" providerId="ADAL" clId="{F8389DB8-569E-43B6-812F-C5D2FDDB84B3}" dt="2022-11-01T21:54:55.029" v="2812" actId="165"/>
          <ac:spMkLst>
            <pc:docMk/>
            <pc:sldMk cId="771438285" sldId="322"/>
            <ac:spMk id="67" creationId="{8ECAF965-6649-F614-0909-165A5F28EB64}"/>
          </ac:spMkLst>
        </pc:spChg>
        <pc:spChg chg="mod">
          <ac:chgData name="Cameron Barnes" userId="d8a92c99-960a-4e6a-a6c2-c1e42f6e3095" providerId="ADAL" clId="{F8389DB8-569E-43B6-812F-C5D2FDDB84B3}" dt="2022-11-01T21:54:55.029" v="2812" actId="165"/>
          <ac:spMkLst>
            <pc:docMk/>
            <pc:sldMk cId="771438285" sldId="322"/>
            <ac:spMk id="69" creationId="{DFCB7726-2879-E895-FCFA-2705A3C04A88}"/>
          </ac:spMkLst>
        </pc:spChg>
        <pc:spChg chg="mod">
          <ac:chgData name="Cameron Barnes" userId="d8a92c99-960a-4e6a-a6c2-c1e42f6e3095" providerId="ADAL" clId="{F8389DB8-569E-43B6-812F-C5D2FDDB84B3}" dt="2022-11-01T21:54:55.029" v="2812" actId="165"/>
          <ac:spMkLst>
            <pc:docMk/>
            <pc:sldMk cId="771438285" sldId="322"/>
            <ac:spMk id="71" creationId="{CFBA37B5-6848-B46C-C137-EAC7DCF6887C}"/>
          </ac:spMkLst>
        </pc:spChg>
        <pc:grpChg chg="add del mod">
          <ac:chgData name="Cameron Barnes" userId="d8a92c99-960a-4e6a-a6c2-c1e42f6e3095" providerId="ADAL" clId="{F8389DB8-569E-43B6-812F-C5D2FDDB84B3}" dt="2022-11-02T01:08:11.117" v="3161" actId="165"/>
          <ac:grpSpMkLst>
            <pc:docMk/>
            <pc:sldMk cId="771438285" sldId="322"/>
            <ac:grpSpMk id="5" creationId="{55BB4545-935D-63EA-A386-02E6399E859E}"/>
          </ac:grpSpMkLst>
        </pc:grpChg>
        <pc:grpChg chg="mod topLvl">
          <ac:chgData name="Cameron Barnes" userId="d8a92c99-960a-4e6a-a6c2-c1e42f6e3095" providerId="ADAL" clId="{F8389DB8-569E-43B6-812F-C5D2FDDB84B3}" dt="2022-11-02T01:12:28.104" v="3175" actId="165"/>
          <ac:grpSpMkLst>
            <pc:docMk/>
            <pc:sldMk cId="771438285" sldId="322"/>
            <ac:grpSpMk id="7" creationId="{111D472F-6E6E-1651-B6CB-8E4FA1223D99}"/>
          </ac:grpSpMkLst>
        </pc:grpChg>
        <pc:grpChg chg="add del mod">
          <ac:chgData name="Cameron Barnes" userId="d8a92c99-960a-4e6a-a6c2-c1e42f6e3095" providerId="ADAL" clId="{F8389DB8-569E-43B6-812F-C5D2FDDB84B3}" dt="2022-11-01T21:35:29.594" v="2606"/>
          <ac:grpSpMkLst>
            <pc:docMk/>
            <pc:sldMk cId="771438285" sldId="322"/>
            <ac:grpSpMk id="28" creationId="{D63BE0AF-BE90-459C-69EB-36956947F309}"/>
          </ac:grpSpMkLst>
        </pc:grpChg>
        <pc:grpChg chg="mod">
          <ac:chgData name="Cameron Barnes" userId="d8a92c99-960a-4e6a-a6c2-c1e42f6e3095" providerId="ADAL" clId="{F8389DB8-569E-43B6-812F-C5D2FDDB84B3}" dt="2022-11-01T21:35:20.156" v="2601"/>
          <ac:grpSpMkLst>
            <pc:docMk/>
            <pc:sldMk cId="771438285" sldId="322"/>
            <ac:grpSpMk id="30" creationId="{34B9FA6A-99A0-7BC8-BC5D-DD3A8AACEC8C}"/>
          </ac:grpSpMkLst>
        </pc:grpChg>
        <pc:grpChg chg="add del mod">
          <ac:chgData name="Cameron Barnes" userId="d8a92c99-960a-4e6a-a6c2-c1e42f6e3095" providerId="ADAL" clId="{F8389DB8-569E-43B6-812F-C5D2FDDB84B3}" dt="2022-11-01T21:54:55.029" v="2812" actId="165"/>
          <ac:grpSpMkLst>
            <pc:docMk/>
            <pc:sldMk cId="771438285" sldId="322"/>
            <ac:grpSpMk id="51" creationId="{2A3D874C-A042-BE42-1684-3D3410766576}"/>
          </ac:grpSpMkLst>
        </pc:grpChg>
        <pc:grpChg chg="mod topLvl">
          <ac:chgData name="Cameron Barnes" userId="d8a92c99-960a-4e6a-a6c2-c1e42f6e3095" providerId="ADAL" clId="{F8389DB8-569E-43B6-812F-C5D2FDDB84B3}" dt="2022-11-01T21:54:55.029" v="2812" actId="165"/>
          <ac:grpSpMkLst>
            <pc:docMk/>
            <pc:sldMk cId="771438285" sldId="322"/>
            <ac:grpSpMk id="54" creationId="{52A609C0-939A-BE98-6AB4-62978D7B5536}"/>
          </ac:grpSpMkLst>
        </pc:grpChg>
        <pc:grpChg chg="mod topLvl">
          <ac:chgData name="Cameron Barnes" userId="d8a92c99-960a-4e6a-a6c2-c1e42f6e3095" providerId="ADAL" clId="{F8389DB8-569E-43B6-812F-C5D2FDDB84B3}" dt="2022-11-01T21:54:55.029" v="2812" actId="165"/>
          <ac:grpSpMkLst>
            <pc:docMk/>
            <pc:sldMk cId="771438285" sldId="322"/>
            <ac:grpSpMk id="59" creationId="{3852D2C5-C16B-0DC6-1846-8BC11D5A651D}"/>
          </ac:grpSpMkLst>
        </pc:grpChg>
        <pc:grpChg chg="mod topLvl">
          <ac:chgData name="Cameron Barnes" userId="d8a92c99-960a-4e6a-a6c2-c1e42f6e3095" providerId="ADAL" clId="{F8389DB8-569E-43B6-812F-C5D2FDDB84B3}" dt="2022-11-01T21:54:55.029" v="2812" actId="165"/>
          <ac:grpSpMkLst>
            <pc:docMk/>
            <pc:sldMk cId="771438285" sldId="322"/>
            <ac:grpSpMk id="60" creationId="{36A1365F-AB58-C7C2-74C2-0751DDB1C33A}"/>
          </ac:grpSpMkLst>
        </pc:grpChg>
        <pc:grpChg chg="mod topLvl">
          <ac:chgData name="Cameron Barnes" userId="d8a92c99-960a-4e6a-a6c2-c1e42f6e3095" providerId="ADAL" clId="{F8389DB8-569E-43B6-812F-C5D2FDDB84B3}" dt="2022-11-01T21:54:55.029" v="2812" actId="165"/>
          <ac:grpSpMkLst>
            <pc:docMk/>
            <pc:sldMk cId="771438285" sldId="322"/>
            <ac:grpSpMk id="61" creationId="{AAF72127-221A-3043-8189-A6C928460489}"/>
          </ac:grpSpMkLst>
        </pc:grpChg>
        <pc:grpChg chg="del mod topLvl">
          <ac:chgData name="Cameron Barnes" userId="d8a92c99-960a-4e6a-a6c2-c1e42f6e3095" providerId="ADAL" clId="{F8389DB8-569E-43B6-812F-C5D2FDDB84B3}" dt="2022-11-01T21:55:05.690" v="2813" actId="165"/>
          <ac:grpSpMkLst>
            <pc:docMk/>
            <pc:sldMk cId="771438285" sldId="322"/>
            <ac:grpSpMk id="62" creationId="{797E7F1F-7E3F-BC03-3D90-5CEBEB1C9F44}"/>
          </ac:grpSpMkLst>
        </pc:grpChg>
        <pc:grpChg chg="add del mod">
          <ac:chgData name="Cameron Barnes" userId="d8a92c99-960a-4e6a-a6c2-c1e42f6e3095" providerId="ADAL" clId="{F8389DB8-569E-43B6-812F-C5D2FDDB84B3}" dt="2022-11-02T01:12:28.104" v="3175" actId="165"/>
          <ac:grpSpMkLst>
            <pc:docMk/>
            <pc:sldMk cId="771438285" sldId="322"/>
            <ac:grpSpMk id="73" creationId="{AFB94292-7B2D-F151-A966-15E29487182E}"/>
          </ac:grpSpMkLst>
        </pc:grpChg>
        <pc:picChg chg="del">
          <ac:chgData name="Cameron Barnes" userId="d8a92c99-960a-4e6a-a6c2-c1e42f6e3095" providerId="ADAL" clId="{F8389DB8-569E-43B6-812F-C5D2FDDB84B3}" dt="2022-11-01T20:59:38.767" v="2286" actId="478"/>
          <ac:picMkLst>
            <pc:docMk/>
            <pc:sldMk cId="771438285" sldId="322"/>
            <ac:picMk id="2" creationId="{A61BAF60-186C-B441-1D4F-A0EE6EB5CD72}"/>
          </ac:picMkLst>
        </pc:picChg>
        <pc:picChg chg="mod">
          <ac:chgData name="Cameron Barnes" userId="d8a92c99-960a-4e6a-a6c2-c1e42f6e3095" providerId="ADAL" clId="{F8389DB8-569E-43B6-812F-C5D2FDDB84B3}" dt="2022-11-02T01:12:28.104" v="3175" actId="165"/>
          <ac:picMkLst>
            <pc:docMk/>
            <pc:sldMk cId="771438285" sldId="322"/>
            <ac:picMk id="26" creationId="{CADF70AF-D4B9-FA12-8620-F6DFA346C45B}"/>
          </ac:picMkLst>
        </pc:picChg>
        <pc:picChg chg="mod">
          <ac:chgData name="Cameron Barnes" userId="d8a92c99-960a-4e6a-a6c2-c1e42f6e3095" providerId="ADAL" clId="{F8389DB8-569E-43B6-812F-C5D2FDDB84B3}" dt="2022-11-02T01:12:28.104" v="3175" actId="165"/>
          <ac:picMkLst>
            <pc:docMk/>
            <pc:sldMk cId="771438285" sldId="322"/>
            <ac:picMk id="27" creationId="{AF8F205E-A1B9-B500-1722-C9BF028D4BA8}"/>
          </ac:picMkLst>
        </pc:picChg>
        <pc:picChg chg="mod">
          <ac:chgData name="Cameron Barnes" userId="d8a92c99-960a-4e6a-a6c2-c1e42f6e3095" providerId="ADAL" clId="{F8389DB8-569E-43B6-812F-C5D2FDDB84B3}" dt="2022-11-01T21:35:20.156" v="2601"/>
          <ac:picMkLst>
            <pc:docMk/>
            <pc:sldMk cId="771438285" sldId="322"/>
            <ac:picMk id="49" creationId="{2222C2A5-ECB4-F3E0-2B68-7617AD0F2C75}"/>
          </ac:picMkLst>
        </pc:picChg>
        <pc:picChg chg="mod">
          <ac:chgData name="Cameron Barnes" userId="d8a92c99-960a-4e6a-a6c2-c1e42f6e3095" providerId="ADAL" clId="{F8389DB8-569E-43B6-812F-C5D2FDDB84B3}" dt="2022-11-01T21:35:20.156" v="2601"/>
          <ac:picMkLst>
            <pc:docMk/>
            <pc:sldMk cId="771438285" sldId="322"/>
            <ac:picMk id="50" creationId="{B24F1E5B-5058-4A4A-600F-E37B36717600}"/>
          </ac:picMkLst>
        </pc:picChg>
        <pc:picChg chg="mod topLvl">
          <ac:chgData name="Cameron Barnes" userId="d8a92c99-960a-4e6a-a6c2-c1e42f6e3095" providerId="ADAL" clId="{F8389DB8-569E-43B6-812F-C5D2FDDB84B3}" dt="2022-11-01T21:55:05.690" v="2813" actId="165"/>
          <ac:picMkLst>
            <pc:docMk/>
            <pc:sldMk cId="771438285" sldId="322"/>
            <ac:picMk id="64" creationId="{BA36DC57-6417-5034-C58C-85CADB6E57E5}"/>
          </ac:picMkLst>
        </pc:picChg>
        <pc:picChg chg="mod">
          <ac:chgData name="Cameron Barnes" userId="d8a92c99-960a-4e6a-a6c2-c1e42f6e3095" providerId="ADAL" clId="{F8389DB8-569E-43B6-812F-C5D2FDDB84B3}" dt="2022-11-01T21:54:55.029" v="2812" actId="165"/>
          <ac:picMkLst>
            <pc:docMk/>
            <pc:sldMk cId="771438285" sldId="322"/>
            <ac:picMk id="66" creationId="{5A5AFECB-2E4C-0F7E-8099-35701C4ECC8B}"/>
          </ac:picMkLst>
        </pc:picChg>
        <pc:picChg chg="mod">
          <ac:chgData name="Cameron Barnes" userId="d8a92c99-960a-4e6a-a6c2-c1e42f6e3095" providerId="ADAL" clId="{F8389DB8-569E-43B6-812F-C5D2FDDB84B3}" dt="2022-11-01T21:54:55.029" v="2812" actId="165"/>
          <ac:picMkLst>
            <pc:docMk/>
            <pc:sldMk cId="771438285" sldId="322"/>
            <ac:picMk id="68" creationId="{4AE41DDF-C071-6661-89E6-9C5CF2C7DC83}"/>
          </ac:picMkLst>
        </pc:picChg>
        <pc:picChg chg="mod">
          <ac:chgData name="Cameron Barnes" userId="d8a92c99-960a-4e6a-a6c2-c1e42f6e3095" providerId="ADAL" clId="{F8389DB8-569E-43B6-812F-C5D2FDDB84B3}" dt="2022-11-01T21:54:55.029" v="2812" actId="165"/>
          <ac:picMkLst>
            <pc:docMk/>
            <pc:sldMk cId="771438285" sldId="322"/>
            <ac:picMk id="70" creationId="{663248F0-AF39-7DDB-5A0D-D5595F7335F9}"/>
          </ac:picMkLst>
        </pc:picChg>
        <pc:picChg chg="mod">
          <ac:chgData name="Cameron Barnes" userId="d8a92c99-960a-4e6a-a6c2-c1e42f6e3095" providerId="ADAL" clId="{F8389DB8-569E-43B6-812F-C5D2FDDB84B3}" dt="2022-11-01T21:54:55.029" v="2812" actId="165"/>
          <ac:picMkLst>
            <pc:docMk/>
            <pc:sldMk cId="771438285" sldId="322"/>
            <ac:picMk id="72" creationId="{0DEC602D-03FD-3F79-E2C7-DB1172BB1E1D}"/>
          </ac:picMkLst>
        </pc:picChg>
        <pc:picChg chg="add del mod">
          <ac:chgData name="Cameron Barnes" userId="d8a92c99-960a-4e6a-a6c2-c1e42f6e3095" providerId="ADAL" clId="{F8389DB8-569E-43B6-812F-C5D2FDDB84B3}" dt="2022-11-02T01:44:41.951" v="3395" actId="478"/>
          <ac:picMkLst>
            <pc:docMk/>
            <pc:sldMk cId="771438285" sldId="322"/>
            <ac:picMk id="8194" creationId="{3E85A514-6E6D-C321-A848-BDC64E9B9A6D}"/>
          </ac:picMkLst>
        </pc:picChg>
        <pc:picChg chg="add mod">
          <ac:chgData name="Cameron Barnes" userId="d8a92c99-960a-4e6a-a6c2-c1e42f6e3095" providerId="ADAL" clId="{F8389DB8-569E-43B6-812F-C5D2FDDB84B3}" dt="2022-11-06T21:32:42.199" v="9611" actId="14100"/>
          <ac:picMkLst>
            <pc:docMk/>
            <pc:sldMk cId="771438285" sldId="322"/>
            <ac:picMk id="8196" creationId="{0BDEE0A4-C3FC-AE85-2FB6-ECC2F7891350}"/>
          </ac:picMkLst>
        </pc:picChg>
        <pc:cxnChg chg="mod topLvl">
          <ac:chgData name="Cameron Barnes" userId="d8a92c99-960a-4e6a-a6c2-c1e42f6e3095" providerId="ADAL" clId="{F8389DB8-569E-43B6-812F-C5D2FDDB84B3}" dt="2022-11-02T01:12:28.104" v="3175" actId="165"/>
          <ac:cxnSpMkLst>
            <pc:docMk/>
            <pc:sldMk cId="771438285" sldId="322"/>
            <ac:cxnSpMk id="12" creationId="{37CB948C-A69F-E6F6-9E91-39AF8E3B54CA}"/>
          </ac:cxnSpMkLst>
        </pc:cxnChg>
        <pc:cxnChg chg="mod">
          <ac:chgData name="Cameron Barnes" userId="d8a92c99-960a-4e6a-a6c2-c1e42f6e3095" providerId="ADAL" clId="{F8389DB8-569E-43B6-812F-C5D2FDDB84B3}" dt="2022-11-01T21:35:20.156" v="2601"/>
          <ac:cxnSpMkLst>
            <pc:docMk/>
            <pc:sldMk cId="771438285" sldId="322"/>
            <ac:cxnSpMk id="35" creationId="{019161B6-0D1E-1549-73C2-511DC8135357}"/>
          </ac:cxnSpMkLst>
        </pc:cxnChg>
        <pc:cxnChg chg="mod topLvl">
          <ac:chgData name="Cameron Barnes" userId="d8a92c99-960a-4e6a-a6c2-c1e42f6e3095" providerId="ADAL" clId="{F8389DB8-569E-43B6-812F-C5D2FDDB84B3}" dt="2022-11-01T21:54:55.029" v="2812" actId="165"/>
          <ac:cxnSpMkLst>
            <pc:docMk/>
            <pc:sldMk cId="771438285" sldId="322"/>
            <ac:cxnSpMk id="52" creationId="{4F2D290B-0754-501D-230A-472CF505BD94}"/>
          </ac:cxnSpMkLst>
        </pc:cxnChg>
        <pc:cxnChg chg="mod topLvl">
          <ac:chgData name="Cameron Barnes" userId="d8a92c99-960a-4e6a-a6c2-c1e42f6e3095" providerId="ADAL" clId="{F8389DB8-569E-43B6-812F-C5D2FDDB84B3}" dt="2022-11-01T21:54:55.029" v="2812" actId="165"/>
          <ac:cxnSpMkLst>
            <pc:docMk/>
            <pc:sldMk cId="771438285" sldId="322"/>
            <ac:cxnSpMk id="53" creationId="{63B821EA-C4C0-0ACF-B985-08C08F717736}"/>
          </ac:cxnSpMkLst>
        </pc:cxnChg>
        <pc:cxnChg chg="mod topLvl">
          <ac:chgData name="Cameron Barnes" userId="d8a92c99-960a-4e6a-a6c2-c1e42f6e3095" providerId="ADAL" clId="{F8389DB8-569E-43B6-812F-C5D2FDDB84B3}" dt="2022-11-01T21:54:55.029" v="2812" actId="165"/>
          <ac:cxnSpMkLst>
            <pc:docMk/>
            <pc:sldMk cId="771438285" sldId="322"/>
            <ac:cxnSpMk id="55" creationId="{685F619A-C412-9EB1-F427-9C89FECF1FCD}"/>
          </ac:cxnSpMkLst>
        </pc:cxnChg>
        <pc:cxnChg chg="mod topLvl">
          <ac:chgData name="Cameron Barnes" userId="d8a92c99-960a-4e6a-a6c2-c1e42f6e3095" providerId="ADAL" clId="{F8389DB8-569E-43B6-812F-C5D2FDDB84B3}" dt="2022-11-01T21:54:55.029" v="2812" actId="165"/>
          <ac:cxnSpMkLst>
            <pc:docMk/>
            <pc:sldMk cId="771438285" sldId="322"/>
            <ac:cxnSpMk id="56" creationId="{08D32234-6DA4-2FCD-FF16-75489EDFB14C}"/>
          </ac:cxnSpMkLst>
        </pc:cxnChg>
        <pc:cxnChg chg="mod topLvl">
          <ac:chgData name="Cameron Barnes" userId="d8a92c99-960a-4e6a-a6c2-c1e42f6e3095" providerId="ADAL" clId="{F8389DB8-569E-43B6-812F-C5D2FDDB84B3}" dt="2022-11-01T21:54:55.029" v="2812" actId="165"/>
          <ac:cxnSpMkLst>
            <pc:docMk/>
            <pc:sldMk cId="771438285" sldId="322"/>
            <ac:cxnSpMk id="57" creationId="{E9713110-6F34-78EB-C82F-B1558FA74A2A}"/>
          </ac:cxnSpMkLst>
        </pc:cxnChg>
        <pc:cxnChg chg="mod topLvl">
          <ac:chgData name="Cameron Barnes" userId="d8a92c99-960a-4e6a-a6c2-c1e42f6e3095" providerId="ADAL" clId="{F8389DB8-569E-43B6-812F-C5D2FDDB84B3}" dt="2022-11-01T21:54:55.029" v="2812" actId="165"/>
          <ac:cxnSpMkLst>
            <pc:docMk/>
            <pc:sldMk cId="771438285" sldId="322"/>
            <ac:cxnSpMk id="58" creationId="{3A9D2DEE-6E4A-4D51-A43F-03110AF9BEB7}"/>
          </ac:cxnSpMkLst>
        </pc:cxnChg>
      </pc:sldChg>
      <pc:sldChg chg="addSp delSp modSp new mod">
        <pc:chgData name="Cameron Barnes" userId="d8a92c99-960a-4e6a-a6c2-c1e42f6e3095" providerId="ADAL" clId="{F8389DB8-569E-43B6-812F-C5D2FDDB84B3}" dt="2022-11-02T03:29:24.823" v="4153" actId="1076"/>
        <pc:sldMkLst>
          <pc:docMk/>
          <pc:sldMk cId="2290615378" sldId="323"/>
        </pc:sldMkLst>
        <pc:spChg chg="add mod">
          <ac:chgData name="Cameron Barnes" userId="d8a92c99-960a-4e6a-a6c2-c1e42f6e3095" providerId="ADAL" clId="{F8389DB8-569E-43B6-812F-C5D2FDDB84B3}" dt="2022-11-02T03:28:33.387" v="4140" actId="14100"/>
          <ac:spMkLst>
            <pc:docMk/>
            <pc:sldMk cId="2290615378" sldId="323"/>
            <ac:spMk id="5" creationId="{2470C151-A529-F6F3-9D51-840E13778326}"/>
          </ac:spMkLst>
        </pc:spChg>
        <pc:spChg chg="add mod">
          <ac:chgData name="Cameron Barnes" userId="d8a92c99-960a-4e6a-a6c2-c1e42f6e3095" providerId="ADAL" clId="{F8389DB8-569E-43B6-812F-C5D2FDDB84B3}" dt="2022-11-02T03:22:13.971" v="4058" actId="1076"/>
          <ac:spMkLst>
            <pc:docMk/>
            <pc:sldMk cId="2290615378" sldId="323"/>
            <ac:spMk id="6" creationId="{7628BF2C-5FB4-91AD-5AB9-0569927022AB}"/>
          </ac:spMkLst>
        </pc:spChg>
        <pc:spChg chg="add mod">
          <ac:chgData name="Cameron Barnes" userId="d8a92c99-960a-4e6a-a6c2-c1e42f6e3095" providerId="ADAL" clId="{F8389DB8-569E-43B6-812F-C5D2FDDB84B3}" dt="2022-11-02T03:22:20.848" v="4060" actId="1076"/>
          <ac:spMkLst>
            <pc:docMk/>
            <pc:sldMk cId="2290615378" sldId="323"/>
            <ac:spMk id="7" creationId="{DB30D9FC-03B0-3E1E-C8B3-8074D5A3967C}"/>
          </ac:spMkLst>
        </pc:spChg>
        <pc:spChg chg="add mod">
          <ac:chgData name="Cameron Barnes" userId="d8a92c99-960a-4e6a-a6c2-c1e42f6e3095" providerId="ADAL" clId="{F8389DB8-569E-43B6-812F-C5D2FDDB84B3}" dt="2022-11-02T03:22:24.863" v="4062" actId="1076"/>
          <ac:spMkLst>
            <pc:docMk/>
            <pc:sldMk cId="2290615378" sldId="323"/>
            <ac:spMk id="8" creationId="{5EFC4ADB-D5AE-80E9-234C-0D662A3722D5}"/>
          </ac:spMkLst>
        </pc:spChg>
        <pc:spChg chg="add mod ord">
          <ac:chgData name="Cameron Barnes" userId="d8a92c99-960a-4e6a-a6c2-c1e42f6e3095" providerId="ADAL" clId="{F8389DB8-569E-43B6-812F-C5D2FDDB84B3}" dt="2022-11-02T03:28:28.430" v="4139" actId="167"/>
          <ac:spMkLst>
            <pc:docMk/>
            <pc:sldMk cId="2290615378" sldId="323"/>
            <ac:spMk id="9" creationId="{0F076BA9-56D8-8419-1206-44127F841C20}"/>
          </ac:spMkLst>
        </pc:spChg>
        <pc:spChg chg="add mod">
          <ac:chgData name="Cameron Barnes" userId="d8a92c99-960a-4e6a-a6c2-c1e42f6e3095" providerId="ADAL" clId="{F8389DB8-569E-43B6-812F-C5D2FDDB84B3}" dt="2022-11-02T03:23:54.369" v="4081" actId="1076"/>
          <ac:spMkLst>
            <pc:docMk/>
            <pc:sldMk cId="2290615378" sldId="323"/>
            <ac:spMk id="10" creationId="{70DDDFDC-C118-FE4B-2A95-AA2C4F0E0982}"/>
          </ac:spMkLst>
        </pc:spChg>
        <pc:spChg chg="add mod">
          <ac:chgData name="Cameron Barnes" userId="d8a92c99-960a-4e6a-a6c2-c1e42f6e3095" providerId="ADAL" clId="{F8389DB8-569E-43B6-812F-C5D2FDDB84B3}" dt="2022-11-02T03:24:36.258" v="4094" actId="1076"/>
          <ac:spMkLst>
            <pc:docMk/>
            <pc:sldMk cId="2290615378" sldId="323"/>
            <ac:spMk id="11" creationId="{CD582788-0A3E-6AB1-2B34-777257C87BCA}"/>
          </ac:spMkLst>
        </pc:spChg>
        <pc:spChg chg="add mod">
          <ac:chgData name="Cameron Barnes" userId="d8a92c99-960a-4e6a-a6c2-c1e42f6e3095" providerId="ADAL" clId="{F8389DB8-569E-43B6-812F-C5D2FDDB84B3}" dt="2022-11-02T03:24:43.457" v="4096" actId="1076"/>
          <ac:spMkLst>
            <pc:docMk/>
            <pc:sldMk cId="2290615378" sldId="323"/>
            <ac:spMk id="12" creationId="{F872562B-BA16-B417-E282-9960243BACBE}"/>
          </ac:spMkLst>
        </pc:spChg>
        <pc:spChg chg="add del mod">
          <ac:chgData name="Cameron Barnes" userId="d8a92c99-960a-4e6a-a6c2-c1e42f6e3095" providerId="ADAL" clId="{F8389DB8-569E-43B6-812F-C5D2FDDB84B3}" dt="2022-11-02T03:25:48.915" v="4115" actId="478"/>
          <ac:spMkLst>
            <pc:docMk/>
            <pc:sldMk cId="2290615378" sldId="323"/>
            <ac:spMk id="13" creationId="{6949B9FE-CF3C-485E-72A3-0DAAE43E418A}"/>
          </ac:spMkLst>
        </pc:spChg>
        <pc:spChg chg="add del mod">
          <ac:chgData name="Cameron Barnes" userId="d8a92c99-960a-4e6a-a6c2-c1e42f6e3095" providerId="ADAL" clId="{F8389DB8-569E-43B6-812F-C5D2FDDB84B3}" dt="2022-11-02T03:27:08.493" v="4131" actId="478"/>
          <ac:spMkLst>
            <pc:docMk/>
            <pc:sldMk cId="2290615378" sldId="323"/>
            <ac:spMk id="14" creationId="{6516E792-475A-8DA0-E4D2-453EA1E374DB}"/>
          </ac:spMkLst>
        </pc:spChg>
        <pc:spChg chg="add mod">
          <ac:chgData name="Cameron Barnes" userId="d8a92c99-960a-4e6a-a6c2-c1e42f6e3095" providerId="ADAL" clId="{F8389DB8-569E-43B6-812F-C5D2FDDB84B3}" dt="2022-11-02T03:29:24.823" v="4153" actId="1076"/>
          <ac:spMkLst>
            <pc:docMk/>
            <pc:sldMk cId="2290615378" sldId="323"/>
            <ac:spMk id="20" creationId="{3A62E982-D6B7-3D3C-F462-A5D1D7598002}"/>
          </ac:spMkLst>
        </pc:spChg>
        <pc:picChg chg="add mod">
          <ac:chgData name="Cameron Barnes" userId="d8a92c99-960a-4e6a-a6c2-c1e42f6e3095" providerId="ADAL" clId="{F8389DB8-569E-43B6-812F-C5D2FDDB84B3}" dt="2022-11-02T03:21:23.426" v="4055" actId="1076"/>
          <ac:picMkLst>
            <pc:docMk/>
            <pc:sldMk cId="2290615378" sldId="323"/>
            <ac:picMk id="4" creationId="{1C3890F5-1E5F-5C91-082C-B2AE22E85561}"/>
          </ac:picMkLst>
        </pc:picChg>
        <pc:cxnChg chg="add mod">
          <ac:chgData name="Cameron Barnes" userId="d8a92c99-960a-4e6a-a6c2-c1e42f6e3095" providerId="ADAL" clId="{F8389DB8-569E-43B6-812F-C5D2FDDB84B3}" dt="2022-11-02T03:27:20.228" v="4133" actId="14100"/>
          <ac:cxnSpMkLst>
            <pc:docMk/>
            <pc:sldMk cId="2290615378" sldId="323"/>
            <ac:cxnSpMk id="16" creationId="{194F0554-DE28-497A-8C3D-A8200CC4D5BA}"/>
          </ac:cxnSpMkLst>
        </pc:cxnChg>
        <pc:cxnChg chg="add mod">
          <ac:chgData name="Cameron Barnes" userId="d8a92c99-960a-4e6a-a6c2-c1e42f6e3095" providerId="ADAL" clId="{F8389DB8-569E-43B6-812F-C5D2FDDB84B3}" dt="2022-11-02T03:27:36.823" v="4136" actId="14100"/>
          <ac:cxnSpMkLst>
            <pc:docMk/>
            <pc:sldMk cId="2290615378" sldId="323"/>
            <ac:cxnSpMk id="18" creationId="{D626D880-384F-80F0-5AC4-7D7A6D8DF28A}"/>
          </ac:cxnSpMkLst>
        </pc:cxnChg>
      </pc:sldChg>
      <pc:sldChg chg="addSp delSp modSp new mod">
        <pc:chgData name="Cameron Barnes" userId="d8a92c99-960a-4e6a-a6c2-c1e42f6e3095" providerId="ADAL" clId="{F8389DB8-569E-43B6-812F-C5D2FDDB84B3}" dt="2022-11-03T00:03:52.229" v="5274" actId="1076"/>
        <pc:sldMkLst>
          <pc:docMk/>
          <pc:sldMk cId="776599065" sldId="324"/>
        </pc:sldMkLst>
        <pc:spChg chg="del mod">
          <ac:chgData name="Cameron Barnes" userId="d8a92c99-960a-4e6a-a6c2-c1e42f6e3095" providerId="ADAL" clId="{F8389DB8-569E-43B6-812F-C5D2FDDB84B3}" dt="2022-11-01T21:33:03.616" v="2577" actId="478"/>
          <ac:spMkLst>
            <pc:docMk/>
            <pc:sldMk cId="776599065" sldId="324"/>
            <ac:spMk id="2" creationId="{C7776FD2-C868-16CA-57B0-FAD5A56898F8}"/>
          </ac:spMkLst>
        </pc:spChg>
        <pc:spChg chg="del mod">
          <ac:chgData name="Cameron Barnes" userId="d8a92c99-960a-4e6a-a6c2-c1e42f6e3095" providerId="ADAL" clId="{F8389DB8-569E-43B6-812F-C5D2FDDB84B3}" dt="2022-11-01T21:33:00.746" v="2575" actId="478"/>
          <ac:spMkLst>
            <pc:docMk/>
            <pc:sldMk cId="776599065" sldId="324"/>
            <ac:spMk id="5" creationId="{7B9C3C84-4E5A-7CC9-E46A-64348A6D7A15}"/>
          </ac:spMkLst>
        </pc:spChg>
        <pc:spChg chg="mod">
          <ac:chgData name="Cameron Barnes" userId="d8a92c99-960a-4e6a-a6c2-c1e42f6e3095" providerId="ADAL" clId="{F8389DB8-569E-43B6-812F-C5D2FDDB84B3}" dt="2022-11-01T21:33:05.076" v="2578"/>
          <ac:spMkLst>
            <pc:docMk/>
            <pc:sldMk cId="776599065" sldId="324"/>
            <ac:spMk id="7" creationId="{484CFA16-46C7-BC95-1D2D-8645AA23D046}"/>
          </ac:spMkLst>
        </pc:spChg>
        <pc:spChg chg="mod">
          <ac:chgData name="Cameron Barnes" userId="d8a92c99-960a-4e6a-a6c2-c1e42f6e3095" providerId="ADAL" clId="{F8389DB8-569E-43B6-812F-C5D2FDDB84B3}" dt="2022-11-01T21:33:05.076" v="2578"/>
          <ac:spMkLst>
            <pc:docMk/>
            <pc:sldMk cId="776599065" sldId="324"/>
            <ac:spMk id="8" creationId="{F71A051A-34CD-451D-212C-F1B9239EFD7E}"/>
          </ac:spMkLst>
        </pc:spChg>
        <pc:spChg chg="mod">
          <ac:chgData name="Cameron Barnes" userId="d8a92c99-960a-4e6a-a6c2-c1e42f6e3095" providerId="ADAL" clId="{F8389DB8-569E-43B6-812F-C5D2FDDB84B3}" dt="2022-11-01T21:33:05.076" v="2578"/>
          <ac:spMkLst>
            <pc:docMk/>
            <pc:sldMk cId="776599065" sldId="324"/>
            <ac:spMk id="9" creationId="{BE38918C-CA07-F625-545D-3925A0B948EB}"/>
          </ac:spMkLst>
        </pc:spChg>
        <pc:spChg chg="mod">
          <ac:chgData name="Cameron Barnes" userId="d8a92c99-960a-4e6a-a6c2-c1e42f6e3095" providerId="ADAL" clId="{F8389DB8-569E-43B6-812F-C5D2FDDB84B3}" dt="2022-11-01T21:33:05.076" v="2578"/>
          <ac:spMkLst>
            <pc:docMk/>
            <pc:sldMk cId="776599065" sldId="324"/>
            <ac:spMk id="10" creationId="{9A3B92C7-FA1B-F415-682F-CF379DA10D51}"/>
          </ac:spMkLst>
        </pc:spChg>
        <pc:spChg chg="mod">
          <ac:chgData name="Cameron Barnes" userId="d8a92c99-960a-4e6a-a6c2-c1e42f6e3095" providerId="ADAL" clId="{F8389DB8-569E-43B6-812F-C5D2FDDB84B3}" dt="2022-11-01T21:33:05.076" v="2578"/>
          <ac:spMkLst>
            <pc:docMk/>
            <pc:sldMk cId="776599065" sldId="324"/>
            <ac:spMk id="11" creationId="{9B69BF37-3BE8-D5E2-3795-8D904FA32D48}"/>
          </ac:spMkLst>
        </pc:spChg>
        <pc:spChg chg="mod">
          <ac:chgData name="Cameron Barnes" userId="d8a92c99-960a-4e6a-a6c2-c1e42f6e3095" providerId="ADAL" clId="{F8389DB8-569E-43B6-812F-C5D2FDDB84B3}" dt="2022-11-01T21:33:05.076" v="2578"/>
          <ac:spMkLst>
            <pc:docMk/>
            <pc:sldMk cId="776599065" sldId="324"/>
            <ac:spMk id="12" creationId="{15759B83-6181-5591-7A3E-2476ED67B858}"/>
          </ac:spMkLst>
        </pc:spChg>
        <pc:spChg chg="mod">
          <ac:chgData name="Cameron Barnes" userId="d8a92c99-960a-4e6a-a6c2-c1e42f6e3095" providerId="ADAL" clId="{F8389DB8-569E-43B6-812F-C5D2FDDB84B3}" dt="2022-11-01T21:33:05.076" v="2578"/>
          <ac:spMkLst>
            <pc:docMk/>
            <pc:sldMk cId="776599065" sldId="324"/>
            <ac:spMk id="13" creationId="{DAF8E997-1552-A30C-EDC2-C36251A5CCE0}"/>
          </ac:spMkLst>
        </pc:spChg>
        <pc:spChg chg="add mod">
          <ac:chgData name="Cameron Barnes" userId="d8a92c99-960a-4e6a-a6c2-c1e42f6e3095" providerId="ADAL" clId="{F8389DB8-569E-43B6-812F-C5D2FDDB84B3}" dt="2022-11-01T21:33:31.995" v="2581" actId="164"/>
          <ac:spMkLst>
            <pc:docMk/>
            <pc:sldMk cId="776599065" sldId="324"/>
            <ac:spMk id="14" creationId="{4C628067-47EB-4AB4-66CB-8D5E087832C4}"/>
          </ac:spMkLst>
        </pc:spChg>
        <pc:spChg chg="add mod">
          <ac:chgData name="Cameron Barnes" userId="d8a92c99-960a-4e6a-a6c2-c1e42f6e3095" providerId="ADAL" clId="{F8389DB8-569E-43B6-812F-C5D2FDDB84B3}" dt="2022-11-01T21:33:31.995" v="2581" actId="164"/>
          <ac:spMkLst>
            <pc:docMk/>
            <pc:sldMk cId="776599065" sldId="324"/>
            <ac:spMk id="15" creationId="{2B13B9C4-3162-6121-5EF9-DFB2692F12D4}"/>
          </ac:spMkLst>
        </pc:spChg>
        <pc:spChg chg="add mod">
          <ac:chgData name="Cameron Barnes" userId="d8a92c99-960a-4e6a-a6c2-c1e42f6e3095" providerId="ADAL" clId="{F8389DB8-569E-43B6-812F-C5D2FDDB84B3}" dt="2022-11-01T21:33:31.995" v="2581" actId="164"/>
          <ac:spMkLst>
            <pc:docMk/>
            <pc:sldMk cId="776599065" sldId="324"/>
            <ac:spMk id="16" creationId="{D1E28FC3-2560-3CAD-6610-1F215227521C}"/>
          </ac:spMkLst>
        </pc:spChg>
        <pc:spChg chg="mod topLvl">
          <ac:chgData name="Cameron Barnes" userId="d8a92c99-960a-4e6a-a6c2-c1e42f6e3095" providerId="ADAL" clId="{F8389DB8-569E-43B6-812F-C5D2FDDB84B3}" dt="2022-11-01T21:54:33.837" v="2810" actId="165"/>
          <ac:spMkLst>
            <pc:docMk/>
            <pc:sldMk cId="776599065" sldId="324"/>
            <ac:spMk id="30" creationId="{4A3DDFB8-7770-4884-5AC1-BA74CCE2F8D0}"/>
          </ac:spMkLst>
        </pc:spChg>
        <pc:spChg chg="mod topLvl">
          <ac:chgData name="Cameron Barnes" userId="d8a92c99-960a-4e6a-a6c2-c1e42f6e3095" providerId="ADAL" clId="{F8389DB8-569E-43B6-812F-C5D2FDDB84B3}" dt="2022-11-01T21:54:42.124" v="2811" actId="207"/>
          <ac:spMkLst>
            <pc:docMk/>
            <pc:sldMk cId="776599065" sldId="324"/>
            <ac:spMk id="32" creationId="{42949B50-707E-BE46-EDB1-0D96482A65AD}"/>
          </ac:spMkLst>
        </pc:spChg>
        <pc:spChg chg="mod topLvl">
          <ac:chgData name="Cameron Barnes" userId="d8a92c99-960a-4e6a-a6c2-c1e42f6e3095" providerId="ADAL" clId="{F8389DB8-569E-43B6-812F-C5D2FDDB84B3}" dt="2022-11-01T21:54:33.837" v="2810" actId="165"/>
          <ac:spMkLst>
            <pc:docMk/>
            <pc:sldMk cId="776599065" sldId="324"/>
            <ac:spMk id="34" creationId="{EF1951EF-1FCD-D5F9-80A6-1C2A604F255E}"/>
          </ac:spMkLst>
        </pc:spChg>
        <pc:spChg chg="mod topLvl">
          <ac:chgData name="Cameron Barnes" userId="d8a92c99-960a-4e6a-a6c2-c1e42f6e3095" providerId="ADAL" clId="{F8389DB8-569E-43B6-812F-C5D2FDDB84B3}" dt="2022-11-01T21:54:33.837" v="2810" actId="165"/>
          <ac:spMkLst>
            <pc:docMk/>
            <pc:sldMk cId="776599065" sldId="324"/>
            <ac:spMk id="36" creationId="{258FD9EA-9C16-633A-6350-BE591A6A9506}"/>
          </ac:spMkLst>
        </pc:spChg>
        <pc:spChg chg="mod topLvl">
          <ac:chgData name="Cameron Barnes" userId="d8a92c99-960a-4e6a-a6c2-c1e42f6e3095" providerId="ADAL" clId="{F8389DB8-569E-43B6-812F-C5D2FDDB84B3}" dt="2022-11-01T21:54:33.837" v="2810" actId="165"/>
          <ac:spMkLst>
            <pc:docMk/>
            <pc:sldMk cId="776599065" sldId="324"/>
            <ac:spMk id="38" creationId="{7B39603A-2FB6-926C-1C6C-9A55E6280EAA}"/>
          </ac:spMkLst>
        </pc:spChg>
        <pc:spChg chg="mod">
          <ac:chgData name="Cameron Barnes" userId="d8a92c99-960a-4e6a-a6c2-c1e42f6e3095" providerId="ADAL" clId="{F8389DB8-569E-43B6-812F-C5D2FDDB84B3}" dt="2022-11-02T01:50:32.656" v="3597"/>
          <ac:spMkLst>
            <pc:docMk/>
            <pc:sldMk cId="776599065" sldId="324"/>
            <ac:spMk id="42" creationId="{59D2BC6F-9071-DD1A-6317-5D7782088F56}"/>
          </ac:spMkLst>
        </pc:spChg>
        <pc:spChg chg="mod">
          <ac:chgData name="Cameron Barnes" userId="d8a92c99-960a-4e6a-a6c2-c1e42f6e3095" providerId="ADAL" clId="{F8389DB8-569E-43B6-812F-C5D2FDDB84B3}" dt="2022-11-02T01:50:32.656" v="3597"/>
          <ac:spMkLst>
            <pc:docMk/>
            <pc:sldMk cId="776599065" sldId="324"/>
            <ac:spMk id="43" creationId="{A19C73EF-E4CE-D71E-CBEB-7A06B7F468AC}"/>
          </ac:spMkLst>
        </pc:spChg>
        <pc:spChg chg="mod">
          <ac:chgData name="Cameron Barnes" userId="d8a92c99-960a-4e6a-a6c2-c1e42f6e3095" providerId="ADAL" clId="{F8389DB8-569E-43B6-812F-C5D2FDDB84B3}" dt="2022-11-02T01:50:32.656" v="3597"/>
          <ac:spMkLst>
            <pc:docMk/>
            <pc:sldMk cId="776599065" sldId="324"/>
            <ac:spMk id="44" creationId="{E7FC31E8-4A89-2B53-99D1-5D5B08329B45}"/>
          </ac:spMkLst>
        </pc:spChg>
        <pc:spChg chg="mod">
          <ac:chgData name="Cameron Barnes" userId="d8a92c99-960a-4e6a-a6c2-c1e42f6e3095" providerId="ADAL" clId="{F8389DB8-569E-43B6-812F-C5D2FDDB84B3}" dt="2022-11-02T01:50:32.656" v="3597"/>
          <ac:spMkLst>
            <pc:docMk/>
            <pc:sldMk cId="776599065" sldId="324"/>
            <ac:spMk id="45" creationId="{74C216BD-D440-BD85-796F-DD58134A50AD}"/>
          </ac:spMkLst>
        </pc:spChg>
        <pc:spChg chg="mod">
          <ac:chgData name="Cameron Barnes" userId="d8a92c99-960a-4e6a-a6c2-c1e42f6e3095" providerId="ADAL" clId="{F8389DB8-569E-43B6-812F-C5D2FDDB84B3}" dt="2022-11-02T01:50:32.656" v="3597"/>
          <ac:spMkLst>
            <pc:docMk/>
            <pc:sldMk cId="776599065" sldId="324"/>
            <ac:spMk id="46" creationId="{BF548E36-390E-609A-35CD-6F44B62B1382}"/>
          </ac:spMkLst>
        </pc:spChg>
        <pc:spChg chg="mod">
          <ac:chgData name="Cameron Barnes" userId="d8a92c99-960a-4e6a-a6c2-c1e42f6e3095" providerId="ADAL" clId="{F8389DB8-569E-43B6-812F-C5D2FDDB84B3}" dt="2022-11-02T01:50:32.656" v="3597"/>
          <ac:spMkLst>
            <pc:docMk/>
            <pc:sldMk cId="776599065" sldId="324"/>
            <ac:spMk id="47" creationId="{136ED3E9-0847-D02E-6445-811F3E3F2B04}"/>
          </ac:spMkLst>
        </pc:spChg>
        <pc:spChg chg="mod">
          <ac:chgData name="Cameron Barnes" userId="d8a92c99-960a-4e6a-a6c2-c1e42f6e3095" providerId="ADAL" clId="{F8389DB8-569E-43B6-812F-C5D2FDDB84B3}" dt="2022-11-02T01:50:32.656" v="3597"/>
          <ac:spMkLst>
            <pc:docMk/>
            <pc:sldMk cId="776599065" sldId="324"/>
            <ac:spMk id="48" creationId="{93E8FF75-EB27-7335-3242-D8F9131986A5}"/>
          </ac:spMkLst>
        </pc:spChg>
        <pc:spChg chg="mod">
          <ac:chgData name="Cameron Barnes" userId="d8a92c99-960a-4e6a-a6c2-c1e42f6e3095" providerId="ADAL" clId="{F8389DB8-569E-43B6-812F-C5D2FDDB84B3}" dt="2022-11-02T01:50:32.656" v="3597"/>
          <ac:spMkLst>
            <pc:docMk/>
            <pc:sldMk cId="776599065" sldId="324"/>
            <ac:spMk id="49" creationId="{2CF492A9-C5C4-FA18-9786-A821BCFBDE32}"/>
          </ac:spMkLst>
        </pc:spChg>
        <pc:spChg chg="mod">
          <ac:chgData name="Cameron Barnes" userId="d8a92c99-960a-4e6a-a6c2-c1e42f6e3095" providerId="ADAL" clId="{F8389DB8-569E-43B6-812F-C5D2FDDB84B3}" dt="2022-11-02T01:50:32.656" v="3597"/>
          <ac:spMkLst>
            <pc:docMk/>
            <pc:sldMk cId="776599065" sldId="324"/>
            <ac:spMk id="50" creationId="{11890C49-9158-78B4-A0B9-E967F00795B9}"/>
          </ac:spMkLst>
        </pc:spChg>
        <pc:spChg chg="mod">
          <ac:chgData name="Cameron Barnes" userId="d8a92c99-960a-4e6a-a6c2-c1e42f6e3095" providerId="ADAL" clId="{F8389DB8-569E-43B6-812F-C5D2FDDB84B3}" dt="2022-11-02T01:50:32.656" v="3597"/>
          <ac:spMkLst>
            <pc:docMk/>
            <pc:sldMk cId="776599065" sldId="324"/>
            <ac:spMk id="51" creationId="{0FA531B6-C5E3-D9B7-A8F9-AC86229336CD}"/>
          </ac:spMkLst>
        </pc:spChg>
        <pc:spChg chg="mod">
          <ac:chgData name="Cameron Barnes" userId="d8a92c99-960a-4e6a-a6c2-c1e42f6e3095" providerId="ADAL" clId="{F8389DB8-569E-43B6-812F-C5D2FDDB84B3}" dt="2022-11-02T01:52:25.222" v="3607"/>
          <ac:spMkLst>
            <pc:docMk/>
            <pc:sldMk cId="776599065" sldId="324"/>
            <ac:spMk id="53" creationId="{EAF03AFA-DCD0-1E0A-9478-9E90EC41B050}"/>
          </ac:spMkLst>
        </pc:spChg>
        <pc:spChg chg="mod">
          <ac:chgData name="Cameron Barnes" userId="d8a92c99-960a-4e6a-a6c2-c1e42f6e3095" providerId="ADAL" clId="{F8389DB8-569E-43B6-812F-C5D2FDDB84B3}" dt="2022-11-02T01:52:25.222" v="3607"/>
          <ac:spMkLst>
            <pc:docMk/>
            <pc:sldMk cId="776599065" sldId="324"/>
            <ac:spMk id="54" creationId="{D6092A9D-7BE7-DE02-0A4D-98B70CA095EB}"/>
          </ac:spMkLst>
        </pc:spChg>
        <pc:spChg chg="mod">
          <ac:chgData name="Cameron Barnes" userId="d8a92c99-960a-4e6a-a6c2-c1e42f6e3095" providerId="ADAL" clId="{F8389DB8-569E-43B6-812F-C5D2FDDB84B3}" dt="2022-11-02T01:52:25.222" v="3607"/>
          <ac:spMkLst>
            <pc:docMk/>
            <pc:sldMk cId="776599065" sldId="324"/>
            <ac:spMk id="56" creationId="{2378A620-1FBA-50C8-AAE8-059B3AFEE623}"/>
          </ac:spMkLst>
        </pc:spChg>
        <pc:spChg chg="mod">
          <ac:chgData name="Cameron Barnes" userId="d8a92c99-960a-4e6a-a6c2-c1e42f6e3095" providerId="ADAL" clId="{F8389DB8-569E-43B6-812F-C5D2FDDB84B3}" dt="2022-11-02T01:52:25.222" v="3607"/>
          <ac:spMkLst>
            <pc:docMk/>
            <pc:sldMk cId="776599065" sldId="324"/>
            <ac:spMk id="57" creationId="{840F3336-8737-AC6B-911D-B42217914031}"/>
          </ac:spMkLst>
        </pc:spChg>
        <pc:spChg chg="mod">
          <ac:chgData name="Cameron Barnes" userId="d8a92c99-960a-4e6a-a6c2-c1e42f6e3095" providerId="ADAL" clId="{F8389DB8-569E-43B6-812F-C5D2FDDB84B3}" dt="2022-11-02T01:52:25.222" v="3607"/>
          <ac:spMkLst>
            <pc:docMk/>
            <pc:sldMk cId="776599065" sldId="324"/>
            <ac:spMk id="58" creationId="{7B119164-1DC5-03A1-6553-E8A4F33DE19E}"/>
          </ac:spMkLst>
        </pc:spChg>
        <pc:spChg chg="mod">
          <ac:chgData name="Cameron Barnes" userId="d8a92c99-960a-4e6a-a6c2-c1e42f6e3095" providerId="ADAL" clId="{F8389DB8-569E-43B6-812F-C5D2FDDB84B3}" dt="2022-11-02T01:52:25.222" v="3607"/>
          <ac:spMkLst>
            <pc:docMk/>
            <pc:sldMk cId="776599065" sldId="324"/>
            <ac:spMk id="59" creationId="{6707AF8B-857D-2DC0-4CB9-AB8590FA0956}"/>
          </ac:spMkLst>
        </pc:spChg>
        <pc:spChg chg="mod">
          <ac:chgData name="Cameron Barnes" userId="d8a92c99-960a-4e6a-a6c2-c1e42f6e3095" providerId="ADAL" clId="{F8389DB8-569E-43B6-812F-C5D2FDDB84B3}" dt="2022-11-02T01:52:25.222" v="3607"/>
          <ac:spMkLst>
            <pc:docMk/>
            <pc:sldMk cId="776599065" sldId="324"/>
            <ac:spMk id="60" creationId="{B88205F7-A1D5-59AB-49E8-63318ACA0A96}"/>
          </ac:spMkLst>
        </pc:spChg>
        <pc:spChg chg="mod">
          <ac:chgData name="Cameron Barnes" userId="d8a92c99-960a-4e6a-a6c2-c1e42f6e3095" providerId="ADAL" clId="{F8389DB8-569E-43B6-812F-C5D2FDDB84B3}" dt="2022-11-02T01:52:25.222" v="3607"/>
          <ac:spMkLst>
            <pc:docMk/>
            <pc:sldMk cId="776599065" sldId="324"/>
            <ac:spMk id="61" creationId="{2C347E21-1279-29A4-1A3E-DF32B09429EC}"/>
          </ac:spMkLst>
        </pc:spChg>
        <pc:spChg chg="mod">
          <ac:chgData name="Cameron Barnes" userId="d8a92c99-960a-4e6a-a6c2-c1e42f6e3095" providerId="ADAL" clId="{F8389DB8-569E-43B6-812F-C5D2FDDB84B3}" dt="2022-11-02T01:52:25.222" v="3607"/>
          <ac:spMkLst>
            <pc:docMk/>
            <pc:sldMk cId="776599065" sldId="324"/>
            <ac:spMk id="62" creationId="{038B8E65-1586-3D7D-3E4B-779B0D2F048E}"/>
          </ac:spMkLst>
        </pc:spChg>
        <pc:spChg chg="mod">
          <ac:chgData name="Cameron Barnes" userId="d8a92c99-960a-4e6a-a6c2-c1e42f6e3095" providerId="ADAL" clId="{F8389DB8-569E-43B6-812F-C5D2FDDB84B3}" dt="2022-11-02T01:52:25.222" v="3607"/>
          <ac:spMkLst>
            <pc:docMk/>
            <pc:sldMk cId="776599065" sldId="324"/>
            <ac:spMk id="63" creationId="{027CF8CE-F8B2-8833-1F95-E5F260FC2EAD}"/>
          </ac:spMkLst>
        </pc:spChg>
        <pc:spChg chg="mod topLvl">
          <ac:chgData name="Cameron Barnes" userId="d8a92c99-960a-4e6a-a6c2-c1e42f6e3095" providerId="ADAL" clId="{F8389DB8-569E-43B6-812F-C5D2FDDB84B3}" dt="2022-11-03T00:00:37.222" v="5226" actId="164"/>
          <ac:spMkLst>
            <pc:docMk/>
            <pc:sldMk cId="776599065" sldId="324"/>
            <ac:spMk id="65" creationId="{64818F2E-AC8B-A851-870C-A861A20C4751}"/>
          </ac:spMkLst>
        </pc:spChg>
        <pc:spChg chg="mod topLvl">
          <ac:chgData name="Cameron Barnes" userId="d8a92c99-960a-4e6a-a6c2-c1e42f6e3095" providerId="ADAL" clId="{F8389DB8-569E-43B6-812F-C5D2FDDB84B3}" dt="2022-11-03T00:00:37.222" v="5226" actId="164"/>
          <ac:spMkLst>
            <pc:docMk/>
            <pc:sldMk cId="776599065" sldId="324"/>
            <ac:spMk id="66" creationId="{2200B853-2667-4120-685E-2E15227E5A55}"/>
          </ac:spMkLst>
        </pc:spChg>
        <pc:spChg chg="mod ord topLvl">
          <ac:chgData name="Cameron Barnes" userId="d8a92c99-960a-4e6a-a6c2-c1e42f6e3095" providerId="ADAL" clId="{F8389DB8-569E-43B6-812F-C5D2FDDB84B3}" dt="2022-11-03T00:03:52.229" v="5274" actId="1076"/>
          <ac:spMkLst>
            <pc:docMk/>
            <pc:sldMk cId="776599065" sldId="324"/>
            <ac:spMk id="68" creationId="{35466E6E-0C2E-90EA-10DF-62D3D65081C2}"/>
          </ac:spMkLst>
        </pc:spChg>
        <pc:spChg chg="mod topLvl">
          <ac:chgData name="Cameron Barnes" userId="d8a92c99-960a-4e6a-a6c2-c1e42f6e3095" providerId="ADAL" clId="{F8389DB8-569E-43B6-812F-C5D2FDDB84B3}" dt="2022-11-03T00:00:37.222" v="5226" actId="164"/>
          <ac:spMkLst>
            <pc:docMk/>
            <pc:sldMk cId="776599065" sldId="324"/>
            <ac:spMk id="69" creationId="{81206303-90ED-6A03-4A87-97C6BEA9CACD}"/>
          </ac:spMkLst>
        </pc:spChg>
        <pc:spChg chg="mod topLvl">
          <ac:chgData name="Cameron Barnes" userId="d8a92c99-960a-4e6a-a6c2-c1e42f6e3095" providerId="ADAL" clId="{F8389DB8-569E-43B6-812F-C5D2FDDB84B3}" dt="2022-11-03T00:00:37.222" v="5226" actId="164"/>
          <ac:spMkLst>
            <pc:docMk/>
            <pc:sldMk cId="776599065" sldId="324"/>
            <ac:spMk id="70" creationId="{A4E8D677-B62A-A789-BB9F-CBC10CF379FD}"/>
          </ac:spMkLst>
        </pc:spChg>
        <pc:spChg chg="mod topLvl">
          <ac:chgData name="Cameron Barnes" userId="d8a92c99-960a-4e6a-a6c2-c1e42f6e3095" providerId="ADAL" clId="{F8389DB8-569E-43B6-812F-C5D2FDDB84B3}" dt="2022-11-03T00:00:37.222" v="5226" actId="164"/>
          <ac:spMkLst>
            <pc:docMk/>
            <pc:sldMk cId="776599065" sldId="324"/>
            <ac:spMk id="71" creationId="{23DF83FB-3B2B-A71D-CC47-DC6A803C418B}"/>
          </ac:spMkLst>
        </pc:spChg>
        <pc:spChg chg="mod topLvl">
          <ac:chgData name="Cameron Barnes" userId="d8a92c99-960a-4e6a-a6c2-c1e42f6e3095" providerId="ADAL" clId="{F8389DB8-569E-43B6-812F-C5D2FDDB84B3}" dt="2022-11-03T00:00:37.222" v="5226" actId="164"/>
          <ac:spMkLst>
            <pc:docMk/>
            <pc:sldMk cId="776599065" sldId="324"/>
            <ac:spMk id="72" creationId="{4C195560-7E14-2D88-1F40-F36504B76C27}"/>
          </ac:spMkLst>
        </pc:spChg>
        <pc:spChg chg="mod topLvl">
          <ac:chgData name="Cameron Barnes" userId="d8a92c99-960a-4e6a-a6c2-c1e42f6e3095" providerId="ADAL" clId="{F8389DB8-569E-43B6-812F-C5D2FDDB84B3}" dt="2022-11-03T00:00:37.222" v="5226" actId="164"/>
          <ac:spMkLst>
            <pc:docMk/>
            <pc:sldMk cId="776599065" sldId="324"/>
            <ac:spMk id="73" creationId="{17418D9C-BD8E-026D-55E0-A6C70CC1CAA6}"/>
          </ac:spMkLst>
        </pc:spChg>
        <pc:spChg chg="mod">
          <ac:chgData name="Cameron Barnes" userId="d8a92c99-960a-4e6a-a6c2-c1e42f6e3095" providerId="ADAL" clId="{F8389DB8-569E-43B6-812F-C5D2FDDB84B3}" dt="2022-11-03T00:00:25.327" v="5225" actId="165"/>
          <ac:spMkLst>
            <pc:docMk/>
            <pc:sldMk cId="776599065" sldId="324"/>
            <ac:spMk id="74" creationId="{D5DAE0BF-1BFC-1990-E061-FA50653516BC}"/>
          </ac:spMkLst>
        </pc:spChg>
        <pc:spChg chg="mod">
          <ac:chgData name="Cameron Barnes" userId="d8a92c99-960a-4e6a-a6c2-c1e42f6e3095" providerId="ADAL" clId="{F8389DB8-569E-43B6-812F-C5D2FDDB84B3}" dt="2022-11-03T00:00:25.327" v="5225" actId="165"/>
          <ac:spMkLst>
            <pc:docMk/>
            <pc:sldMk cId="776599065" sldId="324"/>
            <ac:spMk id="75" creationId="{AC025D22-9B53-B6E4-0F55-E12E10B56555}"/>
          </ac:spMkLst>
        </pc:spChg>
        <pc:spChg chg="mod">
          <ac:chgData name="Cameron Barnes" userId="d8a92c99-960a-4e6a-a6c2-c1e42f6e3095" providerId="ADAL" clId="{F8389DB8-569E-43B6-812F-C5D2FDDB84B3}" dt="2022-11-03T00:00:25.327" v="5225" actId="165"/>
          <ac:spMkLst>
            <pc:docMk/>
            <pc:sldMk cId="776599065" sldId="324"/>
            <ac:spMk id="76" creationId="{CAD13075-BA01-BB88-06D4-FF0D1E5A8A79}"/>
          </ac:spMkLst>
        </pc:spChg>
        <pc:spChg chg="add del mod">
          <ac:chgData name="Cameron Barnes" userId="d8a92c99-960a-4e6a-a6c2-c1e42f6e3095" providerId="ADAL" clId="{F8389DB8-569E-43B6-812F-C5D2FDDB84B3}" dt="2022-11-03T00:03:14.719" v="5264" actId="478"/>
          <ac:spMkLst>
            <pc:docMk/>
            <pc:sldMk cId="776599065" sldId="324"/>
            <ac:spMk id="78" creationId="{B96FBA81-81F3-4816-F5F6-E11F877947C1}"/>
          </ac:spMkLst>
        </pc:spChg>
        <pc:grpChg chg="add mod">
          <ac:chgData name="Cameron Barnes" userId="d8a92c99-960a-4e6a-a6c2-c1e42f6e3095" providerId="ADAL" clId="{F8389DB8-569E-43B6-812F-C5D2FDDB84B3}" dt="2022-11-01T21:33:31.995" v="2581" actId="164"/>
          <ac:grpSpMkLst>
            <pc:docMk/>
            <pc:sldMk cId="776599065" sldId="324"/>
            <ac:grpSpMk id="6" creationId="{488CDBA9-32FF-7CE0-039A-2D1785D590C3}"/>
          </ac:grpSpMkLst>
        </pc:grpChg>
        <pc:grpChg chg="add del mod">
          <ac:chgData name="Cameron Barnes" userId="d8a92c99-960a-4e6a-a6c2-c1e42f6e3095" providerId="ADAL" clId="{F8389DB8-569E-43B6-812F-C5D2FDDB84B3}" dt="2022-11-02T01:50:32.022" v="3596" actId="478"/>
          <ac:grpSpMkLst>
            <pc:docMk/>
            <pc:sldMk cId="776599065" sldId="324"/>
            <ac:grpSpMk id="17" creationId="{68B63C72-066F-F59D-A96A-15178233CD90}"/>
          </ac:grpSpMkLst>
        </pc:grpChg>
        <pc:grpChg chg="add del mod">
          <ac:chgData name="Cameron Barnes" userId="d8a92c99-960a-4e6a-a6c2-c1e42f6e3095" providerId="ADAL" clId="{F8389DB8-569E-43B6-812F-C5D2FDDB84B3}" dt="2022-11-01T21:52:38.313" v="2809" actId="165"/>
          <ac:grpSpMkLst>
            <pc:docMk/>
            <pc:sldMk cId="776599065" sldId="324"/>
            <ac:grpSpMk id="18" creationId="{7A0677AC-456B-4BFB-105E-B1A4BF67810D}"/>
          </ac:grpSpMkLst>
        </pc:grpChg>
        <pc:grpChg chg="del mod topLvl">
          <ac:chgData name="Cameron Barnes" userId="d8a92c99-960a-4e6a-a6c2-c1e42f6e3095" providerId="ADAL" clId="{F8389DB8-569E-43B6-812F-C5D2FDDB84B3}" dt="2022-11-01T21:54:33.837" v="2810" actId="165"/>
          <ac:grpSpMkLst>
            <pc:docMk/>
            <pc:sldMk cId="776599065" sldId="324"/>
            <ac:grpSpMk id="21" creationId="{9008D20F-6973-A245-1722-1B466317FC6A}"/>
          </ac:grpSpMkLst>
        </pc:grpChg>
        <pc:grpChg chg="del mod topLvl">
          <ac:chgData name="Cameron Barnes" userId="d8a92c99-960a-4e6a-a6c2-c1e42f6e3095" providerId="ADAL" clId="{F8389DB8-569E-43B6-812F-C5D2FDDB84B3}" dt="2022-11-01T21:54:33.837" v="2810" actId="165"/>
          <ac:grpSpMkLst>
            <pc:docMk/>
            <pc:sldMk cId="776599065" sldId="324"/>
            <ac:grpSpMk id="26" creationId="{2591755A-6ACE-3CED-CC65-BCCD073A4FAA}"/>
          </ac:grpSpMkLst>
        </pc:grpChg>
        <pc:grpChg chg="del mod topLvl">
          <ac:chgData name="Cameron Barnes" userId="d8a92c99-960a-4e6a-a6c2-c1e42f6e3095" providerId="ADAL" clId="{F8389DB8-569E-43B6-812F-C5D2FDDB84B3}" dt="2022-11-01T21:54:33.837" v="2810" actId="165"/>
          <ac:grpSpMkLst>
            <pc:docMk/>
            <pc:sldMk cId="776599065" sldId="324"/>
            <ac:grpSpMk id="27" creationId="{47B08AD2-79B7-F977-57BE-4412848BFEFC}"/>
          </ac:grpSpMkLst>
        </pc:grpChg>
        <pc:grpChg chg="del mod topLvl">
          <ac:chgData name="Cameron Barnes" userId="d8a92c99-960a-4e6a-a6c2-c1e42f6e3095" providerId="ADAL" clId="{F8389DB8-569E-43B6-812F-C5D2FDDB84B3}" dt="2022-11-01T21:54:33.837" v="2810" actId="165"/>
          <ac:grpSpMkLst>
            <pc:docMk/>
            <pc:sldMk cId="776599065" sldId="324"/>
            <ac:grpSpMk id="28" creationId="{0427990B-BC91-11ED-E132-B8A4F0317172}"/>
          </ac:grpSpMkLst>
        </pc:grpChg>
        <pc:grpChg chg="del mod topLvl">
          <ac:chgData name="Cameron Barnes" userId="d8a92c99-960a-4e6a-a6c2-c1e42f6e3095" providerId="ADAL" clId="{F8389DB8-569E-43B6-812F-C5D2FDDB84B3}" dt="2022-11-01T21:54:33.837" v="2810" actId="165"/>
          <ac:grpSpMkLst>
            <pc:docMk/>
            <pc:sldMk cId="776599065" sldId="324"/>
            <ac:grpSpMk id="29" creationId="{9B544B77-C646-FE77-C129-CACB354A0804}"/>
          </ac:grpSpMkLst>
        </pc:grpChg>
        <pc:grpChg chg="add del mod">
          <ac:chgData name="Cameron Barnes" userId="d8a92c99-960a-4e6a-a6c2-c1e42f6e3095" providerId="ADAL" clId="{F8389DB8-569E-43B6-812F-C5D2FDDB84B3}" dt="2022-11-02T01:52:24.466" v="3606" actId="478"/>
          <ac:grpSpMkLst>
            <pc:docMk/>
            <pc:sldMk cId="776599065" sldId="324"/>
            <ac:grpSpMk id="41" creationId="{57071055-11F2-FECF-BBCD-166E1BFE95BA}"/>
          </ac:grpSpMkLst>
        </pc:grpChg>
        <pc:grpChg chg="add del mod">
          <ac:chgData name="Cameron Barnes" userId="d8a92c99-960a-4e6a-a6c2-c1e42f6e3095" providerId="ADAL" clId="{F8389DB8-569E-43B6-812F-C5D2FDDB84B3}" dt="2022-11-02T15:16:16.370" v="5137" actId="478"/>
          <ac:grpSpMkLst>
            <pc:docMk/>
            <pc:sldMk cId="776599065" sldId="324"/>
            <ac:grpSpMk id="52" creationId="{F5A1324B-755D-D413-F127-1C3A2ADEA356}"/>
          </ac:grpSpMkLst>
        </pc:grpChg>
        <pc:grpChg chg="mod">
          <ac:chgData name="Cameron Barnes" userId="d8a92c99-960a-4e6a-a6c2-c1e42f6e3095" providerId="ADAL" clId="{F8389DB8-569E-43B6-812F-C5D2FDDB84B3}" dt="2022-11-02T01:52:25.222" v="3607"/>
          <ac:grpSpMkLst>
            <pc:docMk/>
            <pc:sldMk cId="776599065" sldId="324"/>
            <ac:grpSpMk id="55" creationId="{F4B6C157-58E7-F56C-F309-48504AF82483}"/>
          </ac:grpSpMkLst>
        </pc:grpChg>
        <pc:grpChg chg="add del mod">
          <ac:chgData name="Cameron Barnes" userId="d8a92c99-960a-4e6a-a6c2-c1e42f6e3095" providerId="ADAL" clId="{F8389DB8-569E-43B6-812F-C5D2FDDB84B3}" dt="2022-11-03T00:00:25.327" v="5225" actId="165"/>
          <ac:grpSpMkLst>
            <pc:docMk/>
            <pc:sldMk cId="776599065" sldId="324"/>
            <ac:grpSpMk id="64" creationId="{F250B5E1-B105-F5B6-A08B-BC3D9514BB6E}"/>
          </ac:grpSpMkLst>
        </pc:grpChg>
        <pc:grpChg chg="mod topLvl">
          <ac:chgData name="Cameron Barnes" userId="d8a92c99-960a-4e6a-a6c2-c1e42f6e3095" providerId="ADAL" clId="{F8389DB8-569E-43B6-812F-C5D2FDDB84B3}" dt="2022-11-03T00:00:37.222" v="5226" actId="164"/>
          <ac:grpSpMkLst>
            <pc:docMk/>
            <pc:sldMk cId="776599065" sldId="324"/>
            <ac:grpSpMk id="67" creationId="{7F8BBF8D-648F-28B8-C6FB-03523D355E06}"/>
          </ac:grpSpMkLst>
        </pc:grpChg>
        <pc:grpChg chg="add mod">
          <ac:chgData name="Cameron Barnes" userId="d8a92c99-960a-4e6a-a6c2-c1e42f6e3095" providerId="ADAL" clId="{F8389DB8-569E-43B6-812F-C5D2FDDB84B3}" dt="2022-11-03T00:03:38.357" v="5270" actId="1076"/>
          <ac:grpSpMkLst>
            <pc:docMk/>
            <pc:sldMk cId="776599065" sldId="324"/>
            <ac:grpSpMk id="77" creationId="{95614A59-AF4F-9826-2870-92D7E92C40F9}"/>
          </ac:grpSpMkLst>
        </pc:grpChg>
        <pc:picChg chg="mod topLvl">
          <ac:chgData name="Cameron Barnes" userId="d8a92c99-960a-4e6a-a6c2-c1e42f6e3095" providerId="ADAL" clId="{F8389DB8-569E-43B6-812F-C5D2FDDB84B3}" dt="2022-11-01T21:54:33.837" v="2810" actId="165"/>
          <ac:picMkLst>
            <pc:docMk/>
            <pc:sldMk cId="776599065" sldId="324"/>
            <ac:picMk id="31" creationId="{06E04384-088D-C384-AD60-398649E47B2A}"/>
          </ac:picMkLst>
        </pc:picChg>
        <pc:picChg chg="mod topLvl">
          <ac:chgData name="Cameron Barnes" userId="d8a92c99-960a-4e6a-a6c2-c1e42f6e3095" providerId="ADAL" clId="{F8389DB8-569E-43B6-812F-C5D2FDDB84B3}" dt="2022-11-01T21:54:33.837" v="2810" actId="165"/>
          <ac:picMkLst>
            <pc:docMk/>
            <pc:sldMk cId="776599065" sldId="324"/>
            <ac:picMk id="33" creationId="{AAB6AF34-51A0-C5FE-7D60-D1253AA5CDFA}"/>
          </ac:picMkLst>
        </pc:picChg>
        <pc:picChg chg="mod topLvl">
          <ac:chgData name="Cameron Barnes" userId="d8a92c99-960a-4e6a-a6c2-c1e42f6e3095" providerId="ADAL" clId="{F8389DB8-569E-43B6-812F-C5D2FDDB84B3}" dt="2022-11-01T21:54:33.837" v="2810" actId="165"/>
          <ac:picMkLst>
            <pc:docMk/>
            <pc:sldMk cId="776599065" sldId="324"/>
            <ac:picMk id="35" creationId="{BDA052DD-17C3-CD10-B2B9-D92DBE8D373A}"/>
          </ac:picMkLst>
        </pc:picChg>
        <pc:picChg chg="mod topLvl">
          <ac:chgData name="Cameron Barnes" userId="d8a92c99-960a-4e6a-a6c2-c1e42f6e3095" providerId="ADAL" clId="{F8389DB8-569E-43B6-812F-C5D2FDDB84B3}" dt="2022-11-01T21:54:33.837" v="2810" actId="165"/>
          <ac:picMkLst>
            <pc:docMk/>
            <pc:sldMk cId="776599065" sldId="324"/>
            <ac:picMk id="37" creationId="{9DCEDCE0-EE91-CA46-6A66-9F9BB2697A44}"/>
          </ac:picMkLst>
        </pc:picChg>
        <pc:picChg chg="mod topLvl">
          <ac:chgData name="Cameron Barnes" userId="d8a92c99-960a-4e6a-a6c2-c1e42f6e3095" providerId="ADAL" clId="{F8389DB8-569E-43B6-812F-C5D2FDDB84B3}" dt="2022-11-01T21:54:33.837" v="2810" actId="165"/>
          <ac:picMkLst>
            <pc:docMk/>
            <pc:sldMk cId="776599065" sldId="324"/>
            <ac:picMk id="39" creationId="{3A0A4B9E-8382-4E1B-2195-03CA902E25D6}"/>
          </ac:picMkLst>
        </pc:picChg>
        <pc:picChg chg="add mod">
          <ac:chgData name="Cameron Barnes" userId="d8a92c99-960a-4e6a-a6c2-c1e42f6e3095" providerId="ADAL" clId="{F8389DB8-569E-43B6-812F-C5D2FDDB84B3}" dt="2022-11-03T00:00:15.704" v="5224" actId="14100"/>
          <ac:picMkLst>
            <pc:docMk/>
            <pc:sldMk cId="776599065" sldId="324"/>
            <ac:picMk id="40" creationId="{9D761D6F-27A7-1D6C-FA8A-5CFF0E1E1021}"/>
          </ac:picMkLst>
        </pc:picChg>
        <pc:cxnChg chg="mod topLvl">
          <ac:chgData name="Cameron Barnes" userId="d8a92c99-960a-4e6a-a6c2-c1e42f6e3095" providerId="ADAL" clId="{F8389DB8-569E-43B6-812F-C5D2FDDB84B3}" dt="2022-11-01T21:52:38.313" v="2809" actId="165"/>
          <ac:cxnSpMkLst>
            <pc:docMk/>
            <pc:sldMk cId="776599065" sldId="324"/>
            <ac:cxnSpMk id="19" creationId="{EDBF8630-B264-9E3F-0DF3-E5171338CC16}"/>
          </ac:cxnSpMkLst>
        </pc:cxnChg>
        <pc:cxnChg chg="mod topLvl">
          <ac:chgData name="Cameron Barnes" userId="d8a92c99-960a-4e6a-a6c2-c1e42f6e3095" providerId="ADAL" clId="{F8389DB8-569E-43B6-812F-C5D2FDDB84B3}" dt="2022-11-01T21:52:38.313" v="2809" actId="165"/>
          <ac:cxnSpMkLst>
            <pc:docMk/>
            <pc:sldMk cId="776599065" sldId="324"/>
            <ac:cxnSpMk id="20" creationId="{E4430159-5629-D0AC-C2F6-2E2896233FF7}"/>
          </ac:cxnSpMkLst>
        </pc:cxnChg>
        <pc:cxnChg chg="mod topLvl">
          <ac:chgData name="Cameron Barnes" userId="d8a92c99-960a-4e6a-a6c2-c1e42f6e3095" providerId="ADAL" clId="{F8389DB8-569E-43B6-812F-C5D2FDDB84B3}" dt="2022-11-01T21:52:38.313" v="2809" actId="165"/>
          <ac:cxnSpMkLst>
            <pc:docMk/>
            <pc:sldMk cId="776599065" sldId="324"/>
            <ac:cxnSpMk id="22" creationId="{7BDB000A-4B05-25C4-E723-F433BA5321BC}"/>
          </ac:cxnSpMkLst>
        </pc:cxnChg>
        <pc:cxnChg chg="mod topLvl">
          <ac:chgData name="Cameron Barnes" userId="d8a92c99-960a-4e6a-a6c2-c1e42f6e3095" providerId="ADAL" clId="{F8389DB8-569E-43B6-812F-C5D2FDDB84B3}" dt="2022-11-01T21:52:38.313" v="2809" actId="165"/>
          <ac:cxnSpMkLst>
            <pc:docMk/>
            <pc:sldMk cId="776599065" sldId="324"/>
            <ac:cxnSpMk id="23" creationId="{8C8DC66C-5A84-BE6A-3D24-78321FB54A9A}"/>
          </ac:cxnSpMkLst>
        </pc:cxnChg>
        <pc:cxnChg chg="mod topLvl">
          <ac:chgData name="Cameron Barnes" userId="d8a92c99-960a-4e6a-a6c2-c1e42f6e3095" providerId="ADAL" clId="{F8389DB8-569E-43B6-812F-C5D2FDDB84B3}" dt="2022-11-01T21:52:38.313" v="2809" actId="165"/>
          <ac:cxnSpMkLst>
            <pc:docMk/>
            <pc:sldMk cId="776599065" sldId="324"/>
            <ac:cxnSpMk id="24" creationId="{5F3726DE-9682-1210-3958-13ACF1D9F0BF}"/>
          </ac:cxnSpMkLst>
        </pc:cxnChg>
        <pc:cxnChg chg="mod topLvl">
          <ac:chgData name="Cameron Barnes" userId="d8a92c99-960a-4e6a-a6c2-c1e42f6e3095" providerId="ADAL" clId="{F8389DB8-569E-43B6-812F-C5D2FDDB84B3}" dt="2022-11-01T21:52:38.313" v="2809" actId="165"/>
          <ac:cxnSpMkLst>
            <pc:docMk/>
            <pc:sldMk cId="776599065" sldId="324"/>
            <ac:cxnSpMk id="25" creationId="{4923D111-92A0-85D1-3D8D-DEE473E97021}"/>
          </ac:cxnSpMkLst>
        </pc:cxnChg>
      </pc:sldChg>
      <pc:sldChg chg="addSp delSp modSp new mod">
        <pc:chgData name="Cameron Barnes" userId="d8a92c99-960a-4e6a-a6c2-c1e42f6e3095" providerId="ADAL" clId="{F8389DB8-569E-43B6-812F-C5D2FDDB84B3}" dt="2022-11-04T17:10:56.521" v="7541" actId="1076"/>
        <pc:sldMkLst>
          <pc:docMk/>
          <pc:sldMk cId="3768304834" sldId="325"/>
        </pc:sldMkLst>
        <pc:spChg chg="mod topLvl">
          <ac:chgData name="Cameron Barnes" userId="d8a92c99-960a-4e6a-a6c2-c1e42f6e3095" providerId="ADAL" clId="{F8389DB8-569E-43B6-812F-C5D2FDDB84B3}" dt="2022-11-02T02:57:54.725" v="3819" actId="165"/>
          <ac:spMkLst>
            <pc:docMk/>
            <pc:sldMk cId="3768304834" sldId="325"/>
            <ac:spMk id="5" creationId="{3887699C-A80D-3798-B7A0-A49984AA2D02}"/>
          </ac:spMkLst>
        </pc:spChg>
        <pc:spChg chg="mod topLvl">
          <ac:chgData name="Cameron Barnes" userId="d8a92c99-960a-4e6a-a6c2-c1e42f6e3095" providerId="ADAL" clId="{F8389DB8-569E-43B6-812F-C5D2FDDB84B3}" dt="2022-11-02T02:57:54.725" v="3819" actId="165"/>
          <ac:spMkLst>
            <pc:docMk/>
            <pc:sldMk cId="3768304834" sldId="325"/>
            <ac:spMk id="7" creationId="{F9A17B94-CF63-2747-0B9D-60E04F85D78E}"/>
          </ac:spMkLst>
        </pc:spChg>
        <pc:spChg chg="mod topLvl">
          <ac:chgData name="Cameron Barnes" userId="d8a92c99-960a-4e6a-a6c2-c1e42f6e3095" providerId="ADAL" clId="{F8389DB8-569E-43B6-812F-C5D2FDDB84B3}" dt="2022-11-02T02:57:54.725" v="3819" actId="165"/>
          <ac:spMkLst>
            <pc:docMk/>
            <pc:sldMk cId="3768304834" sldId="325"/>
            <ac:spMk id="8" creationId="{7D35C45C-1F44-F839-8BFB-B0C6FBA53025}"/>
          </ac:spMkLst>
        </pc:spChg>
        <pc:spChg chg="mod topLvl">
          <ac:chgData name="Cameron Barnes" userId="d8a92c99-960a-4e6a-a6c2-c1e42f6e3095" providerId="ADAL" clId="{F8389DB8-569E-43B6-812F-C5D2FDDB84B3}" dt="2022-11-02T02:57:54.725" v="3819" actId="165"/>
          <ac:spMkLst>
            <pc:docMk/>
            <pc:sldMk cId="3768304834" sldId="325"/>
            <ac:spMk id="9" creationId="{BEB10CE6-1A46-45EE-C745-B7B829AAAC6C}"/>
          </ac:spMkLst>
        </pc:spChg>
        <pc:spChg chg="mod topLvl">
          <ac:chgData name="Cameron Barnes" userId="d8a92c99-960a-4e6a-a6c2-c1e42f6e3095" providerId="ADAL" clId="{F8389DB8-569E-43B6-812F-C5D2FDDB84B3}" dt="2022-11-02T02:57:54.725" v="3819" actId="165"/>
          <ac:spMkLst>
            <pc:docMk/>
            <pc:sldMk cId="3768304834" sldId="325"/>
            <ac:spMk id="10" creationId="{93C3BD26-D382-AB09-42D4-D2FF8EE5DEDF}"/>
          </ac:spMkLst>
        </pc:spChg>
        <pc:spChg chg="mod topLvl">
          <ac:chgData name="Cameron Barnes" userId="d8a92c99-960a-4e6a-a6c2-c1e42f6e3095" providerId="ADAL" clId="{F8389DB8-569E-43B6-812F-C5D2FDDB84B3}" dt="2022-11-02T02:57:54.725" v="3819" actId="165"/>
          <ac:spMkLst>
            <pc:docMk/>
            <pc:sldMk cId="3768304834" sldId="325"/>
            <ac:spMk id="12" creationId="{8DC891C2-D8B3-A242-814B-5D1BA2654B2D}"/>
          </ac:spMkLst>
        </pc:spChg>
        <pc:spChg chg="mod topLvl">
          <ac:chgData name="Cameron Barnes" userId="d8a92c99-960a-4e6a-a6c2-c1e42f6e3095" providerId="ADAL" clId="{F8389DB8-569E-43B6-812F-C5D2FDDB84B3}" dt="2022-11-02T02:57:54.725" v="3819" actId="165"/>
          <ac:spMkLst>
            <pc:docMk/>
            <pc:sldMk cId="3768304834" sldId="325"/>
            <ac:spMk id="13" creationId="{D29565AB-D754-DA04-27A1-D81128D7DEDE}"/>
          </ac:spMkLst>
        </pc:spChg>
        <pc:spChg chg="mod topLvl">
          <ac:chgData name="Cameron Barnes" userId="d8a92c99-960a-4e6a-a6c2-c1e42f6e3095" providerId="ADAL" clId="{F8389DB8-569E-43B6-812F-C5D2FDDB84B3}" dt="2022-11-02T02:57:54.725" v="3819" actId="165"/>
          <ac:spMkLst>
            <pc:docMk/>
            <pc:sldMk cId="3768304834" sldId="325"/>
            <ac:spMk id="14" creationId="{B9AF3B07-7471-499E-33E5-A1DE36FAA709}"/>
          </ac:spMkLst>
        </pc:spChg>
        <pc:spChg chg="mod topLvl">
          <ac:chgData name="Cameron Barnes" userId="d8a92c99-960a-4e6a-a6c2-c1e42f6e3095" providerId="ADAL" clId="{F8389DB8-569E-43B6-812F-C5D2FDDB84B3}" dt="2022-11-02T02:57:54.725" v="3819" actId="165"/>
          <ac:spMkLst>
            <pc:docMk/>
            <pc:sldMk cId="3768304834" sldId="325"/>
            <ac:spMk id="15" creationId="{5BD91BE5-0DBF-153E-6C39-84F5EAB3B0B9}"/>
          </ac:spMkLst>
        </pc:spChg>
        <pc:spChg chg="mod topLvl">
          <ac:chgData name="Cameron Barnes" userId="d8a92c99-960a-4e6a-a6c2-c1e42f6e3095" providerId="ADAL" clId="{F8389DB8-569E-43B6-812F-C5D2FDDB84B3}" dt="2022-11-02T02:57:54.725" v="3819" actId="165"/>
          <ac:spMkLst>
            <pc:docMk/>
            <pc:sldMk cId="3768304834" sldId="325"/>
            <ac:spMk id="16" creationId="{8E39F78A-DB54-B6F7-92EA-2F673234C637}"/>
          </ac:spMkLst>
        </pc:spChg>
        <pc:spChg chg="del mod topLvl">
          <ac:chgData name="Cameron Barnes" userId="d8a92c99-960a-4e6a-a6c2-c1e42f6e3095" providerId="ADAL" clId="{F8389DB8-569E-43B6-812F-C5D2FDDB84B3}" dt="2022-11-01T21:36:18.453" v="2614" actId="478"/>
          <ac:spMkLst>
            <pc:docMk/>
            <pc:sldMk cId="3768304834" sldId="325"/>
            <ac:spMk id="17" creationId="{2BBA202B-C0C2-CD5A-5061-558A41A2C288}"/>
          </ac:spMkLst>
        </pc:spChg>
        <pc:spChg chg="mod topLvl">
          <ac:chgData name="Cameron Barnes" userId="d8a92c99-960a-4e6a-a6c2-c1e42f6e3095" providerId="ADAL" clId="{F8389DB8-569E-43B6-812F-C5D2FDDB84B3}" dt="2022-11-02T02:57:54.725" v="3819" actId="165"/>
          <ac:spMkLst>
            <pc:docMk/>
            <pc:sldMk cId="3768304834" sldId="325"/>
            <ac:spMk id="18" creationId="{5789803F-2FF7-C8B2-FB69-4175E6F246BB}"/>
          </ac:spMkLst>
        </pc:spChg>
        <pc:spChg chg="mod topLvl">
          <ac:chgData name="Cameron Barnes" userId="d8a92c99-960a-4e6a-a6c2-c1e42f6e3095" providerId="ADAL" clId="{F8389DB8-569E-43B6-812F-C5D2FDDB84B3}" dt="2022-11-02T02:57:54.725" v="3819" actId="165"/>
          <ac:spMkLst>
            <pc:docMk/>
            <pc:sldMk cId="3768304834" sldId="325"/>
            <ac:spMk id="19" creationId="{4AFB0DD1-4E14-76E4-0D57-2D776CA93F43}"/>
          </ac:spMkLst>
        </pc:spChg>
        <pc:spChg chg="mod topLvl">
          <ac:chgData name="Cameron Barnes" userId="d8a92c99-960a-4e6a-a6c2-c1e42f6e3095" providerId="ADAL" clId="{F8389DB8-569E-43B6-812F-C5D2FDDB84B3}" dt="2022-11-02T14:57:33.387" v="5022" actId="165"/>
          <ac:spMkLst>
            <pc:docMk/>
            <pc:sldMk cId="3768304834" sldId="325"/>
            <ac:spMk id="20" creationId="{B3C7E6A7-B481-B189-8137-928568155CCB}"/>
          </ac:spMkLst>
        </pc:spChg>
        <pc:spChg chg="mod topLvl">
          <ac:chgData name="Cameron Barnes" userId="d8a92c99-960a-4e6a-a6c2-c1e42f6e3095" providerId="ADAL" clId="{F8389DB8-569E-43B6-812F-C5D2FDDB84B3}" dt="2022-11-02T14:57:33.387" v="5022" actId="165"/>
          <ac:spMkLst>
            <pc:docMk/>
            <pc:sldMk cId="3768304834" sldId="325"/>
            <ac:spMk id="21" creationId="{E7D1428C-D344-2AA4-5B0E-48C915A04AD6}"/>
          </ac:spMkLst>
        </pc:spChg>
        <pc:spChg chg="mod topLvl">
          <ac:chgData name="Cameron Barnes" userId="d8a92c99-960a-4e6a-a6c2-c1e42f6e3095" providerId="ADAL" clId="{F8389DB8-569E-43B6-812F-C5D2FDDB84B3}" dt="2022-11-02T14:58:03.736" v="5027" actId="164"/>
          <ac:spMkLst>
            <pc:docMk/>
            <pc:sldMk cId="3768304834" sldId="325"/>
            <ac:spMk id="22" creationId="{1BA5682F-57CD-5D53-89DD-B77FC726F1FB}"/>
          </ac:spMkLst>
        </pc:spChg>
        <pc:spChg chg="mod topLvl">
          <ac:chgData name="Cameron Barnes" userId="d8a92c99-960a-4e6a-a6c2-c1e42f6e3095" providerId="ADAL" clId="{F8389DB8-569E-43B6-812F-C5D2FDDB84B3}" dt="2022-11-02T14:57:33.387" v="5022" actId="165"/>
          <ac:spMkLst>
            <pc:docMk/>
            <pc:sldMk cId="3768304834" sldId="325"/>
            <ac:spMk id="23" creationId="{665116C2-47CD-BE24-4560-880F3C5597A7}"/>
          </ac:spMkLst>
        </pc:spChg>
        <pc:spChg chg="mod topLvl">
          <ac:chgData name="Cameron Barnes" userId="d8a92c99-960a-4e6a-a6c2-c1e42f6e3095" providerId="ADAL" clId="{F8389DB8-569E-43B6-812F-C5D2FDDB84B3}" dt="2022-11-02T14:57:42.995" v="5023" actId="164"/>
          <ac:spMkLst>
            <pc:docMk/>
            <pc:sldMk cId="3768304834" sldId="325"/>
            <ac:spMk id="24" creationId="{0B18FDE1-1F28-D29F-D5C4-EEBF9284BF17}"/>
          </ac:spMkLst>
        </pc:spChg>
        <pc:spChg chg="mod">
          <ac:chgData name="Cameron Barnes" userId="d8a92c99-960a-4e6a-a6c2-c1e42f6e3095" providerId="ADAL" clId="{F8389DB8-569E-43B6-812F-C5D2FDDB84B3}" dt="2022-11-04T17:10:53.544" v="7540"/>
          <ac:spMkLst>
            <pc:docMk/>
            <pc:sldMk cId="3768304834" sldId="325"/>
            <ac:spMk id="31" creationId="{5C27D4E6-6374-54AC-2C98-10CB9FD5461B}"/>
          </ac:spMkLst>
        </pc:spChg>
        <pc:spChg chg="mod">
          <ac:chgData name="Cameron Barnes" userId="d8a92c99-960a-4e6a-a6c2-c1e42f6e3095" providerId="ADAL" clId="{F8389DB8-569E-43B6-812F-C5D2FDDB84B3}" dt="2022-11-04T17:10:53.544" v="7540"/>
          <ac:spMkLst>
            <pc:docMk/>
            <pc:sldMk cId="3768304834" sldId="325"/>
            <ac:spMk id="33" creationId="{0F722D84-9973-B5E2-FE12-8F03392364D9}"/>
          </ac:spMkLst>
        </pc:spChg>
        <pc:spChg chg="mod">
          <ac:chgData name="Cameron Barnes" userId="d8a92c99-960a-4e6a-a6c2-c1e42f6e3095" providerId="ADAL" clId="{F8389DB8-569E-43B6-812F-C5D2FDDB84B3}" dt="2022-11-04T17:10:53.544" v="7540"/>
          <ac:spMkLst>
            <pc:docMk/>
            <pc:sldMk cId="3768304834" sldId="325"/>
            <ac:spMk id="34" creationId="{00AA5507-5711-8580-0525-B31BE54302A8}"/>
          </ac:spMkLst>
        </pc:spChg>
        <pc:spChg chg="mod">
          <ac:chgData name="Cameron Barnes" userId="d8a92c99-960a-4e6a-a6c2-c1e42f6e3095" providerId="ADAL" clId="{F8389DB8-569E-43B6-812F-C5D2FDDB84B3}" dt="2022-11-04T17:10:53.544" v="7540"/>
          <ac:spMkLst>
            <pc:docMk/>
            <pc:sldMk cId="3768304834" sldId="325"/>
            <ac:spMk id="37" creationId="{045409EA-0F9F-EDA5-D5EA-45733F0423C3}"/>
          </ac:spMkLst>
        </pc:spChg>
        <pc:spChg chg="mod">
          <ac:chgData name="Cameron Barnes" userId="d8a92c99-960a-4e6a-a6c2-c1e42f6e3095" providerId="ADAL" clId="{F8389DB8-569E-43B6-812F-C5D2FDDB84B3}" dt="2022-11-04T17:10:53.544" v="7540"/>
          <ac:spMkLst>
            <pc:docMk/>
            <pc:sldMk cId="3768304834" sldId="325"/>
            <ac:spMk id="38" creationId="{A913E35A-12F6-2C60-8ED9-FC6F86E36DDA}"/>
          </ac:spMkLst>
        </pc:spChg>
        <pc:spChg chg="mod">
          <ac:chgData name="Cameron Barnes" userId="d8a92c99-960a-4e6a-a6c2-c1e42f6e3095" providerId="ADAL" clId="{F8389DB8-569E-43B6-812F-C5D2FDDB84B3}" dt="2022-11-04T17:10:53.544" v="7540"/>
          <ac:spMkLst>
            <pc:docMk/>
            <pc:sldMk cId="3768304834" sldId="325"/>
            <ac:spMk id="39" creationId="{E8973A33-59C6-CFDF-31E7-33D20687BADA}"/>
          </ac:spMkLst>
        </pc:spChg>
        <pc:spChg chg="mod">
          <ac:chgData name="Cameron Barnes" userId="d8a92c99-960a-4e6a-a6c2-c1e42f6e3095" providerId="ADAL" clId="{F8389DB8-569E-43B6-812F-C5D2FDDB84B3}" dt="2022-11-04T17:10:53.544" v="7540"/>
          <ac:spMkLst>
            <pc:docMk/>
            <pc:sldMk cId="3768304834" sldId="325"/>
            <ac:spMk id="41" creationId="{4FCD10C4-EF73-E462-E325-49C59138F110}"/>
          </ac:spMkLst>
        </pc:spChg>
        <pc:spChg chg="mod">
          <ac:chgData name="Cameron Barnes" userId="d8a92c99-960a-4e6a-a6c2-c1e42f6e3095" providerId="ADAL" clId="{F8389DB8-569E-43B6-812F-C5D2FDDB84B3}" dt="2022-11-04T17:10:53.544" v="7540"/>
          <ac:spMkLst>
            <pc:docMk/>
            <pc:sldMk cId="3768304834" sldId="325"/>
            <ac:spMk id="43" creationId="{F9436332-792C-97BF-240F-32AB88508CC0}"/>
          </ac:spMkLst>
        </pc:spChg>
        <pc:spChg chg="mod">
          <ac:chgData name="Cameron Barnes" userId="d8a92c99-960a-4e6a-a6c2-c1e42f6e3095" providerId="ADAL" clId="{F8389DB8-569E-43B6-812F-C5D2FDDB84B3}" dt="2022-11-04T17:10:53.544" v="7540"/>
          <ac:spMkLst>
            <pc:docMk/>
            <pc:sldMk cId="3768304834" sldId="325"/>
            <ac:spMk id="45" creationId="{4D334387-EC6B-650D-BA3F-647EB1DC9C79}"/>
          </ac:spMkLst>
        </pc:spChg>
        <pc:grpChg chg="add del mod">
          <ac:chgData name="Cameron Barnes" userId="d8a92c99-960a-4e6a-a6c2-c1e42f6e3095" providerId="ADAL" clId="{F8389DB8-569E-43B6-812F-C5D2FDDB84B3}" dt="2022-11-01T21:35:55.080" v="2609" actId="165"/>
          <ac:grpSpMkLst>
            <pc:docMk/>
            <pc:sldMk cId="3768304834" sldId="325"/>
            <ac:grpSpMk id="4" creationId="{5A2D2969-950C-2DB1-F48C-C9DF152AAF4F}"/>
          </ac:grpSpMkLst>
        </pc:grpChg>
        <pc:grpChg chg="del mod topLvl">
          <ac:chgData name="Cameron Barnes" userId="d8a92c99-960a-4e6a-a6c2-c1e42f6e3095" providerId="ADAL" clId="{F8389DB8-569E-43B6-812F-C5D2FDDB84B3}" dt="2022-11-02T14:57:33.387" v="5022" actId="165"/>
          <ac:grpSpMkLst>
            <pc:docMk/>
            <pc:sldMk cId="3768304834" sldId="325"/>
            <ac:grpSpMk id="6" creationId="{B7017A0F-C147-DD35-C22D-598244B516B6}"/>
          </ac:grpSpMkLst>
        </pc:grpChg>
        <pc:grpChg chg="add del mod">
          <ac:chgData name="Cameron Barnes" userId="d8a92c99-960a-4e6a-a6c2-c1e42f6e3095" providerId="ADAL" clId="{F8389DB8-569E-43B6-812F-C5D2FDDB84B3}" dt="2022-11-02T02:57:54.725" v="3819" actId="165"/>
          <ac:grpSpMkLst>
            <pc:docMk/>
            <pc:sldMk cId="3768304834" sldId="325"/>
            <ac:grpSpMk id="27" creationId="{DF16E0F5-8975-FEC0-0311-F7390102A494}"/>
          </ac:grpSpMkLst>
        </pc:grpChg>
        <pc:grpChg chg="add mod">
          <ac:chgData name="Cameron Barnes" userId="d8a92c99-960a-4e6a-a6c2-c1e42f6e3095" providerId="ADAL" clId="{F8389DB8-569E-43B6-812F-C5D2FDDB84B3}" dt="2022-11-02T14:58:03.736" v="5027" actId="164"/>
          <ac:grpSpMkLst>
            <pc:docMk/>
            <pc:sldMk cId="3768304834" sldId="325"/>
            <ac:grpSpMk id="28" creationId="{F91E31B4-A00B-2824-B5F3-D946A9F05FC2}"/>
          </ac:grpSpMkLst>
        </pc:grpChg>
        <pc:grpChg chg="add mod">
          <ac:chgData name="Cameron Barnes" userId="d8a92c99-960a-4e6a-a6c2-c1e42f6e3095" providerId="ADAL" clId="{F8389DB8-569E-43B6-812F-C5D2FDDB84B3}" dt="2022-11-02T14:58:03.736" v="5027" actId="164"/>
          <ac:grpSpMkLst>
            <pc:docMk/>
            <pc:sldMk cId="3768304834" sldId="325"/>
            <ac:grpSpMk id="29" creationId="{E3A07B72-371F-489B-07B0-5EDB51A387E7}"/>
          </ac:grpSpMkLst>
        </pc:grpChg>
        <pc:grpChg chg="add mod">
          <ac:chgData name="Cameron Barnes" userId="d8a92c99-960a-4e6a-a6c2-c1e42f6e3095" providerId="ADAL" clId="{F8389DB8-569E-43B6-812F-C5D2FDDB84B3}" dt="2022-11-04T17:10:56.521" v="7541" actId="1076"/>
          <ac:grpSpMkLst>
            <pc:docMk/>
            <pc:sldMk cId="3768304834" sldId="325"/>
            <ac:grpSpMk id="30" creationId="{AD5A0CAE-602D-6423-B969-877C69F63092}"/>
          </ac:grpSpMkLst>
        </pc:grpChg>
        <pc:grpChg chg="mod">
          <ac:chgData name="Cameron Barnes" userId="d8a92c99-960a-4e6a-a6c2-c1e42f6e3095" providerId="ADAL" clId="{F8389DB8-569E-43B6-812F-C5D2FDDB84B3}" dt="2022-11-04T17:10:53.544" v="7540"/>
          <ac:grpSpMkLst>
            <pc:docMk/>
            <pc:sldMk cId="3768304834" sldId="325"/>
            <ac:grpSpMk id="32" creationId="{3E330129-D880-E72B-B0AC-3696E58BB95C}"/>
          </ac:grpSpMkLst>
        </pc:grpChg>
        <pc:grpChg chg="mod">
          <ac:chgData name="Cameron Barnes" userId="d8a92c99-960a-4e6a-a6c2-c1e42f6e3095" providerId="ADAL" clId="{F8389DB8-569E-43B6-812F-C5D2FDDB84B3}" dt="2022-11-04T17:10:53.544" v="7540"/>
          <ac:grpSpMkLst>
            <pc:docMk/>
            <pc:sldMk cId="3768304834" sldId="325"/>
            <ac:grpSpMk id="35" creationId="{A1F3C2BA-AE42-C405-9CA0-7C042F06A77A}"/>
          </ac:grpSpMkLst>
        </pc:grpChg>
        <pc:grpChg chg="mod">
          <ac:chgData name="Cameron Barnes" userId="d8a92c99-960a-4e6a-a6c2-c1e42f6e3095" providerId="ADAL" clId="{F8389DB8-569E-43B6-812F-C5D2FDDB84B3}" dt="2022-11-04T17:10:53.544" v="7540"/>
          <ac:grpSpMkLst>
            <pc:docMk/>
            <pc:sldMk cId="3768304834" sldId="325"/>
            <ac:grpSpMk id="36" creationId="{69619E2B-A04D-E59F-1FAA-CF9EEB0E75AF}"/>
          </ac:grpSpMkLst>
        </pc:grpChg>
        <pc:grpChg chg="mod">
          <ac:chgData name="Cameron Barnes" userId="d8a92c99-960a-4e6a-a6c2-c1e42f6e3095" providerId="ADAL" clId="{F8389DB8-569E-43B6-812F-C5D2FDDB84B3}" dt="2022-11-04T17:10:53.544" v="7540"/>
          <ac:grpSpMkLst>
            <pc:docMk/>
            <pc:sldMk cId="3768304834" sldId="325"/>
            <ac:grpSpMk id="40" creationId="{E4003A49-42CB-CFC4-10F3-B748F9B0F702}"/>
          </ac:grpSpMkLst>
        </pc:grpChg>
        <pc:grpChg chg="mod">
          <ac:chgData name="Cameron Barnes" userId="d8a92c99-960a-4e6a-a6c2-c1e42f6e3095" providerId="ADAL" clId="{F8389DB8-569E-43B6-812F-C5D2FDDB84B3}" dt="2022-11-04T17:10:53.544" v="7540"/>
          <ac:grpSpMkLst>
            <pc:docMk/>
            <pc:sldMk cId="3768304834" sldId="325"/>
            <ac:grpSpMk id="44" creationId="{A9C987A1-DDC3-AE2C-0E33-D90E93B129D0}"/>
          </ac:grpSpMkLst>
        </pc:grpChg>
        <pc:picChg chg="mod topLvl">
          <ac:chgData name="Cameron Barnes" userId="d8a92c99-960a-4e6a-a6c2-c1e42f6e3095" providerId="ADAL" clId="{F8389DB8-569E-43B6-812F-C5D2FDDB84B3}" dt="2022-11-02T14:57:33.387" v="5022" actId="165"/>
          <ac:picMkLst>
            <pc:docMk/>
            <pc:sldMk cId="3768304834" sldId="325"/>
            <ac:picMk id="25" creationId="{360EC448-42CC-7492-36D5-BA1236602941}"/>
          </ac:picMkLst>
        </pc:picChg>
        <pc:picChg chg="mod topLvl">
          <ac:chgData name="Cameron Barnes" userId="d8a92c99-960a-4e6a-a6c2-c1e42f6e3095" providerId="ADAL" clId="{F8389DB8-569E-43B6-812F-C5D2FDDB84B3}" dt="2022-11-02T14:57:42.995" v="5023" actId="164"/>
          <ac:picMkLst>
            <pc:docMk/>
            <pc:sldMk cId="3768304834" sldId="325"/>
            <ac:picMk id="26" creationId="{578435BB-1CC0-ED99-04F7-3740F9285D5C}"/>
          </ac:picMkLst>
        </pc:picChg>
        <pc:picChg chg="mod">
          <ac:chgData name="Cameron Barnes" userId="d8a92c99-960a-4e6a-a6c2-c1e42f6e3095" providerId="ADAL" clId="{F8389DB8-569E-43B6-812F-C5D2FDDB84B3}" dt="2022-11-04T17:10:53.544" v="7540"/>
          <ac:picMkLst>
            <pc:docMk/>
            <pc:sldMk cId="3768304834" sldId="325"/>
            <ac:picMk id="42" creationId="{57BAA7C9-E483-EEC5-5FB5-27BE6F90C686}"/>
          </ac:picMkLst>
        </pc:picChg>
        <pc:picChg chg="mod">
          <ac:chgData name="Cameron Barnes" userId="d8a92c99-960a-4e6a-a6c2-c1e42f6e3095" providerId="ADAL" clId="{F8389DB8-569E-43B6-812F-C5D2FDDB84B3}" dt="2022-11-04T17:10:53.544" v="7540"/>
          <ac:picMkLst>
            <pc:docMk/>
            <pc:sldMk cId="3768304834" sldId="325"/>
            <ac:picMk id="46" creationId="{398B1756-1D6B-D8CB-7C09-0A39488C64F3}"/>
          </ac:picMkLst>
        </pc:picChg>
        <pc:cxnChg chg="mod topLvl">
          <ac:chgData name="Cameron Barnes" userId="d8a92c99-960a-4e6a-a6c2-c1e42f6e3095" providerId="ADAL" clId="{F8389DB8-569E-43B6-812F-C5D2FDDB84B3}" dt="2022-11-02T02:57:54.725" v="3819" actId="165"/>
          <ac:cxnSpMkLst>
            <pc:docMk/>
            <pc:sldMk cId="3768304834" sldId="325"/>
            <ac:cxnSpMk id="11" creationId="{346C4423-C39A-9FC9-6B43-0F682761936F}"/>
          </ac:cxnSpMkLst>
        </pc:cxnChg>
      </pc:sldChg>
      <pc:sldChg chg="addSp delSp modSp add mod modAnim">
        <pc:chgData name="Cameron Barnes" userId="d8a92c99-960a-4e6a-a6c2-c1e42f6e3095" providerId="ADAL" clId="{F8389DB8-569E-43B6-812F-C5D2FDDB84B3}" dt="2022-11-02T15:09:10.500" v="5103" actId="14100"/>
        <pc:sldMkLst>
          <pc:docMk/>
          <pc:sldMk cId="1928735663" sldId="326"/>
        </pc:sldMkLst>
        <pc:spChg chg="mod">
          <ac:chgData name="Cameron Barnes" userId="d8a92c99-960a-4e6a-a6c2-c1e42f6e3095" providerId="ADAL" clId="{F8389DB8-569E-43B6-812F-C5D2FDDB84B3}" dt="2022-11-01T21:56:00.962" v="2816" actId="165"/>
          <ac:spMkLst>
            <pc:docMk/>
            <pc:sldMk cId="1928735663" sldId="326"/>
            <ac:spMk id="39" creationId="{90B66EEB-CB34-DD08-E5DC-C6D9B43682B7}"/>
          </ac:spMkLst>
        </pc:spChg>
        <pc:spChg chg="mod">
          <ac:chgData name="Cameron Barnes" userId="d8a92c99-960a-4e6a-a6c2-c1e42f6e3095" providerId="ADAL" clId="{F8389DB8-569E-43B6-812F-C5D2FDDB84B3}" dt="2022-11-01T21:56:00.962" v="2816" actId="165"/>
          <ac:spMkLst>
            <pc:docMk/>
            <pc:sldMk cId="1928735663" sldId="326"/>
            <ac:spMk id="41" creationId="{FDD6C974-27EE-0C27-ABEA-CF135B2FCDB9}"/>
          </ac:spMkLst>
        </pc:spChg>
        <pc:spChg chg="mod">
          <ac:chgData name="Cameron Barnes" userId="d8a92c99-960a-4e6a-a6c2-c1e42f6e3095" providerId="ADAL" clId="{F8389DB8-569E-43B6-812F-C5D2FDDB84B3}" dt="2022-11-01T21:56:00.962" v="2816" actId="165"/>
          <ac:spMkLst>
            <pc:docMk/>
            <pc:sldMk cId="1928735663" sldId="326"/>
            <ac:spMk id="43" creationId="{A87384F5-563C-A05D-3CD4-DB80557F20BB}"/>
          </ac:spMkLst>
        </pc:spChg>
        <pc:spChg chg="mod topLvl">
          <ac:chgData name="Cameron Barnes" userId="d8a92c99-960a-4e6a-a6c2-c1e42f6e3095" providerId="ADAL" clId="{F8389DB8-569E-43B6-812F-C5D2FDDB84B3}" dt="2022-11-01T21:56:19.800" v="2818" actId="207"/>
          <ac:spMkLst>
            <pc:docMk/>
            <pc:sldMk cId="1928735663" sldId="326"/>
            <ac:spMk id="45" creationId="{4BD44044-5C36-B885-9037-F5E50CB8E500}"/>
          </ac:spMkLst>
        </pc:spChg>
        <pc:spChg chg="mod">
          <ac:chgData name="Cameron Barnes" userId="d8a92c99-960a-4e6a-a6c2-c1e42f6e3095" providerId="ADAL" clId="{F8389DB8-569E-43B6-812F-C5D2FDDB84B3}" dt="2022-11-01T21:56:00.962" v="2816" actId="165"/>
          <ac:spMkLst>
            <pc:docMk/>
            <pc:sldMk cId="1928735663" sldId="326"/>
            <ac:spMk id="47" creationId="{58949F3B-3F51-334E-4751-A1B6E6736E15}"/>
          </ac:spMkLst>
        </pc:spChg>
        <pc:spChg chg="add mod">
          <ac:chgData name="Cameron Barnes" userId="d8a92c99-960a-4e6a-a6c2-c1e42f6e3095" providerId="ADAL" clId="{F8389DB8-569E-43B6-812F-C5D2FDDB84B3}" dt="2022-11-02T15:05:22.913" v="5084" actId="1076"/>
          <ac:spMkLst>
            <pc:docMk/>
            <pc:sldMk cId="1928735663" sldId="326"/>
            <ac:spMk id="51" creationId="{B6DF909C-CBFB-5698-268E-105A8D0B61A7}"/>
          </ac:spMkLst>
        </pc:spChg>
        <pc:spChg chg="mod">
          <ac:chgData name="Cameron Barnes" userId="d8a92c99-960a-4e6a-a6c2-c1e42f6e3095" providerId="ADAL" clId="{F8389DB8-569E-43B6-812F-C5D2FDDB84B3}" dt="2022-11-02T15:02:01.691" v="5064"/>
          <ac:spMkLst>
            <pc:docMk/>
            <pc:sldMk cId="1928735663" sldId="326"/>
            <ac:spMk id="53" creationId="{CA402EE3-9FD6-18D2-42B0-3A917A70AC09}"/>
          </ac:spMkLst>
        </pc:spChg>
        <pc:spChg chg="mod">
          <ac:chgData name="Cameron Barnes" userId="d8a92c99-960a-4e6a-a6c2-c1e42f6e3095" providerId="ADAL" clId="{F8389DB8-569E-43B6-812F-C5D2FDDB84B3}" dt="2022-11-02T15:02:01.691" v="5064"/>
          <ac:spMkLst>
            <pc:docMk/>
            <pc:sldMk cId="1928735663" sldId="326"/>
            <ac:spMk id="56" creationId="{7B927499-AB39-AA7F-1A52-2E79BA8839FE}"/>
          </ac:spMkLst>
        </pc:spChg>
        <pc:spChg chg="mod">
          <ac:chgData name="Cameron Barnes" userId="d8a92c99-960a-4e6a-a6c2-c1e42f6e3095" providerId="ADAL" clId="{F8389DB8-569E-43B6-812F-C5D2FDDB84B3}" dt="2022-11-02T15:02:01.691" v="5064"/>
          <ac:spMkLst>
            <pc:docMk/>
            <pc:sldMk cId="1928735663" sldId="326"/>
            <ac:spMk id="57" creationId="{77FAA6DD-C084-6581-A023-5FF6E0B0DC15}"/>
          </ac:spMkLst>
        </pc:spChg>
        <pc:spChg chg="mod">
          <ac:chgData name="Cameron Barnes" userId="d8a92c99-960a-4e6a-a6c2-c1e42f6e3095" providerId="ADAL" clId="{F8389DB8-569E-43B6-812F-C5D2FDDB84B3}" dt="2022-11-02T15:02:01.691" v="5064"/>
          <ac:spMkLst>
            <pc:docMk/>
            <pc:sldMk cId="1928735663" sldId="326"/>
            <ac:spMk id="58" creationId="{E02BA462-4BA0-4F45-A474-AFBBE903F20C}"/>
          </ac:spMkLst>
        </pc:spChg>
        <pc:spChg chg="mod">
          <ac:chgData name="Cameron Barnes" userId="d8a92c99-960a-4e6a-a6c2-c1e42f6e3095" providerId="ADAL" clId="{F8389DB8-569E-43B6-812F-C5D2FDDB84B3}" dt="2022-11-02T15:02:01.691" v="5064"/>
          <ac:spMkLst>
            <pc:docMk/>
            <pc:sldMk cId="1928735663" sldId="326"/>
            <ac:spMk id="60" creationId="{1F8F1004-84C8-E0BF-A83C-FD230C97F65A}"/>
          </ac:spMkLst>
        </pc:spChg>
        <pc:spChg chg="mod">
          <ac:chgData name="Cameron Barnes" userId="d8a92c99-960a-4e6a-a6c2-c1e42f6e3095" providerId="ADAL" clId="{F8389DB8-569E-43B6-812F-C5D2FDDB84B3}" dt="2022-11-02T15:02:01.691" v="5064"/>
          <ac:spMkLst>
            <pc:docMk/>
            <pc:sldMk cId="1928735663" sldId="326"/>
            <ac:spMk id="62" creationId="{3DFCD9CE-7329-C75F-296F-2132BBFFDEE5}"/>
          </ac:spMkLst>
        </pc:spChg>
        <pc:spChg chg="mod">
          <ac:chgData name="Cameron Barnes" userId="d8a92c99-960a-4e6a-a6c2-c1e42f6e3095" providerId="ADAL" clId="{F8389DB8-569E-43B6-812F-C5D2FDDB84B3}" dt="2022-11-02T15:02:01.691" v="5064"/>
          <ac:spMkLst>
            <pc:docMk/>
            <pc:sldMk cId="1928735663" sldId="326"/>
            <ac:spMk id="64" creationId="{4CF61859-74EA-D51E-9AAD-81EFE544BFE4}"/>
          </ac:spMkLst>
        </pc:spChg>
        <pc:spChg chg="add mod">
          <ac:chgData name="Cameron Barnes" userId="d8a92c99-960a-4e6a-a6c2-c1e42f6e3095" providerId="ADAL" clId="{F8389DB8-569E-43B6-812F-C5D2FDDB84B3}" dt="2022-11-02T15:02:37.749" v="5072" actId="1076"/>
          <ac:spMkLst>
            <pc:docMk/>
            <pc:sldMk cId="1928735663" sldId="326"/>
            <ac:spMk id="66" creationId="{C9D5B942-F87E-8C36-6E98-291719C47B3E}"/>
          </ac:spMkLst>
        </pc:spChg>
        <pc:spChg chg="add mod">
          <ac:chgData name="Cameron Barnes" userId="d8a92c99-960a-4e6a-a6c2-c1e42f6e3095" providerId="ADAL" clId="{F8389DB8-569E-43B6-812F-C5D2FDDB84B3}" dt="2022-11-02T15:09:10.500" v="5103" actId="14100"/>
          <ac:spMkLst>
            <pc:docMk/>
            <pc:sldMk cId="1928735663" sldId="326"/>
            <ac:spMk id="67" creationId="{078AA398-8628-94FF-98DD-5846F724995F}"/>
          </ac:spMkLst>
        </pc:spChg>
        <pc:grpChg chg="add del mod">
          <ac:chgData name="Cameron Barnes" userId="d8a92c99-960a-4e6a-a6c2-c1e42f6e3095" providerId="ADAL" clId="{F8389DB8-569E-43B6-812F-C5D2FDDB84B3}" dt="2022-11-01T21:56:00.962" v="2816" actId="165"/>
          <ac:grpSpMkLst>
            <pc:docMk/>
            <pc:sldMk cId="1928735663" sldId="326"/>
            <ac:grpSpMk id="2" creationId="{9172A308-D67D-65A9-E542-4FBB2A423557}"/>
          </ac:grpSpMkLst>
        </pc:grpChg>
        <pc:grpChg chg="del">
          <ac:chgData name="Cameron Barnes" userId="d8a92c99-960a-4e6a-a6c2-c1e42f6e3095" providerId="ADAL" clId="{F8389DB8-569E-43B6-812F-C5D2FDDB84B3}" dt="2022-11-01T21:49:32.438" v="2800" actId="478"/>
          <ac:grpSpMkLst>
            <pc:docMk/>
            <pc:sldMk cId="1928735663" sldId="326"/>
            <ac:grpSpMk id="5" creationId="{55BB4545-935D-63EA-A386-02E6399E859E}"/>
          </ac:grpSpMkLst>
        </pc:grpChg>
        <pc:grpChg chg="mod topLvl">
          <ac:chgData name="Cameron Barnes" userId="d8a92c99-960a-4e6a-a6c2-c1e42f6e3095" providerId="ADAL" clId="{F8389DB8-569E-43B6-812F-C5D2FDDB84B3}" dt="2022-11-01T21:56:00.962" v="2816" actId="165"/>
          <ac:grpSpMkLst>
            <pc:docMk/>
            <pc:sldMk cId="1928735663" sldId="326"/>
            <ac:grpSpMk id="30" creationId="{FB6FDE8A-293F-5399-3924-59E93B807859}"/>
          </ac:grpSpMkLst>
        </pc:grpChg>
        <pc:grpChg chg="del mod topLvl">
          <ac:chgData name="Cameron Barnes" userId="d8a92c99-960a-4e6a-a6c2-c1e42f6e3095" providerId="ADAL" clId="{F8389DB8-569E-43B6-812F-C5D2FDDB84B3}" dt="2022-11-01T21:56:09.868" v="2817" actId="165"/>
          <ac:grpSpMkLst>
            <pc:docMk/>
            <pc:sldMk cId="1928735663" sldId="326"/>
            <ac:grpSpMk id="35" creationId="{56322B62-C195-3F91-815A-03E431BC98CF}"/>
          </ac:grpSpMkLst>
        </pc:grpChg>
        <pc:grpChg chg="mod topLvl">
          <ac:chgData name="Cameron Barnes" userId="d8a92c99-960a-4e6a-a6c2-c1e42f6e3095" providerId="ADAL" clId="{F8389DB8-569E-43B6-812F-C5D2FDDB84B3}" dt="2022-11-01T21:56:00.962" v="2816" actId="165"/>
          <ac:grpSpMkLst>
            <pc:docMk/>
            <pc:sldMk cId="1928735663" sldId="326"/>
            <ac:grpSpMk id="36" creationId="{F736105E-08D2-5FD8-3A1E-2E5E057C9792}"/>
          </ac:grpSpMkLst>
        </pc:grpChg>
        <pc:grpChg chg="mod topLvl">
          <ac:chgData name="Cameron Barnes" userId="d8a92c99-960a-4e6a-a6c2-c1e42f6e3095" providerId="ADAL" clId="{F8389DB8-569E-43B6-812F-C5D2FDDB84B3}" dt="2022-11-01T21:56:00.962" v="2816" actId="165"/>
          <ac:grpSpMkLst>
            <pc:docMk/>
            <pc:sldMk cId="1928735663" sldId="326"/>
            <ac:grpSpMk id="37" creationId="{057C2CFA-CE71-138C-D853-592D49C5C80C}"/>
          </ac:grpSpMkLst>
        </pc:grpChg>
        <pc:grpChg chg="mod topLvl">
          <ac:chgData name="Cameron Barnes" userId="d8a92c99-960a-4e6a-a6c2-c1e42f6e3095" providerId="ADAL" clId="{F8389DB8-569E-43B6-812F-C5D2FDDB84B3}" dt="2022-11-01T21:56:00.962" v="2816" actId="165"/>
          <ac:grpSpMkLst>
            <pc:docMk/>
            <pc:sldMk cId="1928735663" sldId="326"/>
            <ac:grpSpMk id="38" creationId="{4EF73C9F-7442-478E-D4FB-BCFEDD0BE243}"/>
          </ac:grpSpMkLst>
        </pc:grpChg>
        <pc:grpChg chg="add mod ord">
          <ac:chgData name="Cameron Barnes" userId="d8a92c99-960a-4e6a-a6c2-c1e42f6e3095" providerId="ADAL" clId="{F8389DB8-569E-43B6-812F-C5D2FDDB84B3}" dt="2022-11-02T15:06:16.422" v="5088" actId="166"/>
          <ac:grpSpMkLst>
            <pc:docMk/>
            <pc:sldMk cId="1928735663" sldId="326"/>
            <ac:grpSpMk id="52" creationId="{AAABD11F-151A-880E-E7CF-9DDF50DF572D}"/>
          </ac:grpSpMkLst>
        </pc:grpChg>
        <pc:grpChg chg="mod">
          <ac:chgData name="Cameron Barnes" userId="d8a92c99-960a-4e6a-a6c2-c1e42f6e3095" providerId="ADAL" clId="{F8389DB8-569E-43B6-812F-C5D2FDDB84B3}" dt="2022-11-02T15:02:01.691" v="5064"/>
          <ac:grpSpMkLst>
            <pc:docMk/>
            <pc:sldMk cId="1928735663" sldId="326"/>
            <ac:grpSpMk id="54" creationId="{1109DF3A-C528-739E-4C6D-E0AA41FF0391}"/>
          </ac:grpSpMkLst>
        </pc:grpChg>
        <pc:grpChg chg="mod">
          <ac:chgData name="Cameron Barnes" userId="d8a92c99-960a-4e6a-a6c2-c1e42f6e3095" providerId="ADAL" clId="{F8389DB8-569E-43B6-812F-C5D2FDDB84B3}" dt="2022-11-02T15:02:01.691" v="5064"/>
          <ac:grpSpMkLst>
            <pc:docMk/>
            <pc:sldMk cId="1928735663" sldId="326"/>
            <ac:grpSpMk id="55" creationId="{DD126F69-E984-8BAF-2665-7A2D7D9459D4}"/>
          </ac:grpSpMkLst>
        </pc:grpChg>
        <pc:grpChg chg="mod">
          <ac:chgData name="Cameron Barnes" userId="d8a92c99-960a-4e6a-a6c2-c1e42f6e3095" providerId="ADAL" clId="{F8389DB8-569E-43B6-812F-C5D2FDDB84B3}" dt="2022-11-02T15:02:01.691" v="5064"/>
          <ac:grpSpMkLst>
            <pc:docMk/>
            <pc:sldMk cId="1928735663" sldId="326"/>
            <ac:grpSpMk id="59" creationId="{B0C2BC34-01B9-9E3D-7B3E-7281FD533E60}"/>
          </ac:grpSpMkLst>
        </pc:grpChg>
        <pc:grpChg chg="mod">
          <ac:chgData name="Cameron Barnes" userId="d8a92c99-960a-4e6a-a6c2-c1e42f6e3095" providerId="ADAL" clId="{F8389DB8-569E-43B6-812F-C5D2FDDB84B3}" dt="2022-11-02T15:02:01.691" v="5064"/>
          <ac:grpSpMkLst>
            <pc:docMk/>
            <pc:sldMk cId="1928735663" sldId="326"/>
            <ac:grpSpMk id="63" creationId="{E3BD8605-BAE7-BAFA-BD57-CDEB43453008}"/>
          </ac:grpSpMkLst>
        </pc:grpChg>
        <pc:picChg chg="mod">
          <ac:chgData name="Cameron Barnes" userId="d8a92c99-960a-4e6a-a6c2-c1e42f6e3095" providerId="ADAL" clId="{F8389DB8-569E-43B6-812F-C5D2FDDB84B3}" dt="2022-11-01T21:56:00.962" v="2816" actId="165"/>
          <ac:picMkLst>
            <pc:docMk/>
            <pc:sldMk cId="1928735663" sldId="326"/>
            <ac:picMk id="40" creationId="{5AB2FA8C-F318-AE81-42FD-A49B76AA7516}"/>
          </ac:picMkLst>
        </pc:picChg>
        <pc:picChg chg="mod">
          <ac:chgData name="Cameron Barnes" userId="d8a92c99-960a-4e6a-a6c2-c1e42f6e3095" providerId="ADAL" clId="{F8389DB8-569E-43B6-812F-C5D2FDDB84B3}" dt="2022-11-01T21:56:00.962" v="2816" actId="165"/>
          <ac:picMkLst>
            <pc:docMk/>
            <pc:sldMk cId="1928735663" sldId="326"/>
            <ac:picMk id="42" creationId="{D044AF18-7D4C-3648-4D24-0563106D0486}"/>
          </ac:picMkLst>
        </pc:picChg>
        <pc:picChg chg="mod">
          <ac:chgData name="Cameron Barnes" userId="d8a92c99-960a-4e6a-a6c2-c1e42f6e3095" providerId="ADAL" clId="{F8389DB8-569E-43B6-812F-C5D2FDDB84B3}" dt="2022-11-01T21:56:00.962" v="2816" actId="165"/>
          <ac:picMkLst>
            <pc:docMk/>
            <pc:sldMk cId="1928735663" sldId="326"/>
            <ac:picMk id="44" creationId="{EF66E8BE-9F7A-6788-AFC2-D7E388B5C487}"/>
          </ac:picMkLst>
        </pc:picChg>
        <pc:picChg chg="mod topLvl">
          <ac:chgData name="Cameron Barnes" userId="d8a92c99-960a-4e6a-a6c2-c1e42f6e3095" providerId="ADAL" clId="{F8389DB8-569E-43B6-812F-C5D2FDDB84B3}" dt="2022-11-01T21:56:09.868" v="2817" actId="165"/>
          <ac:picMkLst>
            <pc:docMk/>
            <pc:sldMk cId="1928735663" sldId="326"/>
            <ac:picMk id="46" creationId="{5C6590E2-6A59-4122-027E-58CFB0AF1141}"/>
          </ac:picMkLst>
        </pc:picChg>
        <pc:picChg chg="mod">
          <ac:chgData name="Cameron Barnes" userId="d8a92c99-960a-4e6a-a6c2-c1e42f6e3095" providerId="ADAL" clId="{F8389DB8-569E-43B6-812F-C5D2FDDB84B3}" dt="2022-11-01T21:56:00.962" v="2816" actId="165"/>
          <ac:picMkLst>
            <pc:docMk/>
            <pc:sldMk cId="1928735663" sldId="326"/>
            <ac:picMk id="48" creationId="{0AF6D031-BACD-224E-E6D5-7E2BE5376F87}"/>
          </ac:picMkLst>
        </pc:picChg>
        <pc:picChg chg="add mod modCrop">
          <ac:chgData name="Cameron Barnes" userId="d8a92c99-960a-4e6a-a6c2-c1e42f6e3095" providerId="ADAL" clId="{F8389DB8-569E-43B6-812F-C5D2FDDB84B3}" dt="2022-11-02T15:04:51.553" v="5081" actId="14100"/>
          <ac:picMkLst>
            <pc:docMk/>
            <pc:sldMk cId="1928735663" sldId="326"/>
            <ac:picMk id="49" creationId="{9EBDD925-1346-0DF9-CBD5-2FFEAC9690B4}"/>
          </ac:picMkLst>
        </pc:picChg>
        <pc:picChg chg="add mod">
          <ac:chgData name="Cameron Barnes" userId="d8a92c99-960a-4e6a-a6c2-c1e42f6e3095" providerId="ADAL" clId="{F8389DB8-569E-43B6-812F-C5D2FDDB84B3}" dt="2022-11-02T15:05:15.580" v="5083" actId="14100"/>
          <ac:picMkLst>
            <pc:docMk/>
            <pc:sldMk cId="1928735663" sldId="326"/>
            <ac:picMk id="50" creationId="{A05B572E-C1E8-8EB1-0877-79DC26FAE3DF}"/>
          </ac:picMkLst>
        </pc:picChg>
        <pc:picChg chg="mod">
          <ac:chgData name="Cameron Barnes" userId="d8a92c99-960a-4e6a-a6c2-c1e42f6e3095" providerId="ADAL" clId="{F8389DB8-569E-43B6-812F-C5D2FDDB84B3}" dt="2022-11-02T15:02:01.691" v="5064"/>
          <ac:picMkLst>
            <pc:docMk/>
            <pc:sldMk cId="1928735663" sldId="326"/>
            <ac:picMk id="61" creationId="{E456A304-0F7E-AAD0-360B-F44857C92B3D}"/>
          </ac:picMkLst>
        </pc:picChg>
        <pc:picChg chg="mod">
          <ac:chgData name="Cameron Barnes" userId="d8a92c99-960a-4e6a-a6c2-c1e42f6e3095" providerId="ADAL" clId="{F8389DB8-569E-43B6-812F-C5D2FDDB84B3}" dt="2022-11-02T15:02:01.691" v="5064"/>
          <ac:picMkLst>
            <pc:docMk/>
            <pc:sldMk cId="1928735663" sldId="326"/>
            <ac:picMk id="65" creationId="{97DD072C-573B-C8D2-065A-F3388C68D601}"/>
          </ac:picMkLst>
        </pc:picChg>
        <pc:cxnChg chg="mod topLvl">
          <ac:chgData name="Cameron Barnes" userId="d8a92c99-960a-4e6a-a6c2-c1e42f6e3095" providerId="ADAL" clId="{F8389DB8-569E-43B6-812F-C5D2FDDB84B3}" dt="2022-11-01T21:56:00.962" v="2816" actId="165"/>
          <ac:cxnSpMkLst>
            <pc:docMk/>
            <pc:sldMk cId="1928735663" sldId="326"/>
            <ac:cxnSpMk id="28" creationId="{A8A8927C-2DAC-9E91-609C-D058AAD70A69}"/>
          </ac:cxnSpMkLst>
        </pc:cxnChg>
        <pc:cxnChg chg="mod topLvl">
          <ac:chgData name="Cameron Barnes" userId="d8a92c99-960a-4e6a-a6c2-c1e42f6e3095" providerId="ADAL" clId="{F8389DB8-569E-43B6-812F-C5D2FDDB84B3}" dt="2022-11-01T21:56:00.962" v="2816" actId="165"/>
          <ac:cxnSpMkLst>
            <pc:docMk/>
            <pc:sldMk cId="1928735663" sldId="326"/>
            <ac:cxnSpMk id="29" creationId="{36A769AF-E237-1A63-7F93-042CD2EC4055}"/>
          </ac:cxnSpMkLst>
        </pc:cxnChg>
        <pc:cxnChg chg="mod topLvl">
          <ac:chgData name="Cameron Barnes" userId="d8a92c99-960a-4e6a-a6c2-c1e42f6e3095" providerId="ADAL" clId="{F8389DB8-569E-43B6-812F-C5D2FDDB84B3}" dt="2022-11-01T21:56:00.962" v="2816" actId="165"/>
          <ac:cxnSpMkLst>
            <pc:docMk/>
            <pc:sldMk cId="1928735663" sldId="326"/>
            <ac:cxnSpMk id="31" creationId="{3D890DC6-8184-34D9-14B0-0F0F5ED1D288}"/>
          </ac:cxnSpMkLst>
        </pc:cxnChg>
        <pc:cxnChg chg="mod topLvl">
          <ac:chgData name="Cameron Barnes" userId="d8a92c99-960a-4e6a-a6c2-c1e42f6e3095" providerId="ADAL" clId="{F8389DB8-569E-43B6-812F-C5D2FDDB84B3}" dt="2022-11-01T21:56:00.962" v="2816" actId="165"/>
          <ac:cxnSpMkLst>
            <pc:docMk/>
            <pc:sldMk cId="1928735663" sldId="326"/>
            <ac:cxnSpMk id="32" creationId="{3074C6F9-3B82-3F81-F7BC-B5C51C8087E6}"/>
          </ac:cxnSpMkLst>
        </pc:cxnChg>
        <pc:cxnChg chg="mod topLvl">
          <ac:chgData name="Cameron Barnes" userId="d8a92c99-960a-4e6a-a6c2-c1e42f6e3095" providerId="ADAL" clId="{F8389DB8-569E-43B6-812F-C5D2FDDB84B3}" dt="2022-11-01T21:56:00.962" v="2816" actId="165"/>
          <ac:cxnSpMkLst>
            <pc:docMk/>
            <pc:sldMk cId="1928735663" sldId="326"/>
            <ac:cxnSpMk id="33" creationId="{C1DFD038-4E20-6D73-4DD0-1E0EF458E88D}"/>
          </ac:cxnSpMkLst>
        </pc:cxnChg>
        <pc:cxnChg chg="mod topLvl">
          <ac:chgData name="Cameron Barnes" userId="d8a92c99-960a-4e6a-a6c2-c1e42f6e3095" providerId="ADAL" clId="{F8389DB8-569E-43B6-812F-C5D2FDDB84B3}" dt="2022-11-01T21:56:00.962" v="2816" actId="165"/>
          <ac:cxnSpMkLst>
            <pc:docMk/>
            <pc:sldMk cId="1928735663" sldId="326"/>
            <ac:cxnSpMk id="34" creationId="{B5F83EC5-487D-A59A-62F5-8DBA4D7E5549}"/>
          </ac:cxnSpMkLst>
        </pc:cxnChg>
      </pc:sldChg>
      <pc:sldChg chg="addSp delSp modSp add mod">
        <pc:chgData name="Cameron Barnes" userId="d8a92c99-960a-4e6a-a6c2-c1e42f6e3095" providerId="ADAL" clId="{F8389DB8-569E-43B6-812F-C5D2FDDB84B3}" dt="2022-11-03T19:09:09.923" v="5905" actId="1076"/>
        <pc:sldMkLst>
          <pc:docMk/>
          <pc:sldMk cId="1956972854" sldId="327"/>
        </pc:sldMkLst>
        <pc:spChg chg="mod">
          <ac:chgData name="Cameron Barnes" userId="d8a92c99-960a-4e6a-a6c2-c1e42f6e3095" providerId="ADAL" clId="{F8389DB8-569E-43B6-812F-C5D2FDDB84B3}" dt="2022-11-01T21:56:35.641" v="2819" actId="165"/>
          <ac:spMkLst>
            <pc:docMk/>
            <pc:sldMk cId="1956972854" sldId="327"/>
            <ac:spMk id="16" creationId="{E3F837AE-4ED7-CAEC-806F-0677ACE57FAD}"/>
          </ac:spMkLst>
        </pc:spChg>
        <pc:spChg chg="mod">
          <ac:chgData name="Cameron Barnes" userId="d8a92c99-960a-4e6a-a6c2-c1e42f6e3095" providerId="ADAL" clId="{F8389DB8-569E-43B6-812F-C5D2FDDB84B3}" dt="2022-11-01T21:56:35.641" v="2819" actId="165"/>
          <ac:spMkLst>
            <pc:docMk/>
            <pc:sldMk cId="1956972854" sldId="327"/>
            <ac:spMk id="18" creationId="{0F47373D-79BC-631F-27A4-179AE7484B76}"/>
          </ac:spMkLst>
        </pc:spChg>
        <pc:spChg chg="mod topLvl">
          <ac:chgData name="Cameron Barnes" userId="d8a92c99-960a-4e6a-a6c2-c1e42f6e3095" providerId="ADAL" clId="{F8389DB8-569E-43B6-812F-C5D2FDDB84B3}" dt="2022-11-01T21:56:46.512" v="2821" actId="207"/>
          <ac:spMkLst>
            <pc:docMk/>
            <pc:sldMk cId="1956972854" sldId="327"/>
            <ac:spMk id="20" creationId="{0FF00DE5-B65C-BC72-7ED3-77E45BCB04A9}"/>
          </ac:spMkLst>
        </pc:spChg>
        <pc:spChg chg="mod">
          <ac:chgData name="Cameron Barnes" userId="d8a92c99-960a-4e6a-a6c2-c1e42f6e3095" providerId="ADAL" clId="{F8389DB8-569E-43B6-812F-C5D2FDDB84B3}" dt="2022-11-01T21:56:35.641" v="2819" actId="165"/>
          <ac:spMkLst>
            <pc:docMk/>
            <pc:sldMk cId="1956972854" sldId="327"/>
            <ac:spMk id="22" creationId="{B99A1664-8890-094F-148E-7849A79120AE}"/>
          </ac:spMkLst>
        </pc:spChg>
        <pc:spChg chg="mod">
          <ac:chgData name="Cameron Barnes" userId="d8a92c99-960a-4e6a-a6c2-c1e42f6e3095" providerId="ADAL" clId="{F8389DB8-569E-43B6-812F-C5D2FDDB84B3}" dt="2022-11-01T21:56:35.641" v="2819" actId="165"/>
          <ac:spMkLst>
            <pc:docMk/>
            <pc:sldMk cId="1956972854" sldId="327"/>
            <ac:spMk id="24" creationId="{698E81D0-0D32-F7A7-870C-43016BB10C4A}"/>
          </ac:spMkLst>
        </pc:spChg>
        <pc:spChg chg="add del mod">
          <ac:chgData name="Cameron Barnes" userId="d8a92c99-960a-4e6a-a6c2-c1e42f6e3095" providerId="ADAL" clId="{F8389DB8-569E-43B6-812F-C5D2FDDB84B3}" dt="2022-11-02T17:43:49.371" v="5149" actId="478"/>
          <ac:spMkLst>
            <pc:docMk/>
            <pc:sldMk cId="1956972854" sldId="327"/>
            <ac:spMk id="30" creationId="{71459AFD-09A8-5FC1-02F1-C941AEAB897F}"/>
          </ac:spMkLst>
        </pc:spChg>
        <pc:spChg chg="mod">
          <ac:chgData name="Cameron Barnes" userId="d8a92c99-960a-4e6a-a6c2-c1e42f6e3095" providerId="ADAL" clId="{F8389DB8-569E-43B6-812F-C5D2FDDB84B3}" dt="2022-11-02T17:43:39.073" v="5147"/>
          <ac:spMkLst>
            <pc:docMk/>
            <pc:sldMk cId="1956972854" sldId="327"/>
            <ac:spMk id="32" creationId="{FF3767AD-528B-42F1-8AE0-6BD44F75D837}"/>
          </ac:spMkLst>
        </pc:spChg>
        <pc:spChg chg="mod">
          <ac:chgData name="Cameron Barnes" userId="d8a92c99-960a-4e6a-a6c2-c1e42f6e3095" providerId="ADAL" clId="{F8389DB8-569E-43B6-812F-C5D2FDDB84B3}" dt="2022-11-02T17:43:39.073" v="5147"/>
          <ac:spMkLst>
            <pc:docMk/>
            <pc:sldMk cId="1956972854" sldId="327"/>
            <ac:spMk id="34" creationId="{57F5A90E-1E9E-BFBC-3C2F-2C32D9E97DD0}"/>
          </ac:spMkLst>
        </pc:spChg>
        <pc:spChg chg="mod">
          <ac:chgData name="Cameron Barnes" userId="d8a92c99-960a-4e6a-a6c2-c1e42f6e3095" providerId="ADAL" clId="{F8389DB8-569E-43B6-812F-C5D2FDDB84B3}" dt="2022-11-02T17:43:39.073" v="5147"/>
          <ac:spMkLst>
            <pc:docMk/>
            <pc:sldMk cId="1956972854" sldId="327"/>
            <ac:spMk id="37" creationId="{C04CEAC7-6E37-3847-BDA2-871D13A95842}"/>
          </ac:spMkLst>
        </pc:spChg>
        <pc:spChg chg="mod">
          <ac:chgData name="Cameron Barnes" userId="d8a92c99-960a-4e6a-a6c2-c1e42f6e3095" providerId="ADAL" clId="{F8389DB8-569E-43B6-812F-C5D2FDDB84B3}" dt="2022-11-02T17:43:39.073" v="5147"/>
          <ac:spMkLst>
            <pc:docMk/>
            <pc:sldMk cId="1956972854" sldId="327"/>
            <ac:spMk id="39" creationId="{77C2606F-4EF7-7600-8F15-9A1763F008A2}"/>
          </ac:spMkLst>
        </pc:spChg>
        <pc:spChg chg="mod">
          <ac:chgData name="Cameron Barnes" userId="d8a92c99-960a-4e6a-a6c2-c1e42f6e3095" providerId="ADAL" clId="{F8389DB8-569E-43B6-812F-C5D2FDDB84B3}" dt="2022-11-03T19:08:45.130" v="5901"/>
          <ac:spMkLst>
            <pc:docMk/>
            <pc:sldMk cId="1956972854" sldId="327"/>
            <ac:spMk id="49" creationId="{1D301AEE-1629-4F86-59F6-DF6A05DE5AD8}"/>
          </ac:spMkLst>
        </pc:spChg>
        <pc:spChg chg="mod">
          <ac:chgData name="Cameron Barnes" userId="d8a92c99-960a-4e6a-a6c2-c1e42f6e3095" providerId="ADAL" clId="{F8389DB8-569E-43B6-812F-C5D2FDDB84B3}" dt="2022-11-03T19:08:45.130" v="5901"/>
          <ac:spMkLst>
            <pc:docMk/>
            <pc:sldMk cId="1956972854" sldId="327"/>
            <ac:spMk id="51" creationId="{F5C48FDE-31D5-D8CD-E6AE-BE6D273E8DA8}"/>
          </ac:spMkLst>
        </pc:spChg>
        <pc:spChg chg="mod">
          <ac:chgData name="Cameron Barnes" userId="d8a92c99-960a-4e6a-a6c2-c1e42f6e3095" providerId="ADAL" clId="{F8389DB8-569E-43B6-812F-C5D2FDDB84B3}" dt="2022-11-03T19:08:45.130" v="5901"/>
          <ac:spMkLst>
            <pc:docMk/>
            <pc:sldMk cId="1956972854" sldId="327"/>
            <ac:spMk id="53" creationId="{3FC53288-CA47-54B1-461A-6788958555A8}"/>
          </ac:spMkLst>
        </pc:spChg>
        <pc:spChg chg="mod">
          <ac:chgData name="Cameron Barnes" userId="d8a92c99-960a-4e6a-a6c2-c1e42f6e3095" providerId="ADAL" clId="{F8389DB8-569E-43B6-812F-C5D2FDDB84B3}" dt="2022-11-03T19:08:45.130" v="5901"/>
          <ac:spMkLst>
            <pc:docMk/>
            <pc:sldMk cId="1956972854" sldId="327"/>
            <ac:spMk id="55" creationId="{70DF67FB-F040-7E86-A461-81ACFCC97BFE}"/>
          </ac:spMkLst>
        </pc:spChg>
        <pc:spChg chg="mod">
          <ac:chgData name="Cameron Barnes" userId="d8a92c99-960a-4e6a-a6c2-c1e42f6e3095" providerId="ADAL" clId="{F8389DB8-569E-43B6-812F-C5D2FDDB84B3}" dt="2022-11-03T19:08:45.130" v="5901"/>
          <ac:spMkLst>
            <pc:docMk/>
            <pc:sldMk cId="1956972854" sldId="327"/>
            <ac:spMk id="58" creationId="{4A002ED1-062D-A2D8-E5C3-011143060AFF}"/>
          </ac:spMkLst>
        </pc:spChg>
        <pc:spChg chg="mod">
          <ac:chgData name="Cameron Barnes" userId="d8a92c99-960a-4e6a-a6c2-c1e42f6e3095" providerId="ADAL" clId="{F8389DB8-569E-43B6-812F-C5D2FDDB84B3}" dt="2022-11-03T19:08:45.130" v="5901"/>
          <ac:spMkLst>
            <pc:docMk/>
            <pc:sldMk cId="1956972854" sldId="327"/>
            <ac:spMk id="59" creationId="{48308AA6-B14E-C555-F039-3257E44D84CD}"/>
          </ac:spMkLst>
        </pc:spChg>
        <pc:spChg chg="mod">
          <ac:chgData name="Cameron Barnes" userId="d8a92c99-960a-4e6a-a6c2-c1e42f6e3095" providerId="ADAL" clId="{F8389DB8-569E-43B6-812F-C5D2FDDB84B3}" dt="2022-11-03T19:08:45.130" v="5901"/>
          <ac:spMkLst>
            <pc:docMk/>
            <pc:sldMk cId="1956972854" sldId="327"/>
            <ac:spMk id="60" creationId="{C9F9CC33-2C41-979A-BA3A-149DFE9A7EDB}"/>
          </ac:spMkLst>
        </pc:spChg>
        <pc:spChg chg="mod">
          <ac:chgData name="Cameron Barnes" userId="d8a92c99-960a-4e6a-a6c2-c1e42f6e3095" providerId="ADAL" clId="{F8389DB8-569E-43B6-812F-C5D2FDDB84B3}" dt="2022-11-03T19:08:45.130" v="5901"/>
          <ac:spMkLst>
            <pc:docMk/>
            <pc:sldMk cId="1956972854" sldId="327"/>
            <ac:spMk id="61" creationId="{AAF78306-2428-F493-73FD-F559F03AD164}"/>
          </ac:spMkLst>
        </pc:spChg>
        <pc:grpChg chg="add del mod">
          <ac:chgData name="Cameron Barnes" userId="d8a92c99-960a-4e6a-a6c2-c1e42f6e3095" providerId="ADAL" clId="{F8389DB8-569E-43B6-812F-C5D2FDDB84B3}" dt="2022-11-01T21:56:35.641" v="2819" actId="165"/>
          <ac:grpSpMkLst>
            <pc:docMk/>
            <pc:sldMk cId="1956972854" sldId="327"/>
            <ac:grpSpMk id="2" creationId="{8F9DCCE0-F369-ED5C-4857-C0FAF70BF974}"/>
          </ac:grpSpMkLst>
        </pc:grpChg>
        <pc:grpChg chg="mod topLvl">
          <ac:chgData name="Cameron Barnes" userId="d8a92c99-960a-4e6a-a6c2-c1e42f6e3095" providerId="ADAL" clId="{F8389DB8-569E-43B6-812F-C5D2FDDB84B3}" dt="2022-11-01T21:56:35.641" v="2819" actId="165"/>
          <ac:grpSpMkLst>
            <pc:docMk/>
            <pc:sldMk cId="1956972854" sldId="327"/>
            <ac:grpSpMk id="7" creationId="{FE8216C9-8668-742D-26BD-1BDD32AB697F}"/>
          </ac:grpSpMkLst>
        </pc:grpChg>
        <pc:grpChg chg="mod topLvl">
          <ac:chgData name="Cameron Barnes" userId="d8a92c99-960a-4e6a-a6c2-c1e42f6e3095" providerId="ADAL" clId="{F8389DB8-569E-43B6-812F-C5D2FDDB84B3}" dt="2022-11-01T21:56:35.641" v="2819" actId="165"/>
          <ac:grpSpMkLst>
            <pc:docMk/>
            <pc:sldMk cId="1956972854" sldId="327"/>
            <ac:grpSpMk id="12" creationId="{3EFE7C65-4080-E963-06B9-28661409BA9B}"/>
          </ac:grpSpMkLst>
        </pc:grpChg>
        <pc:grpChg chg="del mod topLvl">
          <ac:chgData name="Cameron Barnes" userId="d8a92c99-960a-4e6a-a6c2-c1e42f6e3095" providerId="ADAL" clId="{F8389DB8-569E-43B6-812F-C5D2FDDB84B3}" dt="2022-11-01T21:56:41.291" v="2820" actId="165"/>
          <ac:grpSpMkLst>
            <pc:docMk/>
            <pc:sldMk cId="1956972854" sldId="327"/>
            <ac:grpSpMk id="13" creationId="{F858A515-A90F-098A-C74B-24E6F12C9D86}"/>
          </ac:grpSpMkLst>
        </pc:grpChg>
        <pc:grpChg chg="mod topLvl">
          <ac:chgData name="Cameron Barnes" userId="d8a92c99-960a-4e6a-a6c2-c1e42f6e3095" providerId="ADAL" clId="{F8389DB8-569E-43B6-812F-C5D2FDDB84B3}" dt="2022-11-01T21:56:35.641" v="2819" actId="165"/>
          <ac:grpSpMkLst>
            <pc:docMk/>
            <pc:sldMk cId="1956972854" sldId="327"/>
            <ac:grpSpMk id="14" creationId="{418F38B5-DF7A-DEE6-FFC2-D5502049CC30}"/>
          </ac:grpSpMkLst>
        </pc:grpChg>
        <pc:grpChg chg="mod topLvl">
          <ac:chgData name="Cameron Barnes" userId="d8a92c99-960a-4e6a-a6c2-c1e42f6e3095" providerId="ADAL" clId="{F8389DB8-569E-43B6-812F-C5D2FDDB84B3}" dt="2022-11-01T21:56:35.641" v="2819" actId="165"/>
          <ac:grpSpMkLst>
            <pc:docMk/>
            <pc:sldMk cId="1956972854" sldId="327"/>
            <ac:grpSpMk id="15" creationId="{B9BF765C-EBD8-FD2F-EAB1-E17E3B4C054F}"/>
          </ac:grpSpMkLst>
        </pc:grpChg>
        <pc:grpChg chg="add del mod">
          <ac:chgData name="Cameron Barnes" userId="d8a92c99-960a-4e6a-a6c2-c1e42f6e3095" providerId="ADAL" clId="{F8389DB8-569E-43B6-812F-C5D2FDDB84B3}" dt="2022-11-02T17:43:50.536" v="5150" actId="478"/>
          <ac:grpSpMkLst>
            <pc:docMk/>
            <pc:sldMk cId="1956972854" sldId="327"/>
            <ac:grpSpMk id="31" creationId="{8D276496-CB99-6156-2517-CAAAE16163B6}"/>
          </ac:grpSpMkLst>
        </pc:grpChg>
        <pc:grpChg chg="mod">
          <ac:chgData name="Cameron Barnes" userId="d8a92c99-960a-4e6a-a6c2-c1e42f6e3095" providerId="ADAL" clId="{F8389DB8-569E-43B6-812F-C5D2FDDB84B3}" dt="2022-11-02T17:43:39.073" v="5147"/>
          <ac:grpSpMkLst>
            <pc:docMk/>
            <pc:sldMk cId="1956972854" sldId="327"/>
            <ac:grpSpMk id="33" creationId="{047E2E27-F647-FBD4-CD2B-D4508732679D}"/>
          </ac:grpSpMkLst>
        </pc:grpChg>
        <pc:grpChg chg="add del mod">
          <ac:chgData name="Cameron Barnes" userId="d8a92c99-960a-4e6a-a6c2-c1e42f6e3095" providerId="ADAL" clId="{F8389DB8-569E-43B6-812F-C5D2FDDB84B3}" dt="2022-11-02T17:43:51.716" v="5151" actId="478"/>
          <ac:grpSpMkLst>
            <pc:docMk/>
            <pc:sldMk cId="1956972854" sldId="327"/>
            <ac:grpSpMk id="36" creationId="{2A9822BA-2E6E-9B37-1F7D-74C43718260B}"/>
          </ac:grpSpMkLst>
        </pc:grpChg>
        <pc:grpChg chg="mod">
          <ac:chgData name="Cameron Barnes" userId="d8a92c99-960a-4e6a-a6c2-c1e42f6e3095" providerId="ADAL" clId="{F8389DB8-569E-43B6-812F-C5D2FDDB84B3}" dt="2022-11-02T17:43:39.073" v="5147"/>
          <ac:grpSpMkLst>
            <pc:docMk/>
            <pc:sldMk cId="1956972854" sldId="327"/>
            <ac:grpSpMk id="38" creationId="{7B3EB861-5080-1D42-C428-803FA7086B29}"/>
          </ac:grpSpMkLst>
        </pc:grpChg>
        <pc:grpChg chg="add mod">
          <ac:chgData name="Cameron Barnes" userId="d8a92c99-960a-4e6a-a6c2-c1e42f6e3095" providerId="ADAL" clId="{F8389DB8-569E-43B6-812F-C5D2FDDB84B3}" dt="2022-11-03T19:09:09.923" v="5905" actId="1076"/>
          <ac:grpSpMkLst>
            <pc:docMk/>
            <pc:sldMk cId="1956972854" sldId="327"/>
            <ac:grpSpMk id="45" creationId="{7E1D3977-26B4-6677-953C-99F533BE472F}"/>
          </ac:grpSpMkLst>
        </pc:grpChg>
        <pc:grpChg chg="mod">
          <ac:chgData name="Cameron Barnes" userId="d8a92c99-960a-4e6a-a6c2-c1e42f6e3095" providerId="ADAL" clId="{F8389DB8-569E-43B6-812F-C5D2FDDB84B3}" dt="2022-11-03T19:08:45.130" v="5901"/>
          <ac:grpSpMkLst>
            <pc:docMk/>
            <pc:sldMk cId="1956972854" sldId="327"/>
            <ac:grpSpMk id="46" creationId="{13985115-9F1B-EEC1-EB8C-766C42DE909B}"/>
          </ac:grpSpMkLst>
        </pc:grpChg>
        <pc:grpChg chg="mod">
          <ac:chgData name="Cameron Barnes" userId="d8a92c99-960a-4e6a-a6c2-c1e42f6e3095" providerId="ADAL" clId="{F8389DB8-569E-43B6-812F-C5D2FDDB84B3}" dt="2022-11-03T19:08:45.130" v="5901"/>
          <ac:grpSpMkLst>
            <pc:docMk/>
            <pc:sldMk cId="1956972854" sldId="327"/>
            <ac:grpSpMk id="47" creationId="{73AF9FAB-DABE-D037-66DD-DD6BAE35AE1D}"/>
          </ac:grpSpMkLst>
        </pc:grpChg>
        <pc:grpChg chg="mod">
          <ac:chgData name="Cameron Barnes" userId="d8a92c99-960a-4e6a-a6c2-c1e42f6e3095" providerId="ADAL" clId="{F8389DB8-569E-43B6-812F-C5D2FDDB84B3}" dt="2022-11-03T19:08:45.130" v="5901"/>
          <ac:grpSpMkLst>
            <pc:docMk/>
            <pc:sldMk cId="1956972854" sldId="327"/>
            <ac:grpSpMk id="48" creationId="{F262ED95-97E4-EB2F-DDF5-17628CD6184C}"/>
          </ac:grpSpMkLst>
        </pc:grpChg>
        <pc:grpChg chg="mod">
          <ac:chgData name="Cameron Barnes" userId="d8a92c99-960a-4e6a-a6c2-c1e42f6e3095" providerId="ADAL" clId="{F8389DB8-569E-43B6-812F-C5D2FDDB84B3}" dt="2022-11-03T19:08:45.130" v="5901"/>
          <ac:grpSpMkLst>
            <pc:docMk/>
            <pc:sldMk cId="1956972854" sldId="327"/>
            <ac:grpSpMk id="50" creationId="{40223C5C-1752-EEC2-3358-E2B6A019E5D0}"/>
          </ac:grpSpMkLst>
        </pc:grpChg>
        <pc:grpChg chg="mod">
          <ac:chgData name="Cameron Barnes" userId="d8a92c99-960a-4e6a-a6c2-c1e42f6e3095" providerId="ADAL" clId="{F8389DB8-569E-43B6-812F-C5D2FDDB84B3}" dt="2022-11-03T19:08:45.130" v="5901"/>
          <ac:grpSpMkLst>
            <pc:docMk/>
            <pc:sldMk cId="1956972854" sldId="327"/>
            <ac:grpSpMk id="54" creationId="{81DD2C53-4F55-6789-054C-A7F8B8E79497}"/>
          </ac:grpSpMkLst>
        </pc:grpChg>
        <pc:grpChg chg="mod">
          <ac:chgData name="Cameron Barnes" userId="d8a92c99-960a-4e6a-a6c2-c1e42f6e3095" providerId="ADAL" clId="{F8389DB8-569E-43B6-812F-C5D2FDDB84B3}" dt="2022-11-03T19:08:45.130" v="5901"/>
          <ac:grpSpMkLst>
            <pc:docMk/>
            <pc:sldMk cId="1956972854" sldId="327"/>
            <ac:grpSpMk id="57" creationId="{4156814E-8F38-8F8E-EDAF-9D50C14C482C}"/>
          </ac:grpSpMkLst>
        </pc:grpChg>
        <pc:picChg chg="mod">
          <ac:chgData name="Cameron Barnes" userId="d8a92c99-960a-4e6a-a6c2-c1e42f6e3095" providerId="ADAL" clId="{F8389DB8-569E-43B6-812F-C5D2FDDB84B3}" dt="2022-11-01T21:56:35.641" v="2819" actId="165"/>
          <ac:picMkLst>
            <pc:docMk/>
            <pc:sldMk cId="1956972854" sldId="327"/>
            <ac:picMk id="17" creationId="{4DBF248A-B9FC-1C64-3F24-E8DEC7AB84D3}"/>
          </ac:picMkLst>
        </pc:picChg>
        <pc:picChg chg="mod">
          <ac:chgData name="Cameron Barnes" userId="d8a92c99-960a-4e6a-a6c2-c1e42f6e3095" providerId="ADAL" clId="{F8389DB8-569E-43B6-812F-C5D2FDDB84B3}" dt="2022-11-01T21:56:35.641" v="2819" actId="165"/>
          <ac:picMkLst>
            <pc:docMk/>
            <pc:sldMk cId="1956972854" sldId="327"/>
            <ac:picMk id="19" creationId="{9C83A268-3135-DCF5-3CEE-E92CDCD457C0}"/>
          </ac:picMkLst>
        </pc:picChg>
        <pc:picChg chg="mod topLvl">
          <ac:chgData name="Cameron Barnes" userId="d8a92c99-960a-4e6a-a6c2-c1e42f6e3095" providerId="ADAL" clId="{F8389DB8-569E-43B6-812F-C5D2FDDB84B3}" dt="2022-11-01T21:56:41.291" v="2820" actId="165"/>
          <ac:picMkLst>
            <pc:docMk/>
            <pc:sldMk cId="1956972854" sldId="327"/>
            <ac:picMk id="21" creationId="{12C9B1CF-2E98-9285-921D-5A4F3F5E3CE6}"/>
          </ac:picMkLst>
        </pc:picChg>
        <pc:picChg chg="mod">
          <ac:chgData name="Cameron Barnes" userId="d8a92c99-960a-4e6a-a6c2-c1e42f6e3095" providerId="ADAL" clId="{F8389DB8-569E-43B6-812F-C5D2FDDB84B3}" dt="2022-11-01T21:56:35.641" v="2819" actId="165"/>
          <ac:picMkLst>
            <pc:docMk/>
            <pc:sldMk cId="1956972854" sldId="327"/>
            <ac:picMk id="23" creationId="{F891CB4F-1C60-9F0C-7B7A-0B5BD6CCDCD8}"/>
          </ac:picMkLst>
        </pc:picChg>
        <pc:picChg chg="mod">
          <ac:chgData name="Cameron Barnes" userId="d8a92c99-960a-4e6a-a6c2-c1e42f6e3095" providerId="ADAL" clId="{F8389DB8-569E-43B6-812F-C5D2FDDB84B3}" dt="2022-11-01T21:56:35.641" v="2819" actId="165"/>
          <ac:picMkLst>
            <pc:docMk/>
            <pc:sldMk cId="1956972854" sldId="327"/>
            <ac:picMk id="25" creationId="{16D3CA4A-E3B3-621A-D33F-9DB07B7A9227}"/>
          </ac:picMkLst>
        </pc:picChg>
        <pc:picChg chg="add mod">
          <ac:chgData name="Cameron Barnes" userId="d8a92c99-960a-4e6a-a6c2-c1e42f6e3095" providerId="ADAL" clId="{F8389DB8-569E-43B6-812F-C5D2FDDB84B3}" dt="2022-11-03T17:01:37.696" v="5871" actId="14100"/>
          <ac:picMkLst>
            <pc:docMk/>
            <pc:sldMk cId="1956972854" sldId="327"/>
            <ac:picMk id="26" creationId="{B7B1B03F-7DFA-F525-2C64-BAB9168EAA5D}"/>
          </ac:picMkLst>
        </pc:picChg>
        <pc:picChg chg="add del mod">
          <ac:chgData name="Cameron Barnes" userId="d8a92c99-960a-4e6a-a6c2-c1e42f6e3095" providerId="ADAL" clId="{F8389DB8-569E-43B6-812F-C5D2FDDB84B3}" dt="2022-11-03T17:00:36.037" v="5855" actId="478"/>
          <ac:picMkLst>
            <pc:docMk/>
            <pc:sldMk cId="1956972854" sldId="327"/>
            <ac:picMk id="28" creationId="{E35E98E6-16D2-FB6B-1885-7CD20289420F}"/>
          </ac:picMkLst>
        </pc:picChg>
        <pc:picChg chg="add mod">
          <ac:chgData name="Cameron Barnes" userId="d8a92c99-960a-4e6a-a6c2-c1e42f6e3095" providerId="ADAL" clId="{F8389DB8-569E-43B6-812F-C5D2FDDB84B3}" dt="2022-11-02T03:34:28.497" v="4215" actId="14100"/>
          <ac:picMkLst>
            <pc:docMk/>
            <pc:sldMk cId="1956972854" sldId="327"/>
            <ac:picMk id="29" creationId="{EAAC27A3-A120-569C-3C8B-B6CABE7FD993}"/>
          </ac:picMkLst>
        </pc:picChg>
        <pc:picChg chg="mod">
          <ac:chgData name="Cameron Barnes" userId="d8a92c99-960a-4e6a-a6c2-c1e42f6e3095" providerId="ADAL" clId="{F8389DB8-569E-43B6-812F-C5D2FDDB84B3}" dt="2022-11-02T17:43:39.073" v="5147"/>
          <ac:picMkLst>
            <pc:docMk/>
            <pc:sldMk cId="1956972854" sldId="327"/>
            <ac:picMk id="35" creationId="{4272A0E5-2418-9052-2A67-EC5516DCED77}"/>
          </ac:picMkLst>
        </pc:picChg>
        <pc:picChg chg="mod">
          <ac:chgData name="Cameron Barnes" userId="d8a92c99-960a-4e6a-a6c2-c1e42f6e3095" providerId="ADAL" clId="{F8389DB8-569E-43B6-812F-C5D2FDDB84B3}" dt="2022-11-02T17:43:39.073" v="5147"/>
          <ac:picMkLst>
            <pc:docMk/>
            <pc:sldMk cId="1956972854" sldId="327"/>
            <ac:picMk id="40" creationId="{F933510E-9468-E9D3-3B2D-DC8FBD061615}"/>
          </ac:picMkLst>
        </pc:picChg>
        <pc:picChg chg="add del mod">
          <ac:chgData name="Cameron Barnes" userId="d8a92c99-960a-4e6a-a6c2-c1e42f6e3095" providerId="ADAL" clId="{F8389DB8-569E-43B6-812F-C5D2FDDB84B3}" dt="2022-11-03T17:00:31.442" v="5854" actId="478"/>
          <ac:picMkLst>
            <pc:docMk/>
            <pc:sldMk cId="1956972854" sldId="327"/>
            <ac:picMk id="42" creationId="{FDE318BB-3A72-1691-99B3-54A4BBA6D8A6}"/>
          </ac:picMkLst>
        </pc:picChg>
        <pc:picChg chg="add mod modCrop">
          <ac:chgData name="Cameron Barnes" userId="d8a92c99-960a-4e6a-a6c2-c1e42f6e3095" providerId="ADAL" clId="{F8389DB8-569E-43B6-812F-C5D2FDDB84B3}" dt="2022-11-03T17:01:40.413" v="5872" actId="14100"/>
          <ac:picMkLst>
            <pc:docMk/>
            <pc:sldMk cId="1956972854" sldId="327"/>
            <ac:picMk id="44" creationId="{0A352CD1-3E2E-96FA-06DF-DA9740CDF350}"/>
          </ac:picMkLst>
        </pc:picChg>
        <pc:picChg chg="mod">
          <ac:chgData name="Cameron Barnes" userId="d8a92c99-960a-4e6a-a6c2-c1e42f6e3095" providerId="ADAL" clId="{F8389DB8-569E-43B6-812F-C5D2FDDB84B3}" dt="2022-11-03T19:08:45.130" v="5901"/>
          <ac:picMkLst>
            <pc:docMk/>
            <pc:sldMk cId="1956972854" sldId="327"/>
            <ac:picMk id="52" creationId="{BB633C73-52CF-BC0F-6D8F-11BD9B0FEA2E}"/>
          </ac:picMkLst>
        </pc:picChg>
        <pc:picChg chg="mod">
          <ac:chgData name="Cameron Barnes" userId="d8a92c99-960a-4e6a-a6c2-c1e42f6e3095" providerId="ADAL" clId="{F8389DB8-569E-43B6-812F-C5D2FDDB84B3}" dt="2022-11-03T19:08:45.130" v="5901"/>
          <ac:picMkLst>
            <pc:docMk/>
            <pc:sldMk cId="1956972854" sldId="327"/>
            <ac:picMk id="56" creationId="{DFDC4EA0-031C-99A7-054E-292944139790}"/>
          </ac:picMkLst>
        </pc:picChg>
        <pc:cxnChg chg="mod topLvl">
          <ac:chgData name="Cameron Barnes" userId="d8a92c99-960a-4e6a-a6c2-c1e42f6e3095" providerId="ADAL" clId="{F8389DB8-569E-43B6-812F-C5D2FDDB84B3}" dt="2022-11-01T21:56:35.641" v="2819" actId="165"/>
          <ac:cxnSpMkLst>
            <pc:docMk/>
            <pc:sldMk cId="1956972854" sldId="327"/>
            <ac:cxnSpMk id="5" creationId="{552C6FD4-9F64-18E1-EA5B-084D52F5EFFE}"/>
          </ac:cxnSpMkLst>
        </pc:cxnChg>
        <pc:cxnChg chg="mod topLvl">
          <ac:chgData name="Cameron Barnes" userId="d8a92c99-960a-4e6a-a6c2-c1e42f6e3095" providerId="ADAL" clId="{F8389DB8-569E-43B6-812F-C5D2FDDB84B3}" dt="2022-11-01T21:56:35.641" v="2819" actId="165"/>
          <ac:cxnSpMkLst>
            <pc:docMk/>
            <pc:sldMk cId="1956972854" sldId="327"/>
            <ac:cxnSpMk id="6" creationId="{879D4CF1-7DCB-0B1C-8D20-D1F063224F39}"/>
          </ac:cxnSpMkLst>
        </pc:cxnChg>
        <pc:cxnChg chg="mod topLvl">
          <ac:chgData name="Cameron Barnes" userId="d8a92c99-960a-4e6a-a6c2-c1e42f6e3095" providerId="ADAL" clId="{F8389DB8-569E-43B6-812F-C5D2FDDB84B3}" dt="2022-11-01T21:56:35.641" v="2819" actId="165"/>
          <ac:cxnSpMkLst>
            <pc:docMk/>
            <pc:sldMk cId="1956972854" sldId="327"/>
            <ac:cxnSpMk id="8" creationId="{0D15CCB9-1887-EB1B-3BFC-F0A12726E70B}"/>
          </ac:cxnSpMkLst>
        </pc:cxnChg>
        <pc:cxnChg chg="mod topLvl">
          <ac:chgData name="Cameron Barnes" userId="d8a92c99-960a-4e6a-a6c2-c1e42f6e3095" providerId="ADAL" clId="{F8389DB8-569E-43B6-812F-C5D2FDDB84B3}" dt="2022-11-01T21:56:35.641" v="2819" actId="165"/>
          <ac:cxnSpMkLst>
            <pc:docMk/>
            <pc:sldMk cId="1956972854" sldId="327"/>
            <ac:cxnSpMk id="9" creationId="{08E5CADE-7EB9-B412-CBE4-86280A2D55E5}"/>
          </ac:cxnSpMkLst>
        </pc:cxnChg>
        <pc:cxnChg chg="mod topLvl">
          <ac:chgData name="Cameron Barnes" userId="d8a92c99-960a-4e6a-a6c2-c1e42f6e3095" providerId="ADAL" clId="{F8389DB8-569E-43B6-812F-C5D2FDDB84B3}" dt="2022-11-01T21:56:35.641" v="2819" actId="165"/>
          <ac:cxnSpMkLst>
            <pc:docMk/>
            <pc:sldMk cId="1956972854" sldId="327"/>
            <ac:cxnSpMk id="10" creationId="{E4E91A0A-65A7-E23E-B55C-7BEB77EF9908}"/>
          </ac:cxnSpMkLst>
        </pc:cxnChg>
        <pc:cxnChg chg="mod topLvl">
          <ac:chgData name="Cameron Barnes" userId="d8a92c99-960a-4e6a-a6c2-c1e42f6e3095" providerId="ADAL" clId="{F8389DB8-569E-43B6-812F-C5D2FDDB84B3}" dt="2022-11-01T21:56:35.641" v="2819" actId="165"/>
          <ac:cxnSpMkLst>
            <pc:docMk/>
            <pc:sldMk cId="1956972854" sldId="327"/>
            <ac:cxnSpMk id="11" creationId="{322F7DA3-44F0-15E0-2F0D-E261EFC2EE88}"/>
          </ac:cxnSpMkLst>
        </pc:cxnChg>
      </pc:sldChg>
      <pc:sldChg chg="addSp delSp modSp new mod modAnim">
        <pc:chgData name="Cameron Barnes" userId="d8a92c99-960a-4e6a-a6c2-c1e42f6e3095" providerId="ADAL" clId="{F8389DB8-569E-43B6-812F-C5D2FDDB84B3}" dt="2022-11-06T21:36:43.554" v="9643"/>
        <pc:sldMkLst>
          <pc:docMk/>
          <pc:sldMk cId="2670731004" sldId="330"/>
        </pc:sldMkLst>
        <pc:spChg chg="add del mod">
          <ac:chgData name="Cameron Barnes" userId="d8a92c99-960a-4e6a-a6c2-c1e42f6e3095" providerId="ADAL" clId="{F8389DB8-569E-43B6-812F-C5D2FDDB84B3}" dt="2022-11-06T19:54:14.691" v="8530" actId="478"/>
          <ac:spMkLst>
            <pc:docMk/>
            <pc:sldMk cId="2670731004" sldId="330"/>
            <ac:spMk id="2" creationId="{192F5746-A6C4-84FA-5A9A-9EAC1A705773}"/>
          </ac:spMkLst>
        </pc:spChg>
        <pc:spChg chg="del mod">
          <ac:chgData name="Cameron Barnes" userId="d8a92c99-960a-4e6a-a6c2-c1e42f6e3095" providerId="ADAL" clId="{F8389DB8-569E-43B6-812F-C5D2FDDB84B3}" dt="2022-11-02T14:07:49.298" v="4459" actId="478"/>
          <ac:spMkLst>
            <pc:docMk/>
            <pc:sldMk cId="2670731004" sldId="330"/>
            <ac:spMk id="2" creationId="{4A07DB7F-F817-753E-35FC-50E72A116C44}"/>
          </ac:spMkLst>
        </pc:spChg>
        <pc:spChg chg="mod">
          <ac:chgData name="Cameron Barnes" userId="d8a92c99-960a-4e6a-a6c2-c1e42f6e3095" providerId="ADAL" clId="{F8389DB8-569E-43B6-812F-C5D2FDDB84B3}" dt="2022-11-06T21:36:43.554" v="9643"/>
          <ac:spMkLst>
            <pc:docMk/>
            <pc:sldMk cId="2670731004" sldId="330"/>
            <ac:spMk id="3" creationId="{9F7891D6-9A0A-ADF1-A6FD-8B458E93D415}"/>
          </ac:spMkLst>
        </pc:spChg>
        <pc:spChg chg="add mod">
          <ac:chgData name="Cameron Barnes" userId="d8a92c99-960a-4e6a-a6c2-c1e42f6e3095" providerId="ADAL" clId="{F8389DB8-569E-43B6-812F-C5D2FDDB84B3}" dt="2022-11-06T20:06:34.119" v="8679" actId="1076"/>
          <ac:spMkLst>
            <pc:docMk/>
            <pc:sldMk cId="2670731004" sldId="330"/>
            <ac:spMk id="5" creationId="{6ACC7409-3E27-6B21-E85D-7F7F5A9631CC}"/>
          </ac:spMkLst>
        </pc:spChg>
        <pc:spChg chg="del mod">
          <ac:chgData name="Cameron Barnes" userId="d8a92c99-960a-4e6a-a6c2-c1e42f6e3095" providerId="ADAL" clId="{F8389DB8-569E-43B6-812F-C5D2FDDB84B3}" dt="2022-11-02T14:07:46.581" v="4457" actId="478"/>
          <ac:spMkLst>
            <pc:docMk/>
            <pc:sldMk cId="2670731004" sldId="330"/>
            <ac:spMk id="5" creationId="{EA998973-6CA7-C141-61AF-3F8167B686CD}"/>
          </ac:spMkLst>
        </pc:spChg>
        <pc:spChg chg="add mod">
          <ac:chgData name="Cameron Barnes" userId="d8a92c99-960a-4e6a-a6c2-c1e42f6e3095" providerId="ADAL" clId="{F8389DB8-569E-43B6-812F-C5D2FDDB84B3}" dt="2022-11-06T20:04:52.367" v="8654" actId="1076"/>
          <ac:spMkLst>
            <pc:docMk/>
            <pc:sldMk cId="2670731004" sldId="330"/>
            <ac:spMk id="6" creationId="{9E34BCFE-71F8-34D9-BC23-E5E617972918}"/>
          </ac:spMkLst>
        </pc:spChg>
        <pc:spChg chg="add mod">
          <ac:chgData name="Cameron Barnes" userId="d8a92c99-960a-4e6a-a6c2-c1e42f6e3095" providerId="ADAL" clId="{F8389DB8-569E-43B6-812F-C5D2FDDB84B3}" dt="2022-11-06T19:53:33.040" v="8517" actId="20577"/>
          <ac:spMkLst>
            <pc:docMk/>
            <pc:sldMk cId="2670731004" sldId="330"/>
            <ac:spMk id="7" creationId="{8E589FB3-28D3-72E0-5EA9-4395D9618340}"/>
          </ac:spMkLst>
        </pc:spChg>
        <pc:spChg chg="add mod">
          <ac:chgData name="Cameron Barnes" userId="d8a92c99-960a-4e6a-a6c2-c1e42f6e3095" providerId="ADAL" clId="{F8389DB8-569E-43B6-812F-C5D2FDDB84B3}" dt="2022-11-06T20:00:43.191" v="8607" actId="207"/>
          <ac:spMkLst>
            <pc:docMk/>
            <pc:sldMk cId="2670731004" sldId="330"/>
            <ac:spMk id="8" creationId="{027690AE-04C7-7636-9F77-56DEE91FE1C3}"/>
          </ac:spMkLst>
        </pc:spChg>
        <pc:spChg chg="add mod">
          <ac:chgData name="Cameron Barnes" userId="d8a92c99-960a-4e6a-a6c2-c1e42f6e3095" providerId="ADAL" clId="{F8389DB8-569E-43B6-812F-C5D2FDDB84B3}" dt="2022-11-06T20:08:51.035" v="8698" actId="207"/>
          <ac:spMkLst>
            <pc:docMk/>
            <pc:sldMk cId="2670731004" sldId="330"/>
            <ac:spMk id="9" creationId="{D45ACD99-3424-E62D-8587-C51F3F5DFDBB}"/>
          </ac:spMkLst>
        </pc:spChg>
        <pc:spChg chg="add mod">
          <ac:chgData name="Cameron Barnes" userId="d8a92c99-960a-4e6a-a6c2-c1e42f6e3095" providerId="ADAL" clId="{F8389DB8-569E-43B6-812F-C5D2FDDB84B3}" dt="2022-11-06T19:59:19.187" v="8600" actId="207"/>
          <ac:spMkLst>
            <pc:docMk/>
            <pc:sldMk cId="2670731004" sldId="330"/>
            <ac:spMk id="10" creationId="{ACA31414-4C1E-9F50-8AD5-B55A8D55D854}"/>
          </ac:spMkLst>
        </pc:spChg>
        <pc:spChg chg="add mod">
          <ac:chgData name="Cameron Barnes" userId="d8a92c99-960a-4e6a-a6c2-c1e42f6e3095" providerId="ADAL" clId="{F8389DB8-569E-43B6-812F-C5D2FDDB84B3}" dt="2022-11-06T19:57:45.127" v="8596" actId="207"/>
          <ac:spMkLst>
            <pc:docMk/>
            <pc:sldMk cId="2670731004" sldId="330"/>
            <ac:spMk id="11" creationId="{4DF29103-4CEE-DA81-3845-52FF6976BD89}"/>
          </ac:spMkLst>
        </pc:spChg>
        <pc:spChg chg="add mod">
          <ac:chgData name="Cameron Barnes" userId="d8a92c99-960a-4e6a-a6c2-c1e42f6e3095" providerId="ADAL" clId="{F8389DB8-569E-43B6-812F-C5D2FDDB84B3}" dt="2022-11-06T19:57:58.296" v="8597" actId="207"/>
          <ac:spMkLst>
            <pc:docMk/>
            <pc:sldMk cId="2670731004" sldId="330"/>
            <ac:spMk id="12" creationId="{E2BEDFF3-84C8-F2BE-49E1-7DC91D2D6A36}"/>
          </ac:spMkLst>
        </pc:spChg>
        <pc:spChg chg="add mod">
          <ac:chgData name="Cameron Barnes" userId="d8a92c99-960a-4e6a-a6c2-c1e42f6e3095" providerId="ADAL" clId="{F8389DB8-569E-43B6-812F-C5D2FDDB84B3}" dt="2022-11-06T20:08:56.372" v="8699" actId="207"/>
          <ac:spMkLst>
            <pc:docMk/>
            <pc:sldMk cId="2670731004" sldId="330"/>
            <ac:spMk id="13" creationId="{1FE6490C-3D8B-0FB0-5790-F3446C12BB2B}"/>
          </ac:spMkLst>
        </pc:spChg>
        <pc:spChg chg="mod">
          <ac:chgData name="Cameron Barnes" userId="d8a92c99-960a-4e6a-a6c2-c1e42f6e3095" providerId="ADAL" clId="{F8389DB8-569E-43B6-812F-C5D2FDDB84B3}" dt="2022-11-06T19:59:39.867" v="8601"/>
          <ac:spMkLst>
            <pc:docMk/>
            <pc:sldMk cId="2670731004" sldId="330"/>
            <ac:spMk id="21" creationId="{75437840-B430-D987-B6EE-858C3795EFEA}"/>
          </ac:spMkLst>
        </pc:spChg>
        <pc:spChg chg="mod">
          <ac:chgData name="Cameron Barnes" userId="d8a92c99-960a-4e6a-a6c2-c1e42f6e3095" providerId="ADAL" clId="{F8389DB8-569E-43B6-812F-C5D2FDDB84B3}" dt="2022-11-06T19:59:39.867" v="8601"/>
          <ac:spMkLst>
            <pc:docMk/>
            <pc:sldMk cId="2670731004" sldId="330"/>
            <ac:spMk id="22" creationId="{2203C581-92EB-BDB1-4A57-57C79ABD2018}"/>
          </ac:spMkLst>
        </pc:spChg>
        <pc:spChg chg="mod">
          <ac:chgData name="Cameron Barnes" userId="d8a92c99-960a-4e6a-a6c2-c1e42f6e3095" providerId="ADAL" clId="{F8389DB8-569E-43B6-812F-C5D2FDDB84B3}" dt="2022-11-06T19:59:39.867" v="8601"/>
          <ac:spMkLst>
            <pc:docMk/>
            <pc:sldMk cId="2670731004" sldId="330"/>
            <ac:spMk id="27" creationId="{5E46CD66-9285-B1D9-A969-1D9D68918684}"/>
          </ac:spMkLst>
        </pc:spChg>
        <pc:spChg chg="mod">
          <ac:chgData name="Cameron Barnes" userId="d8a92c99-960a-4e6a-a6c2-c1e42f6e3095" providerId="ADAL" clId="{F8389DB8-569E-43B6-812F-C5D2FDDB84B3}" dt="2022-11-06T19:59:39.867" v="8601"/>
          <ac:spMkLst>
            <pc:docMk/>
            <pc:sldMk cId="2670731004" sldId="330"/>
            <ac:spMk id="28" creationId="{22D5DBB8-73A6-7378-C905-D1AB9AB454B8}"/>
          </ac:spMkLst>
        </pc:spChg>
        <pc:spChg chg="mod">
          <ac:chgData name="Cameron Barnes" userId="d8a92c99-960a-4e6a-a6c2-c1e42f6e3095" providerId="ADAL" clId="{F8389DB8-569E-43B6-812F-C5D2FDDB84B3}" dt="2022-11-06T19:59:39.867" v="8601"/>
          <ac:spMkLst>
            <pc:docMk/>
            <pc:sldMk cId="2670731004" sldId="330"/>
            <ac:spMk id="32" creationId="{3A15E465-4749-334D-1F63-1C2BA9B1F695}"/>
          </ac:spMkLst>
        </pc:spChg>
        <pc:spChg chg="mod">
          <ac:chgData name="Cameron Barnes" userId="d8a92c99-960a-4e6a-a6c2-c1e42f6e3095" providerId="ADAL" clId="{F8389DB8-569E-43B6-812F-C5D2FDDB84B3}" dt="2022-11-06T19:59:39.867" v="8601"/>
          <ac:spMkLst>
            <pc:docMk/>
            <pc:sldMk cId="2670731004" sldId="330"/>
            <ac:spMk id="33" creationId="{9919567F-50CD-B0A2-4A1C-1172A7708BEC}"/>
          </ac:spMkLst>
        </pc:spChg>
        <pc:spChg chg="mod">
          <ac:chgData name="Cameron Barnes" userId="d8a92c99-960a-4e6a-a6c2-c1e42f6e3095" providerId="ADAL" clId="{F8389DB8-569E-43B6-812F-C5D2FDDB84B3}" dt="2022-11-06T19:59:39.867" v="8601"/>
          <ac:spMkLst>
            <pc:docMk/>
            <pc:sldMk cId="2670731004" sldId="330"/>
            <ac:spMk id="34" creationId="{DE60F31E-2ACB-6D4A-5633-7CBC37FB92DE}"/>
          </ac:spMkLst>
        </pc:spChg>
        <pc:spChg chg="mod">
          <ac:chgData name="Cameron Barnes" userId="d8a92c99-960a-4e6a-a6c2-c1e42f6e3095" providerId="ADAL" clId="{F8389DB8-569E-43B6-812F-C5D2FDDB84B3}" dt="2022-11-06T19:59:39.867" v="8601"/>
          <ac:spMkLst>
            <pc:docMk/>
            <pc:sldMk cId="2670731004" sldId="330"/>
            <ac:spMk id="35" creationId="{D89E4344-E692-10F4-E95A-D9B84273E755}"/>
          </ac:spMkLst>
        </pc:spChg>
        <pc:spChg chg="mod">
          <ac:chgData name="Cameron Barnes" userId="d8a92c99-960a-4e6a-a6c2-c1e42f6e3095" providerId="ADAL" clId="{F8389DB8-569E-43B6-812F-C5D2FDDB84B3}" dt="2022-11-06T19:59:39.867" v="8601"/>
          <ac:spMkLst>
            <pc:docMk/>
            <pc:sldMk cId="2670731004" sldId="330"/>
            <ac:spMk id="36" creationId="{46F25A25-E141-F9AA-160F-032A435DBBD6}"/>
          </ac:spMkLst>
        </pc:spChg>
        <pc:spChg chg="mod">
          <ac:chgData name="Cameron Barnes" userId="d8a92c99-960a-4e6a-a6c2-c1e42f6e3095" providerId="ADAL" clId="{F8389DB8-569E-43B6-812F-C5D2FDDB84B3}" dt="2022-11-06T19:59:39.867" v="8601"/>
          <ac:spMkLst>
            <pc:docMk/>
            <pc:sldMk cId="2670731004" sldId="330"/>
            <ac:spMk id="37" creationId="{34C82FA0-F840-1026-2B71-4F047288AC6A}"/>
          </ac:spMkLst>
        </pc:spChg>
        <pc:spChg chg="mod">
          <ac:chgData name="Cameron Barnes" userId="d8a92c99-960a-4e6a-a6c2-c1e42f6e3095" providerId="ADAL" clId="{F8389DB8-569E-43B6-812F-C5D2FDDB84B3}" dt="2022-11-06T19:59:39.867" v="8601"/>
          <ac:spMkLst>
            <pc:docMk/>
            <pc:sldMk cId="2670731004" sldId="330"/>
            <ac:spMk id="38" creationId="{A69D4100-B9E0-2CB7-B9D2-03F435843F31}"/>
          </ac:spMkLst>
        </pc:spChg>
        <pc:spChg chg="mod">
          <ac:chgData name="Cameron Barnes" userId="d8a92c99-960a-4e6a-a6c2-c1e42f6e3095" providerId="ADAL" clId="{F8389DB8-569E-43B6-812F-C5D2FDDB84B3}" dt="2022-11-06T19:59:39.867" v="8601"/>
          <ac:spMkLst>
            <pc:docMk/>
            <pc:sldMk cId="2670731004" sldId="330"/>
            <ac:spMk id="39" creationId="{7F4166D0-9C78-AEA0-34A6-DFC81FC296AB}"/>
          </ac:spMkLst>
        </pc:spChg>
        <pc:spChg chg="mod">
          <ac:chgData name="Cameron Barnes" userId="d8a92c99-960a-4e6a-a6c2-c1e42f6e3095" providerId="ADAL" clId="{F8389DB8-569E-43B6-812F-C5D2FDDB84B3}" dt="2022-11-06T19:59:39.867" v="8601"/>
          <ac:spMkLst>
            <pc:docMk/>
            <pc:sldMk cId="2670731004" sldId="330"/>
            <ac:spMk id="40" creationId="{9E5D5735-3FF5-061C-0DEB-5723307FE8D3}"/>
          </ac:spMkLst>
        </pc:spChg>
        <pc:spChg chg="mod">
          <ac:chgData name="Cameron Barnes" userId="d8a92c99-960a-4e6a-a6c2-c1e42f6e3095" providerId="ADAL" clId="{F8389DB8-569E-43B6-812F-C5D2FDDB84B3}" dt="2022-11-06T19:59:39.867" v="8601"/>
          <ac:spMkLst>
            <pc:docMk/>
            <pc:sldMk cId="2670731004" sldId="330"/>
            <ac:spMk id="41" creationId="{769C3627-DE12-1A8C-CE8A-3E9E85BF58B7}"/>
          </ac:spMkLst>
        </pc:spChg>
        <pc:spChg chg="mod">
          <ac:chgData name="Cameron Barnes" userId="d8a92c99-960a-4e6a-a6c2-c1e42f6e3095" providerId="ADAL" clId="{F8389DB8-569E-43B6-812F-C5D2FDDB84B3}" dt="2022-11-06T19:59:39.867" v="8601"/>
          <ac:spMkLst>
            <pc:docMk/>
            <pc:sldMk cId="2670731004" sldId="330"/>
            <ac:spMk id="42" creationId="{BAA1C898-6A89-6551-268B-0794600E3D67}"/>
          </ac:spMkLst>
        </pc:spChg>
        <pc:spChg chg="mod">
          <ac:chgData name="Cameron Barnes" userId="d8a92c99-960a-4e6a-a6c2-c1e42f6e3095" providerId="ADAL" clId="{F8389DB8-569E-43B6-812F-C5D2FDDB84B3}" dt="2022-11-06T19:59:39.867" v="8601"/>
          <ac:spMkLst>
            <pc:docMk/>
            <pc:sldMk cId="2670731004" sldId="330"/>
            <ac:spMk id="43" creationId="{1D7764E3-1733-7962-34BE-87E3D7DAC257}"/>
          </ac:spMkLst>
        </pc:spChg>
        <pc:spChg chg="mod">
          <ac:chgData name="Cameron Barnes" userId="d8a92c99-960a-4e6a-a6c2-c1e42f6e3095" providerId="ADAL" clId="{F8389DB8-569E-43B6-812F-C5D2FDDB84B3}" dt="2022-11-06T19:59:39.867" v="8601"/>
          <ac:spMkLst>
            <pc:docMk/>
            <pc:sldMk cId="2670731004" sldId="330"/>
            <ac:spMk id="44" creationId="{E8185F41-4527-922D-BE55-1377FBC929F6}"/>
          </ac:spMkLst>
        </pc:spChg>
        <pc:spChg chg="mod">
          <ac:chgData name="Cameron Barnes" userId="d8a92c99-960a-4e6a-a6c2-c1e42f6e3095" providerId="ADAL" clId="{F8389DB8-569E-43B6-812F-C5D2FDDB84B3}" dt="2022-11-06T19:59:39.867" v="8601"/>
          <ac:spMkLst>
            <pc:docMk/>
            <pc:sldMk cId="2670731004" sldId="330"/>
            <ac:spMk id="45" creationId="{3321355B-35C4-E58C-A723-0681FE12B700}"/>
          </ac:spMkLst>
        </pc:spChg>
        <pc:spChg chg="mod">
          <ac:chgData name="Cameron Barnes" userId="d8a92c99-960a-4e6a-a6c2-c1e42f6e3095" providerId="ADAL" clId="{F8389DB8-569E-43B6-812F-C5D2FDDB84B3}" dt="2022-11-06T19:59:39.867" v="8601"/>
          <ac:spMkLst>
            <pc:docMk/>
            <pc:sldMk cId="2670731004" sldId="330"/>
            <ac:spMk id="46" creationId="{D84153FD-960C-894B-6B45-01707D4CD8A9}"/>
          </ac:spMkLst>
        </pc:spChg>
        <pc:spChg chg="mod">
          <ac:chgData name="Cameron Barnes" userId="d8a92c99-960a-4e6a-a6c2-c1e42f6e3095" providerId="ADAL" clId="{F8389DB8-569E-43B6-812F-C5D2FDDB84B3}" dt="2022-11-06T19:59:39.867" v="8601"/>
          <ac:spMkLst>
            <pc:docMk/>
            <pc:sldMk cId="2670731004" sldId="330"/>
            <ac:spMk id="47" creationId="{DB517905-1ABE-CC8A-8B97-F1A4D74159CE}"/>
          </ac:spMkLst>
        </pc:spChg>
        <pc:spChg chg="mod">
          <ac:chgData name="Cameron Barnes" userId="d8a92c99-960a-4e6a-a6c2-c1e42f6e3095" providerId="ADAL" clId="{F8389DB8-569E-43B6-812F-C5D2FDDB84B3}" dt="2022-11-06T19:59:39.867" v="8601"/>
          <ac:spMkLst>
            <pc:docMk/>
            <pc:sldMk cId="2670731004" sldId="330"/>
            <ac:spMk id="48" creationId="{D8C7B394-5DF8-EC7E-500F-36337EB993B7}"/>
          </ac:spMkLst>
        </pc:spChg>
        <pc:spChg chg="mod">
          <ac:chgData name="Cameron Barnes" userId="d8a92c99-960a-4e6a-a6c2-c1e42f6e3095" providerId="ADAL" clId="{F8389DB8-569E-43B6-812F-C5D2FDDB84B3}" dt="2022-11-06T19:59:39.867" v="8601"/>
          <ac:spMkLst>
            <pc:docMk/>
            <pc:sldMk cId="2670731004" sldId="330"/>
            <ac:spMk id="49" creationId="{21BF668D-0704-EE41-6A6B-8C5CA3B0FC29}"/>
          </ac:spMkLst>
        </pc:spChg>
        <pc:spChg chg="mod">
          <ac:chgData name="Cameron Barnes" userId="d8a92c99-960a-4e6a-a6c2-c1e42f6e3095" providerId="ADAL" clId="{F8389DB8-569E-43B6-812F-C5D2FDDB84B3}" dt="2022-11-06T19:59:39.867" v="8601"/>
          <ac:spMkLst>
            <pc:docMk/>
            <pc:sldMk cId="2670731004" sldId="330"/>
            <ac:spMk id="50" creationId="{652291BD-7D78-E4F9-E555-81185DD4E2EA}"/>
          </ac:spMkLst>
        </pc:spChg>
        <pc:spChg chg="mod">
          <ac:chgData name="Cameron Barnes" userId="d8a92c99-960a-4e6a-a6c2-c1e42f6e3095" providerId="ADAL" clId="{F8389DB8-569E-43B6-812F-C5D2FDDB84B3}" dt="2022-11-06T19:59:39.867" v="8601"/>
          <ac:spMkLst>
            <pc:docMk/>
            <pc:sldMk cId="2670731004" sldId="330"/>
            <ac:spMk id="51" creationId="{9F2B6DA7-FC57-960D-0577-99DEAB8658AB}"/>
          </ac:spMkLst>
        </pc:spChg>
        <pc:spChg chg="mod">
          <ac:chgData name="Cameron Barnes" userId="d8a92c99-960a-4e6a-a6c2-c1e42f6e3095" providerId="ADAL" clId="{F8389DB8-569E-43B6-812F-C5D2FDDB84B3}" dt="2022-11-06T19:59:39.867" v="8601"/>
          <ac:spMkLst>
            <pc:docMk/>
            <pc:sldMk cId="2670731004" sldId="330"/>
            <ac:spMk id="52" creationId="{C6A994E2-85BA-DFCF-E8F7-840A9E2889AB}"/>
          </ac:spMkLst>
        </pc:spChg>
        <pc:spChg chg="mod">
          <ac:chgData name="Cameron Barnes" userId="d8a92c99-960a-4e6a-a6c2-c1e42f6e3095" providerId="ADAL" clId="{F8389DB8-569E-43B6-812F-C5D2FDDB84B3}" dt="2022-11-06T19:59:39.867" v="8601"/>
          <ac:spMkLst>
            <pc:docMk/>
            <pc:sldMk cId="2670731004" sldId="330"/>
            <ac:spMk id="53" creationId="{C3D73A04-53F2-D3EA-94A2-F0DC4ADA1EA0}"/>
          </ac:spMkLst>
        </pc:spChg>
        <pc:spChg chg="mod">
          <ac:chgData name="Cameron Barnes" userId="d8a92c99-960a-4e6a-a6c2-c1e42f6e3095" providerId="ADAL" clId="{F8389DB8-569E-43B6-812F-C5D2FDDB84B3}" dt="2022-11-06T20:01:08.485" v="8612"/>
          <ac:spMkLst>
            <pc:docMk/>
            <pc:sldMk cId="2670731004" sldId="330"/>
            <ac:spMk id="55" creationId="{A882A671-77FE-58BF-653B-D54EBEC08297}"/>
          </ac:spMkLst>
        </pc:spChg>
        <pc:spChg chg="mod">
          <ac:chgData name="Cameron Barnes" userId="d8a92c99-960a-4e6a-a6c2-c1e42f6e3095" providerId="ADAL" clId="{F8389DB8-569E-43B6-812F-C5D2FDDB84B3}" dt="2022-11-06T20:01:08.485" v="8612"/>
          <ac:spMkLst>
            <pc:docMk/>
            <pc:sldMk cId="2670731004" sldId="330"/>
            <ac:spMk id="56" creationId="{69F33258-E258-A043-CC74-A8BB1F24F084}"/>
          </ac:spMkLst>
        </pc:spChg>
        <pc:spChg chg="mod">
          <ac:chgData name="Cameron Barnes" userId="d8a92c99-960a-4e6a-a6c2-c1e42f6e3095" providerId="ADAL" clId="{F8389DB8-569E-43B6-812F-C5D2FDDB84B3}" dt="2022-11-06T20:01:08.485" v="8612"/>
          <ac:spMkLst>
            <pc:docMk/>
            <pc:sldMk cId="2670731004" sldId="330"/>
            <ac:spMk id="58" creationId="{5D3E5F3D-EA77-1E32-CB03-435345E03F8D}"/>
          </ac:spMkLst>
        </pc:spChg>
        <pc:spChg chg="mod">
          <ac:chgData name="Cameron Barnes" userId="d8a92c99-960a-4e6a-a6c2-c1e42f6e3095" providerId="ADAL" clId="{F8389DB8-569E-43B6-812F-C5D2FDDB84B3}" dt="2022-11-06T20:01:08.485" v="8612"/>
          <ac:spMkLst>
            <pc:docMk/>
            <pc:sldMk cId="2670731004" sldId="330"/>
            <ac:spMk id="60" creationId="{605DD3D6-0A0D-1EEA-AD5B-FD63CB7EAD2D}"/>
          </ac:spMkLst>
        </pc:spChg>
        <pc:spChg chg="mod">
          <ac:chgData name="Cameron Barnes" userId="d8a92c99-960a-4e6a-a6c2-c1e42f6e3095" providerId="ADAL" clId="{F8389DB8-569E-43B6-812F-C5D2FDDB84B3}" dt="2022-11-06T20:01:08.485" v="8612"/>
          <ac:spMkLst>
            <pc:docMk/>
            <pc:sldMk cId="2670731004" sldId="330"/>
            <ac:spMk id="61" creationId="{E38AD5E1-23FF-2722-8552-79A33D5C8AA9}"/>
          </ac:spMkLst>
        </pc:spChg>
        <pc:spChg chg="mod">
          <ac:chgData name="Cameron Barnes" userId="d8a92c99-960a-4e6a-a6c2-c1e42f6e3095" providerId="ADAL" clId="{F8389DB8-569E-43B6-812F-C5D2FDDB84B3}" dt="2022-11-06T20:01:08.485" v="8612"/>
          <ac:spMkLst>
            <pc:docMk/>
            <pc:sldMk cId="2670731004" sldId="330"/>
            <ac:spMk id="62" creationId="{BCA4B9ED-05EB-3109-5A65-961679CFF009}"/>
          </ac:spMkLst>
        </pc:spChg>
        <pc:spChg chg="mod">
          <ac:chgData name="Cameron Barnes" userId="d8a92c99-960a-4e6a-a6c2-c1e42f6e3095" providerId="ADAL" clId="{F8389DB8-569E-43B6-812F-C5D2FDDB84B3}" dt="2022-11-06T20:01:08.485" v="8612"/>
          <ac:spMkLst>
            <pc:docMk/>
            <pc:sldMk cId="2670731004" sldId="330"/>
            <ac:spMk id="63" creationId="{E9AAC29B-AA68-E6C9-3FD9-5B0E09F14D04}"/>
          </ac:spMkLst>
        </pc:spChg>
        <pc:spChg chg="mod">
          <ac:chgData name="Cameron Barnes" userId="d8a92c99-960a-4e6a-a6c2-c1e42f6e3095" providerId="ADAL" clId="{F8389DB8-569E-43B6-812F-C5D2FDDB84B3}" dt="2022-11-06T20:01:08.485" v="8612"/>
          <ac:spMkLst>
            <pc:docMk/>
            <pc:sldMk cId="2670731004" sldId="330"/>
            <ac:spMk id="64" creationId="{A13272CE-6A93-C283-8AF2-D7929AC382CC}"/>
          </ac:spMkLst>
        </pc:spChg>
        <pc:spChg chg="mod">
          <ac:chgData name="Cameron Barnes" userId="d8a92c99-960a-4e6a-a6c2-c1e42f6e3095" providerId="ADAL" clId="{F8389DB8-569E-43B6-812F-C5D2FDDB84B3}" dt="2022-11-06T20:01:08.485" v="8612"/>
          <ac:spMkLst>
            <pc:docMk/>
            <pc:sldMk cId="2670731004" sldId="330"/>
            <ac:spMk id="68" creationId="{42066E87-8145-21DB-278E-239BB66C180A}"/>
          </ac:spMkLst>
        </pc:spChg>
        <pc:spChg chg="mod">
          <ac:chgData name="Cameron Barnes" userId="d8a92c99-960a-4e6a-a6c2-c1e42f6e3095" providerId="ADAL" clId="{F8389DB8-569E-43B6-812F-C5D2FDDB84B3}" dt="2022-11-06T20:01:08.485" v="8612"/>
          <ac:spMkLst>
            <pc:docMk/>
            <pc:sldMk cId="2670731004" sldId="330"/>
            <ac:spMk id="69" creationId="{7A9477A5-0829-E9A1-32F8-1C66AB3644BC}"/>
          </ac:spMkLst>
        </pc:spChg>
        <pc:spChg chg="mod">
          <ac:chgData name="Cameron Barnes" userId="d8a92c99-960a-4e6a-a6c2-c1e42f6e3095" providerId="ADAL" clId="{F8389DB8-569E-43B6-812F-C5D2FDDB84B3}" dt="2022-11-06T20:01:08.485" v="8612"/>
          <ac:spMkLst>
            <pc:docMk/>
            <pc:sldMk cId="2670731004" sldId="330"/>
            <ac:spMk id="70" creationId="{14D3729A-BE4B-D083-117B-642288F604DA}"/>
          </ac:spMkLst>
        </pc:spChg>
        <pc:spChg chg="mod">
          <ac:chgData name="Cameron Barnes" userId="d8a92c99-960a-4e6a-a6c2-c1e42f6e3095" providerId="ADAL" clId="{F8389DB8-569E-43B6-812F-C5D2FDDB84B3}" dt="2022-11-06T20:01:08.485" v="8612"/>
          <ac:spMkLst>
            <pc:docMk/>
            <pc:sldMk cId="2670731004" sldId="330"/>
            <ac:spMk id="71" creationId="{1E464C08-60E0-73B0-2AAB-8CB55C9D602B}"/>
          </ac:spMkLst>
        </pc:spChg>
        <pc:spChg chg="mod">
          <ac:chgData name="Cameron Barnes" userId="d8a92c99-960a-4e6a-a6c2-c1e42f6e3095" providerId="ADAL" clId="{F8389DB8-569E-43B6-812F-C5D2FDDB84B3}" dt="2022-11-06T20:01:08.485" v="8612"/>
          <ac:spMkLst>
            <pc:docMk/>
            <pc:sldMk cId="2670731004" sldId="330"/>
            <ac:spMk id="72" creationId="{BC9A4022-A01A-7ACD-687F-D9F20F575BF3}"/>
          </ac:spMkLst>
        </pc:spChg>
        <pc:spChg chg="mod">
          <ac:chgData name="Cameron Barnes" userId="d8a92c99-960a-4e6a-a6c2-c1e42f6e3095" providerId="ADAL" clId="{F8389DB8-569E-43B6-812F-C5D2FDDB84B3}" dt="2022-11-06T20:01:08.485" v="8612"/>
          <ac:spMkLst>
            <pc:docMk/>
            <pc:sldMk cId="2670731004" sldId="330"/>
            <ac:spMk id="73" creationId="{BF83E2C0-A60B-98DA-6493-7D409A944213}"/>
          </ac:spMkLst>
        </pc:spChg>
        <pc:spChg chg="mod">
          <ac:chgData name="Cameron Barnes" userId="d8a92c99-960a-4e6a-a6c2-c1e42f6e3095" providerId="ADAL" clId="{F8389DB8-569E-43B6-812F-C5D2FDDB84B3}" dt="2022-11-06T20:01:08.485" v="8612"/>
          <ac:spMkLst>
            <pc:docMk/>
            <pc:sldMk cId="2670731004" sldId="330"/>
            <ac:spMk id="74" creationId="{E7229BD1-09F8-047D-2213-3AF41DAA40C4}"/>
          </ac:spMkLst>
        </pc:spChg>
        <pc:spChg chg="mod">
          <ac:chgData name="Cameron Barnes" userId="d8a92c99-960a-4e6a-a6c2-c1e42f6e3095" providerId="ADAL" clId="{F8389DB8-569E-43B6-812F-C5D2FDDB84B3}" dt="2022-11-06T20:01:08.485" v="8612"/>
          <ac:spMkLst>
            <pc:docMk/>
            <pc:sldMk cId="2670731004" sldId="330"/>
            <ac:spMk id="78" creationId="{5F0C749D-CA0A-43A6-E183-8E9CA48B8681}"/>
          </ac:spMkLst>
        </pc:spChg>
        <pc:spChg chg="mod">
          <ac:chgData name="Cameron Barnes" userId="d8a92c99-960a-4e6a-a6c2-c1e42f6e3095" providerId="ADAL" clId="{F8389DB8-569E-43B6-812F-C5D2FDDB84B3}" dt="2022-11-06T20:01:08.485" v="8612"/>
          <ac:spMkLst>
            <pc:docMk/>
            <pc:sldMk cId="2670731004" sldId="330"/>
            <ac:spMk id="79" creationId="{33D82007-ECBD-BA7D-5A31-622CD90B2E01}"/>
          </ac:spMkLst>
        </pc:spChg>
        <pc:spChg chg="mod">
          <ac:chgData name="Cameron Barnes" userId="d8a92c99-960a-4e6a-a6c2-c1e42f6e3095" providerId="ADAL" clId="{F8389DB8-569E-43B6-812F-C5D2FDDB84B3}" dt="2022-11-06T20:01:08.485" v="8612"/>
          <ac:spMkLst>
            <pc:docMk/>
            <pc:sldMk cId="2670731004" sldId="330"/>
            <ac:spMk id="81" creationId="{BFEC8025-E456-F4B5-EC57-F8F54A049377}"/>
          </ac:spMkLst>
        </pc:spChg>
        <pc:spChg chg="mod">
          <ac:chgData name="Cameron Barnes" userId="d8a92c99-960a-4e6a-a6c2-c1e42f6e3095" providerId="ADAL" clId="{F8389DB8-569E-43B6-812F-C5D2FDDB84B3}" dt="2022-11-06T20:01:08.485" v="8612"/>
          <ac:spMkLst>
            <pc:docMk/>
            <pc:sldMk cId="2670731004" sldId="330"/>
            <ac:spMk id="82" creationId="{9389D5B4-A95C-D013-C418-A22B0D8B8BA4}"/>
          </ac:spMkLst>
        </pc:spChg>
        <pc:spChg chg="mod">
          <ac:chgData name="Cameron Barnes" userId="d8a92c99-960a-4e6a-a6c2-c1e42f6e3095" providerId="ADAL" clId="{F8389DB8-569E-43B6-812F-C5D2FDDB84B3}" dt="2022-11-06T20:01:08.485" v="8612"/>
          <ac:spMkLst>
            <pc:docMk/>
            <pc:sldMk cId="2670731004" sldId="330"/>
            <ac:spMk id="84" creationId="{081FCB98-0AB4-A575-BF98-FD8358C64F5A}"/>
          </ac:spMkLst>
        </pc:spChg>
        <pc:spChg chg="mod">
          <ac:chgData name="Cameron Barnes" userId="d8a92c99-960a-4e6a-a6c2-c1e42f6e3095" providerId="ADAL" clId="{F8389DB8-569E-43B6-812F-C5D2FDDB84B3}" dt="2022-11-06T20:01:08.485" v="8612"/>
          <ac:spMkLst>
            <pc:docMk/>
            <pc:sldMk cId="2670731004" sldId="330"/>
            <ac:spMk id="90" creationId="{BF276BCE-3A3D-255B-AFAC-0D6481B4A757}"/>
          </ac:spMkLst>
        </pc:spChg>
        <pc:spChg chg="mod">
          <ac:chgData name="Cameron Barnes" userId="d8a92c99-960a-4e6a-a6c2-c1e42f6e3095" providerId="ADAL" clId="{F8389DB8-569E-43B6-812F-C5D2FDDB84B3}" dt="2022-11-06T20:01:08.485" v="8612"/>
          <ac:spMkLst>
            <pc:docMk/>
            <pc:sldMk cId="2670731004" sldId="330"/>
            <ac:spMk id="91" creationId="{B89F7EDB-A158-A310-B37D-64E6DFDF1A99}"/>
          </ac:spMkLst>
        </pc:spChg>
        <pc:spChg chg="mod">
          <ac:chgData name="Cameron Barnes" userId="d8a92c99-960a-4e6a-a6c2-c1e42f6e3095" providerId="ADAL" clId="{F8389DB8-569E-43B6-812F-C5D2FDDB84B3}" dt="2022-11-06T20:01:08.485" v="8612"/>
          <ac:spMkLst>
            <pc:docMk/>
            <pc:sldMk cId="2670731004" sldId="330"/>
            <ac:spMk id="92" creationId="{432BDEC4-682D-ED48-A847-FC3E1DA0C0BF}"/>
          </ac:spMkLst>
        </pc:spChg>
        <pc:spChg chg="mod">
          <ac:chgData name="Cameron Barnes" userId="d8a92c99-960a-4e6a-a6c2-c1e42f6e3095" providerId="ADAL" clId="{F8389DB8-569E-43B6-812F-C5D2FDDB84B3}" dt="2022-11-06T20:01:08.485" v="8612"/>
          <ac:spMkLst>
            <pc:docMk/>
            <pc:sldMk cId="2670731004" sldId="330"/>
            <ac:spMk id="93" creationId="{8363AD2D-F86E-E1AD-08D8-5A67B9EAE634}"/>
          </ac:spMkLst>
        </pc:spChg>
        <pc:spChg chg="mod">
          <ac:chgData name="Cameron Barnes" userId="d8a92c99-960a-4e6a-a6c2-c1e42f6e3095" providerId="ADAL" clId="{F8389DB8-569E-43B6-812F-C5D2FDDB84B3}" dt="2022-11-06T20:01:25.310" v="8615"/>
          <ac:spMkLst>
            <pc:docMk/>
            <pc:sldMk cId="2670731004" sldId="330"/>
            <ac:spMk id="95" creationId="{CF9A9A28-6307-F13E-C7BE-BA8EFF9CD735}"/>
          </ac:spMkLst>
        </pc:spChg>
        <pc:spChg chg="mod">
          <ac:chgData name="Cameron Barnes" userId="d8a92c99-960a-4e6a-a6c2-c1e42f6e3095" providerId="ADAL" clId="{F8389DB8-569E-43B6-812F-C5D2FDDB84B3}" dt="2022-11-06T20:01:25.310" v="8615"/>
          <ac:spMkLst>
            <pc:docMk/>
            <pc:sldMk cId="2670731004" sldId="330"/>
            <ac:spMk id="96" creationId="{DB03995C-F6DD-21D7-F8BF-7B8F38A1586E}"/>
          </ac:spMkLst>
        </pc:spChg>
        <pc:spChg chg="mod">
          <ac:chgData name="Cameron Barnes" userId="d8a92c99-960a-4e6a-a6c2-c1e42f6e3095" providerId="ADAL" clId="{F8389DB8-569E-43B6-812F-C5D2FDDB84B3}" dt="2022-11-06T20:01:25.310" v="8615"/>
          <ac:spMkLst>
            <pc:docMk/>
            <pc:sldMk cId="2670731004" sldId="330"/>
            <ac:spMk id="98" creationId="{65AE09AF-1CDA-9354-E313-695751E445D4}"/>
          </ac:spMkLst>
        </pc:spChg>
        <pc:spChg chg="mod">
          <ac:chgData name="Cameron Barnes" userId="d8a92c99-960a-4e6a-a6c2-c1e42f6e3095" providerId="ADAL" clId="{F8389DB8-569E-43B6-812F-C5D2FDDB84B3}" dt="2022-11-06T20:01:25.310" v="8615"/>
          <ac:spMkLst>
            <pc:docMk/>
            <pc:sldMk cId="2670731004" sldId="330"/>
            <ac:spMk id="99" creationId="{3B6DDE22-C4A2-B492-4FBB-FF9235C0E944}"/>
          </ac:spMkLst>
        </pc:spChg>
        <pc:spChg chg="mod">
          <ac:chgData name="Cameron Barnes" userId="d8a92c99-960a-4e6a-a6c2-c1e42f6e3095" providerId="ADAL" clId="{F8389DB8-569E-43B6-812F-C5D2FDDB84B3}" dt="2022-11-06T20:01:25.310" v="8615"/>
          <ac:spMkLst>
            <pc:docMk/>
            <pc:sldMk cId="2670731004" sldId="330"/>
            <ac:spMk id="100" creationId="{C55BB8AB-4931-3908-88F1-868467C3D5A0}"/>
          </ac:spMkLst>
        </pc:spChg>
        <pc:spChg chg="mod">
          <ac:chgData name="Cameron Barnes" userId="d8a92c99-960a-4e6a-a6c2-c1e42f6e3095" providerId="ADAL" clId="{F8389DB8-569E-43B6-812F-C5D2FDDB84B3}" dt="2022-11-06T20:01:25.310" v="8615"/>
          <ac:spMkLst>
            <pc:docMk/>
            <pc:sldMk cId="2670731004" sldId="330"/>
            <ac:spMk id="101" creationId="{8444DEEE-7C93-C77D-B2BF-4D800C1EA770}"/>
          </ac:spMkLst>
        </pc:spChg>
        <pc:spChg chg="mod">
          <ac:chgData name="Cameron Barnes" userId="d8a92c99-960a-4e6a-a6c2-c1e42f6e3095" providerId="ADAL" clId="{F8389DB8-569E-43B6-812F-C5D2FDDB84B3}" dt="2022-11-06T20:01:25.310" v="8615"/>
          <ac:spMkLst>
            <pc:docMk/>
            <pc:sldMk cId="2670731004" sldId="330"/>
            <ac:spMk id="102" creationId="{B497F801-F20E-B9F9-9FEA-238E87BC0546}"/>
          </ac:spMkLst>
        </pc:spChg>
        <pc:spChg chg="mod">
          <ac:chgData name="Cameron Barnes" userId="d8a92c99-960a-4e6a-a6c2-c1e42f6e3095" providerId="ADAL" clId="{F8389DB8-569E-43B6-812F-C5D2FDDB84B3}" dt="2022-11-06T20:01:25.310" v="8615"/>
          <ac:spMkLst>
            <pc:docMk/>
            <pc:sldMk cId="2670731004" sldId="330"/>
            <ac:spMk id="103" creationId="{E11586D6-E297-2E3B-F54E-75BD573AC121}"/>
          </ac:spMkLst>
        </pc:spChg>
        <pc:spChg chg="mod">
          <ac:chgData name="Cameron Barnes" userId="d8a92c99-960a-4e6a-a6c2-c1e42f6e3095" providerId="ADAL" clId="{F8389DB8-569E-43B6-812F-C5D2FDDB84B3}" dt="2022-11-06T20:01:25.310" v="8615"/>
          <ac:spMkLst>
            <pc:docMk/>
            <pc:sldMk cId="2670731004" sldId="330"/>
            <ac:spMk id="104" creationId="{BD5EB2DF-9A9F-63B2-5A9F-27657FA1716F}"/>
          </ac:spMkLst>
        </pc:spChg>
        <pc:spChg chg="mod">
          <ac:chgData name="Cameron Barnes" userId="d8a92c99-960a-4e6a-a6c2-c1e42f6e3095" providerId="ADAL" clId="{F8389DB8-569E-43B6-812F-C5D2FDDB84B3}" dt="2022-11-06T20:01:25.310" v="8615"/>
          <ac:spMkLst>
            <pc:docMk/>
            <pc:sldMk cId="2670731004" sldId="330"/>
            <ac:spMk id="105" creationId="{2E707BF3-EFBD-9FFA-240C-10D6E35459F4}"/>
          </ac:spMkLst>
        </pc:spChg>
        <pc:spChg chg="mod">
          <ac:chgData name="Cameron Barnes" userId="d8a92c99-960a-4e6a-a6c2-c1e42f6e3095" providerId="ADAL" clId="{F8389DB8-569E-43B6-812F-C5D2FDDB84B3}" dt="2022-11-06T20:01:46.666" v="8619"/>
          <ac:spMkLst>
            <pc:docMk/>
            <pc:sldMk cId="2670731004" sldId="330"/>
            <ac:spMk id="107" creationId="{3F5E2F36-59D7-E652-C995-5F3996686B88}"/>
          </ac:spMkLst>
        </pc:spChg>
        <pc:spChg chg="mod">
          <ac:chgData name="Cameron Barnes" userId="d8a92c99-960a-4e6a-a6c2-c1e42f6e3095" providerId="ADAL" clId="{F8389DB8-569E-43B6-812F-C5D2FDDB84B3}" dt="2022-11-06T20:01:46.666" v="8619"/>
          <ac:spMkLst>
            <pc:docMk/>
            <pc:sldMk cId="2670731004" sldId="330"/>
            <ac:spMk id="109" creationId="{B3E1A3E9-B165-3E54-AA87-E6971D71C6C3}"/>
          </ac:spMkLst>
        </pc:spChg>
        <pc:spChg chg="mod">
          <ac:chgData name="Cameron Barnes" userId="d8a92c99-960a-4e6a-a6c2-c1e42f6e3095" providerId="ADAL" clId="{F8389DB8-569E-43B6-812F-C5D2FDDB84B3}" dt="2022-11-06T20:01:46.666" v="8619"/>
          <ac:spMkLst>
            <pc:docMk/>
            <pc:sldMk cId="2670731004" sldId="330"/>
            <ac:spMk id="110" creationId="{178DE0AD-6754-0F63-04A4-D066A0CDABEE}"/>
          </ac:spMkLst>
        </pc:spChg>
        <pc:spChg chg="mod">
          <ac:chgData name="Cameron Barnes" userId="d8a92c99-960a-4e6a-a6c2-c1e42f6e3095" providerId="ADAL" clId="{F8389DB8-569E-43B6-812F-C5D2FDDB84B3}" dt="2022-11-06T20:01:46.666" v="8619"/>
          <ac:spMkLst>
            <pc:docMk/>
            <pc:sldMk cId="2670731004" sldId="330"/>
            <ac:spMk id="111" creationId="{766A5624-2CC9-A8C6-40E5-B270CC8E46A4}"/>
          </ac:spMkLst>
        </pc:spChg>
        <pc:spChg chg="mod">
          <ac:chgData name="Cameron Barnes" userId="d8a92c99-960a-4e6a-a6c2-c1e42f6e3095" providerId="ADAL" clId="{F8389DB8-569E-43B6-812F-C5D2FDDB84B3}" dt="2022-11-06T20:01:46.666" v="8619"/>
          <ac:spMkLst>
            <pc:docMk/>
            <pc:sldMk cId="2670731004" sldId="330"/>
            <ac:spMk id="112" creationId="{0671E580-DF34-530C-327D-00519949F134}"/>
          </ac:spMkLst>
        </pc:spChg>
        <pc:spChg chg="mod">
          <ac:chgData name="Cameron Barnes" userId="d8a92c99-960a-4e6a-a6c2-c1e42f6e3095" providerId="ADAL" clId="{F8389DB8-569E-43B6-812F-C5D2FDDB84B3}" dt="2022-11-06T20:01:46.666" v="8619"/>
          <ac:spMkLst>
            <pc:docMk/>
            <pc:sldMk cId="2670731004" sldId="330"/>
            <ac:spMk id="114" creationId="{13057DA5-D489-035A-3F26-204B4FF42C3B}"/>
          </ac:spMkLst>
        </pc:spChg>
        <pc:spChg chg="mod">
          <ac:chgData name="Cameron Barnes" userId="d8a92c99-960a-4e6a-a6c2-c1e42f6e3095" providerId="ADAL" clId="{F8389DB8-569E-43B6-812F-C5D2FDDB84B3}" dt="2022-11-06T20:01:46.666" v="8619"/>
          <ac:spMkLst>
            <pc:docMk/>
            <pc:sldMk cId="2670731004" sldId="330"/>
            <ac:spMk id="115" creationId="{5E39C416-E8CE-4D4E-EEFE-0BB391E8A5A4}"/>
          </ac:spMkLst>
        </pc:spChg>
        <pc:spChg chg="mod">
          <ac:chgData name="Cameron Barnes" userId="d8a92c99-960a-4e6a-a6c2-c1e42f6e3095" providerId="ADAL" clId="{F8389DB8-569E-43B6-812F-C5D2FDDB84B3}" dt="2022-11-06T20:01:46.666" v="8619"/>
          <ac:spMkLst>
            <pc:docMk/>
            <pc:sldMk cId="2670731004" sldId="330"/>
            <ac:spMk id="116" creationId="{A9E80635-8E74-CEAD-00B4-84370E0165E0}"/>
          </ac:spMkLst>
        </pc:spChg>
        <pc:spChg chg="mod">
          <ac:chgData name="Cameron Barnes" userId="d8a92c99-960a-4e6a-a6c2-c1e42f6e3095" providerId="ADAL" clId="{F8389DB8-569E-43B6-812F-C5D2FDDB84B3}" dt="2022-11-06T20:01:46.666" v="8619"/>
          <ac:spMkLst>
            <pc:docMk/>
            <pc:sldMk cId="2670731004" sldId="330"/>
            <ac:spMk id="117" creationId="{F37573B3-8CD9-BB50-A63F-E3ED72E32B05}"/>
          </ac:spMkLst>
        </pc:spChg>
        <pc:spChg chg="mod">
          <ac:chgData name="Cameron Barnes" userId="d8a92c99-960a-4e6a-a6c2-c1e42f6e3095" providerId="ADAL" clId="{F8389DB8-569E-43B6-812F-C5D2FDDB84B3}" dt="2022-11-06T20:01:46.666" v="8619"/>
          <ac:spMkLst>
            <pc:docMk/>
            <pc:sldMk cId="2670731004" sldId="330"/>
            <ac:spMk id="118" creationId="{6C991C72-163B-7718-7564-84F7C34007A6}"/>
          </ac:spMkLst>
        </pc:spChg>
        <pc:spChg chg="mod">
          <ac:chgData name="Cameron Barnes" userId="d8a92c99-960a-4e6a-a6c2-c1e42f6e3095" providerId="ADAL" clId="{F8389DB8-569E-43B6-812F-C5D2FDDB84B3}" dt="2022-11-06T20:01:46.666" v="8619"/>
          <ac:spMkLst>
            <pc:docMk/>
            <pc:sldMk cId="2670731004" sldId="330"/>
            <ac:spMk id="119" creationId="{1B5F3DF8-00EC-10D9-D608-DECF6E4D83C8}"/>
          </ac:spMkLst>
        </pc:spChg>
        <pc:spChg chg="mod">
          <ac:chgData name="Cameron Barnes" userId="d8a92c99-960a-4e6a-a6c2-c1e42f6e3095" providerId="ADAL" clId="{F8389DB8-569E-43B6-812F-C5D2FDDB84B3}" dt="2022-11-06T20:01:46.666" v="8619"/>
          <ac:spMkLst>
            <pc:docMk/>
            <pc:sldMk cId="2670731004" sldId="330"/>
            <ac:spMk id="120" creationId="{56D34F4B-AB70-D942-53FD-ABAA5B0E87B4}"/>
          </ac:spMkLst>
        </pc:spChg>
        <pc:spChg chg="mod">
          <ac:chgData name="Cameron Barnes" userId="d8a92c99-960a-4e6a-a6c2-c1e42f6e3095" providerId="ADAL" clId="{F8389DB8-569E-43B6-812F-C5D2FDDB84B3}" dt="2022-11-06T20:01:46.666" v="8619"/>
          <ac:spMkLst>
            <pc:docMk/>
            <pc:sldMk cId="2670731004" sldId="330"/>
            <ac:spMk id="121" creationId="{F63CA3C6-A179-A083-DE25-DA0D2C68A6E4}"/>
          </ac:spMkLst>
        </pc:spChg>
        <pc:spChg chg="mod">
          <ac:chgData name="Cameron Barnes" userId="d8a92c99-960a-4e6a-a6c2-c1e42f6e3095" providerId="ADAL" clId="{F8389DB8-569E-43B6-812F-C5D2FDDB84B3}" dt="2022-11-06T20:01:46.666" v="8619"/>
          <ac:spMkLst>
            <pc:docMk/>
            <pc:sldMk cId="2670731004" sldId="330"/>
            <ac:spMk id="122" creationId="{49521D38-A693-BBD9-C07F-26341C076DDD}"/>
          </ac:spMkLst>
        </pc:spChg>
        <pc:spChg chg="mod">
          <ac:chgData name="Cameron Barnes" userId="d8a92c99-960a-4e6a-a6c2-c1e42f6e3095" providerId="ADAL" clId="{F8389DB8-569E-43B6-812F-C5D2FDDB84B3}" dt="2022-11-06T20:01:46.666" v="8619"/>
          <ac:spMkLst>
            <pc:docMk/>
            <pc:sldMk cId="2670731004" sldId="330"/>
            <ac:spMk id="123" creationId="{81906580-CC80-3FE6-96BF-C5BFE24BCC3F}"/>
          </ac:spMkLst>
        </pc:spChg>
        <pc:spChg chg="mod">
          <ac:chgData name="Cameron Barnes" userId="d8a92c99-960a-4e6a-a6c2-c1e42f6e3095" providerId="ADAL" clId="{F8389DB8-569E-43B6-812F-C5D2FDDB84B3}" dt="2022-11-06T20:01:46.666" v="8619"/>
          <ac:spMkLst>
            <pc:docMk/>
            <pc:sldMk cId="2670731004" sldId="330"/>
            <ac:spMk id="124" creationId="{C4493495-1A9C-5EA2-8390-ACC397E01491}"/>
          </ac:spMkLst>
        </pc:spChg>
        <pc:spChg chg="mod">
          <ac:chgData name="Cameron Barnes" userId="d8a92c99-960a-4e6a-a6c2-c1e42f6e3095" providerId="ADAL" clId="{F8389DB8-569E-43B6-812F-C5D2FDDB84B3}" dt="2022-11-06T20:01:46.666" v="8619"/>
          <ac:spMkLst>
            <pc:docMk/>
            <pc:sldMk cId="2670731004" sldId="330"/>
            <ac:spMk id="125" creationId="{648FEC7B-D548-558C-CFEB-8031088DF08F}"/>
          </ac:spMkLst>
        </pc:spChg>
        <pc:spChg chg="mod">
          <ac:chgData name="Cameron Barnes" userId="d8a92c99-960a-4e6a-a6c2-c1e42f6e3095" providerId="ADAL" clId="{F8389DB8-569E-43B6-812F-C5D2FDDB84B3}" dt="2022-11-06T20:02:12.073" v="8624"/>
          <ac:spMkLst>
            <pc:docMk/>
            <pc:sldMk cId="2670731004" sldId="330"/>
            <ac:spMk id="129" creationId="{3D578560-E583-78FC-9B2B-AF83F3655FF9}"/>
          </ac:spMkLst>
        </pc:spChg>
        <pc:spChg chg="mod">
          <ac:chgData name="Cameron Barnes" userId="d8a92c99-960a-4e6a-a6c2-c1e42f6e3095" providerId="ADAL" clId="{F8389DB8-569E-43B6-812F-C5D2FDDB84B3}" dt="2022-11-06T20:02:12.073" v="8624"/>
          <ac:spMkLst>
            <pc:docMk/>
            <pc:sldMk cId="2670731004" sldId="330"/>
            <ac:spMk id="131" creationId="{B5568129-9654-1027-D293-DD7F2B0B39E0}"/>
          </ac:spMkLst>
        </pc:spChg>
        <pc:spChg chg="mod">
          <ac:chgData name="Cameron Barnes" userId="d8a92c99-960a-4e6a-a6c2-c1e42f6e3095" providerId="ADAL" clId="{F8389DB8-569E-43B6-812F-C5D2FDDB84B3}" dt="2022-11-06T20:02:12.073" v="8624"/>
          <ac:spMkLst>
            <pc:docMk/>
            <pc:sldMk cId="2670731004" sldId="330"/>
            <ac:spMk id="132" creationId="{83ECFD1F-DB7C-5B59-0AF2-FB9F647CFD1A}"/>
          </ac:spMkLst>
        </pc:spChg>
        <pc:spChg chg="mod">
          <ac:chgData name="Cameron Barnes" userId="d8a92c99-960a-4e6a-a6c2-c1e42f6e3095" providerId="ADAL" clId="{F8389DB8-569E-43B6-812F-C5D2FDDB84B3}" dt="2022-11-06T20:02:12.073" v="8624"/>
          <ac:spMkLst>
            <pc:docMk/>
            <pc:sldMk cId="2670731004" sldId="330"/>
            <ac:spMk id="135" creationId="{4288FC21-3544-C95C-E36D-0387C8EAFEED}"/>
          </ac:spMkLst>
        </pc:spChg>
        <pc:spChg chg="mod">
          <ac:chgData name="Cameron Barnes" userId="d8a92c99-960a-4e6a-a6c2-c1e42f6e3095" providerId="ADAL" clId="{F8389DB8-569E-43B6-812F-C5D2FDDB84B3}" dt="2022-11-06T20:02:12.073" v="8624"/>
          <ac:spMkLst>
            <pc:docMk/>
            <pc:sldMk cId="2670731004" sldId="330"/>
            <ac:spMk id="136" creationId="{06CD7C20-6E79-A794-4E6F-3781955147D2}"/>
          </ac:spMkLst>
        </pc:spChg>
        <pc:spChg chg="mod">
          <ac:chgData name="Cameron Barnes" userId="d8a92c99-960a-4e6a-a6c2-c1e42f6e3095" providerId="ADAL" clId="{F8389DB8-569E-43B6-812F-C5D2FDDB84B3}" dt="2022-11-06T20:02:12.073" v="8624"/>
          <ac:spMkLst>
            <pc:docMk/>
            <pc:sldMk cId="2670731004" sldId="330"/>
            <ac:spMk id="137" creationId="{B5BB6CE5-D346-9510-FEB2-CF9AA9E35A51}"/>
          </ac:spMkLst>
        </pc:spChg>
        <pc:spChg chg="mod">
          <ac:chgData name="Cameron Barnes" userId="d8a92c99-960a-4e6a-a6c2-c1e42f6e3095" providerId="ADAL" clId="{F8389DB8-569E-43B6-812F-C5D2FDDB84B3}" dt="2022-11-06T20:02:12.073" v="8624"/>
          <ac:spMkLst>
            <pc:docMk/>
            <pc:sldMk cId="2670731004" sldId="330"/>
            <ac:spMk id="139" creationId="{A06B0E64-A36F-C155-86A4-95ED3694B736}"/>
          </ac:spMkLst>
        </pc:spChg>
        <pc:spChg chg="mod">
          <ac:chgData name="Cameron Barnes" userId="d8a92c99-960a-4e6a-a6c2-c1e42f6e3095" providerId="ADAL" clId="{F8389DB8-569E-43B6-812F-C5D2FDDB84B3}" dt="2022-11-06T20:02:12.073" v="8624"/>
          <ac:spMkLst>
            <pc:docMk/>
            <pc:sldMk cId="2670731004" sldId="330"/>
            <ac:spMk id="141" creationId="{EAC577BD-E5FB-58FE-9A4D-5453B2343293}"/>
          </ac:spMkLst>
        </pc:spChg>
        <pc:spChg chg="mod">
          <ac:chgData name="Cameron Barnes" userId="d8a92c99-960a-4e6a-a6c2-c1e42f6e3095" providerId="ADAL" clId="{F8389DB8-569E-43B6-812F-C5D2FDDB84B3}" dt="2022-11-06T20:02:12.073" v="8624"/>
          <ac:spMkLst>
            <pc:docMk/>
            <pc:sldMk cId="2670731004" sldId="330"/>
            <ac:spMk id="143" creationId="{28DE9659-45D5-12B1-0B98-F070757A5226}"/>
          </ac:spMkLst>
        </pc:spChg>
        <pc:spChg chg="mod">
          <ac:chgData name="Cameron Barnes" userId="d8a92c99-960a-4e6a-a6c2-c1e42f6e3095" providerId="ADAL" clId="{F8389DB8-569E-43B6-812F-C5D2FDDB84B3}" dt="2022-11-06T20:03:07.688" v="8631"/>
          <ac:spMkLst>
            <pc:docMk/>
            <pc:sldMk cId="2670731004" sldId="330"/>
            <ac:spMk id="149" creationId="{A437F568-74C1-0518-7834-84EC5B59D486}"/>
          </ac:spMkLst>
        </pc:spChg>
        <pc:spChg chg="mod">
          <ac:chgData name="Cameron Barnes" userId="d8a92c99-960a-4e6a-a6c2-c1e42f6e3095" providerId="ADAL" clId="{F8389DB8-569E-43B6-812F-C5D2FDDB84B3}" dt="2022-11-06T20:03:07.688" v="8631"/>
          <ac:spMkLst>
            <pc:docMk/>
            <pc:sldMk cId="2670731004" sldId="330"/>
            <ac:spMk id="151" creationId="{94E10ABE-6757-F973-96CD-7E9D17E2CD2B}"/>
          </ac:spMkLst>
        </pc:spChg>
        <pc:spChg chg="mod">
          <ac:chgData name="Cameron Barnes" userId="d8a92c99-960a-4e6a-a6c2-c1e42f6e3095" providerId="ADAL" clId="{F8389DB8-569E-43B6-812F-C5D2FDDB84B3}" dt="2022-11-06T20:03:07.688" v="8631"/>
          <ac:spMkLst>
            <pc:docMk/>
            <pc:sldMk cId="2670731004" sldId="330"/>
            <ac:spMk id="153" creationId="{D2B749C7-35D7-C9F2-A75D-0BCCADFD6D3B}"/>
          </ac:spMkLst>
        </pc:spChg>
        <pc:spChg chg="mod">
          <ac:chgData name="Cameron Barnes" userId="d8a92c99-960a-4e6a-a6c2-c1e42f6e3095" providerId="ADAL" clId="{F8389DB8-569E-43B6-812F-C5D2FDDB84B3}" dt="2022-11-06T20:03:07.688" v="8631"/>
          <ac:spMkLst>
            <pc:docMk/>
            <pc:sldMk cId="2670731004" sldId="330"/>
            <ac:spMk id="155" creationId="{48B1E68A-B673-03F8-6AB7-ED3395CE9664}"/>
          </ac:spMkLst>
        </pc:spChg>
        <pc:spChg chg="mod">
          <ac:chgData name="Cameron Barnes" userId="d8a92c99-960a-4e6a-a6c2-c1e42f6e3095" providerId="ADAL" clId="{F8389DB8-569E-43B6-812F-C5D2FDDB84B3}" dt="2022-11-06T20:03:07.688" v="8631"/>
          <ac:spMkLst>
            <pc:docMk/>
            <pc:sldMk cId="2670731004" sldId="330"/>
            <ac:spMk id="158" creationId="{4609BBFC-6935-7120-3CB1-23130B6D1F1B}"/>
          </ac:spMkLst>
        </pc:spChg>
        <pc:spChg chg="mod">
          <ac:chgData name="Cameron Barnes" userId="d8a92c99-960a-4e6a-a6c2-c1e42f6e3095" providerId="ADAL" clId="{F8389DB8-569E-43B6-812F-C5D2FDDB84B3}" dt="2022-11-06T20:03:07.688" v="8631"/>
          <ac:spMkLst>
            <pc:docMk/>
            <pc:sldMk cId="2670731004" sldId="330"/>
            <ac:spMk id="159" creationId="{74C06FC4-7A5F-71AB-AC90-747C7D56B160}"/>
          </ac:spMkLst>
        </pc:spChg>
        <pc:spChg chg="mod">
          <ac:chgData name="Cameron Barnes" userId="d8a92c99-960a-4e6a-a6c2-c1e42f6e3095" providerId="ADAL" clId="{F8389DB8-569E-43B6-812F-C5D2FDDB84B3}" dt="2022-11-06T20:03:07.688" v="8631"/>
          <ac:spMkLst>
            <pc:docMk/>
            <pc:sldMk cId="2670731004" sldId="330"/>
            <ac:spMk id="160" creationId="{B263E766-900C-1455-C9EA-81F213943957}"/>
          </ac:spMkLst>
        </pc:spChg>
        <pc:spChg chg="mod">
          <ac:chgData name="Cameron Barnes" userId="d8a92c99-960a-4e6a-a6c2-c1e42f6e3095" providerId="ADAL" clId="{F8389DB8-569E-43B6-812F-C5D2FDDB84B3}" dt="2022-11-06T20:03:07.688" v="8631"/>
          <ac:spMkLst>
            <pc:docMk/>
            <pc:sldMk cId="2670731004" sldId="330"/>
            <ac:spMk id="161" creationId="{5FFDDC2A-623D-C6A8-7500-701213EDF785}"/>
          </ac:spMkLst>
        </pc:spChg>
        <pc:spChg chg="mod">
          <ac:chgData name="Cameron Barnes" userId="d8a92c99-960a-4e6a-a6c2-c1e42f6e3095" providerId="ADAL" clId="{F8389DB8-569E-43B6-812F-C5D2FDDB84B3}" dt="2022-11-06T20:03:38.788" v="8634"/>
          <ac:spMkLst>
            <pc:docMk/>
            <pc:sldMk cId="2670731004" sldId="330"/>
            <ac:spMk id="164" creationId="{7F468005-1E59-F296-2F83-7FF3C1BB5408}"/>
          </ac:spMkLst>
        </pc:spChg>
        <pc:spChg chg="mod">
          <ac:chgData name="Cameron Barnes" userId="d8a92c99-960a-4e6a-a6c2-c1e42f6e3095" providerId="ADAL" clId="{F8389DB8-569E-43B6-812F-C5D2FDDB84B3}" dt="2022-11-06T20:03:38.788" v="8634"/>
          <ac:spMkLst>
            <pc:docMk/>
            <pc:sldMk cId="2670731004" sldId="330"/>
            <ac:spMk id="165" creationId="{B83B2034-529D-E54B-1985-D2F1E979520C}"/>
          </ac:spMkLst>
        </pc:spChg>
        <pc:spChg chg="mod">
          <ac:chgData name="Cameron Barnes" userId="d8a92c99-960a-4e6a-a6c2-c1e42f6e3095" providerId="ADAL" clId="{F8389DB8-569E-43B6-812F-C5D2FDDB84B3}" dt="2022-11-06T20:03:38.788" v="8634"/>
          <ac:spMkLst>
            <pc:docMk/>
            <pc:sldMk cId="2670731004" sldId="330"/>
            <ac:spMk id="166" creationId="{F3CAE640-CB85-9A49-4565-5A0FDE8A4F4C}"/>
          </ac:spMkLst>
        </pc:spChg>
        <pc:spChg chg="mod">
          <ac:chgData name="Cameron Barnes" userId="d8a92c99-960a-4e6a-a6c2-c1e42f6e3095" providerId="ADAL" clId="{F8389DB8-569E-43B6-812F-C5D2FDDB84B3}" dt="2022-11-06T20:03:38.788" v="8634"/>
          <ac:spMkLst>
            <pc:docMk/>
            <pc:sldMk cId="2670731004" sldId="330"/>
            <ac:spMk id="167" creationId="{9EED1471-09A8-7582-DA58-A356918DEB57}"/>
          </ac:spMkLst>
        </pc:spChg>
        <pc:spChg chg="mod">
          <ac:chgData name="Cameron Barnes" userId="d8a92c99-960a-4e6a-a6c2-c1e42f6e3095" providerId="ADAL" clId="{F8389DB8-569E-43B6-812F-C5D2FDDB84B3}" dt="2022-11-06T20:03:38.788" v="8634"/>
          <ac:spMkLst>
            <pc:docMk/>
            <pc:sldMk cId="2670731004" sldId="330"/>
            <ac:spMk id="169" creationId="{8E9D8957-A71A-C81C-3680-AAAA14C956D9}"/>
          </ac:spMkLst>
        </pc:spChg>
        <pc:spChg chg="mod">
          <ac:chgData name="Cameron Barnes" userId="d8a92c99-960a-4e6a-a6c2-c1e42f6e3095" providerId="ADAL" clId="{F8389DB8-569E-43B6-812F-C5D2FDDB84B3}" dt="2022-11-06T20:03:38.788" v="8634"/>
          <ac:spMkLst>
            <pc:docMk/>
            <pc:sldMk cId="2670731004" sldId="330"/>
            <ac:spMk id="171" creationId="{EC36CC28-1B3B-732C-4A1E-FBF5F10AE903}"/>
          </ac:spMkLst>
        </pc:spChg>
        <pc:spChg chg="mod">
          <ac:chgData name="Cameron Barnes" userId="d8a92c99-960a-4e6a-a6c2-c1e42f6e3095" providerId="ADAL" clId="{F8389DB8-569E-43B6-812F-C5D2FDDB84B3}" dt="2022-11-06T20:03:38.788" v="8634"/>
          <ac:spMkLst>
            <pc:docMk/>
            <pc:sldMk cId="2670731004" sldId="330"/>
            <ac:spMk id="172" creationId="{A8965604-3635-1BA1-541E-8FAD04CA6D56}"/>
          </ac:spMkLst>
        </pc:spChg>
        <pc:spChg chg="mod">
          <ac:chgData name="Cameron Barnes" userId="d8a92c99-960a-4e6a-a6c2-c1e42f6e3095" providerId="ADAL" clId="{F8389DB8-569E-43B6-812F-C5D2FDDB84B3}" dt="2022-11-06T20:03:38.788" v="8634"/>
          <ac:spMkLst>
            <pc:docMk/>
            <pc:sldMk cId="2670731004" sldId="330"/>
            <ac:spMk id="173" creationId="{71D59568-C3AF-5377-33C5-CB57731E10F5}"/>
          </ac:spMkLst>
        </pc:spChg>
        <pc:spChg chg="mod">
          <ac:chgData name="Cameron Barnes" userId="d8a92c99-960a-4e6a-a6c2-c1e42f6e3095" providerId="ADAL" clId="{F8389DB8-569E-43B6-812F-C5D2FDDB84B3}" dt="2022-11-06T20:03:38.788" v="8634"/>
          <ac:spMkLst>
            <pc:docMk/>
            <pc:sldMk cId="2670731004" sldId="330"/>
            <ac:spMk id="176" creationId="{49CD52B8-6918-1B55-8210-68073513E722}"/>
          </ac:spMkLst>
        </pc:spChg>
        <pc:spChg chg="mod">
          <ac:chgData name="Cameron Barnes" userId="d8a92c99-960a-4e6a-a6c2-c1e42f6e3095" providerId="ADAL" clId="{F8389DB8-569E-43B6-812F-C5D2FDDB84B3}" dt="2022-11-06T20:03:38.788" v="8634"/>
          <ac:spMkLst>
            <pc:docMk/>
            <pc:sldMk cId="2670731004" sldId="330"/>
            <ac:spMk id="178" creationId="{B9D61CC6-B20F-AF39-74B4-CA291F3FE9B1}"/>
          </ac:spMkLst>
        </pc:spChg>
        <pc:spChg chg="mod">
          <ac:chgData name="Cameron Barnes" userId="d8a92c99-960a-4e6a-a6c2-c1e42f6e3095" providerId="ADAL" clId="{F8389DB8-569E-43B6-812F-C5D2FDDB84B3}" dt="2022-11-06T20:03:38.788" v="8634"/>
          <ac:spMkLst>
            <pc:docMk/>
            <pc:sldMk cId="2670731004" sldId="330"/>
            <ac:spMk id="180" creationId="{76AB346D-4E72-6DB7-1DD3-246290FED7EF}"/>
          </ac:spMkLst>
        </pc:spChg>
        <pc:spChg chg="mod">
          <ac:chgData name="Cameron Barnes" userId="d8a92c99-960a-4e6a-a6c2-c1e42f6e3095" providerId="ADAL" clId="{F8389DB8-569E-43B6-812F-C5D2FDDB84B3}" dt="2022-11-06T20:03:38.788" v="8634"/>
          <ac:spMkLst>
            <pc:docMk/>
            <pc:sldMk cId="2670731004" sldId="330"/>
            <ac:spMk id="182" creationId="{EDFCE741-2DB1-9FEA-5CD6-26C9D69BE974}"/>
          </ac:spMkLst>
        </pc:spChg>
        <pc:spChg chg="mod">
          <ac:chgData name="Cameron Barnes" userId="d8a92c99-960a-4e6a-a6c2-c1e42f6e3095" providerId="ADAL" clId="{F8389DB8-569E-43B6-812F-C5D2FDDB84B3}" dt="2022-11-06T20:04:19.876" v="8646"/>
          <ac:spMkLst>
            <pc:docMk/>
            <pc:sldMk cId="2670731004" sldId="330"/>
            <ac:spMk id="187" creationId="{7834C99B-4C77-98FE-D316-1849F319A7AE}"/>
          </ac:spMkLst>
        </pc:spChg>
        <pc:spChg chg="mod">
          <ac:chgData name="Cameron Barnes" userId="d8a92c99-960a-4e6a-a6c2-c1e42f6e3095" providerId="ADAL" clId="{F8389DB8-569E-43B6-812F-C5D2FDDB84B3}" dt="2022-11-06T20:04:19.876" v="8646"/>
          <ac:spMkLst>
            <pc:docMk/>
            <pc:sldMk cId="2670731004" sldId="330"/>
            <ac:spMk id="188" creationId="{3C9A3AF9-8832-AAB6-FB80-6F78854BA70D}"/>
          </ac:spMkLst>
        </pc:spChg>
        <pc:spChg chg="mod">
          <ac:chgData name="Cameron Barnes" userId="d8a92c99-960a-4e6a-a6c2-c1e42f6e3095" providerId="ADAL" clId="{F8389DB8-569E-43B6-812F-C5D2FDDB84B3}" dt="2022-11-06T20:04:19.876" v="8646"/>
          <ac:spMkLst>
            <pc:docMk/>
            <pc:sldMk cId="2670731004" sldId="330"/>
            <ac:spMk id="189" creationId="{36B8E3B0-8539-4EED-028C-73DD33B1CA69}"/>
          </ac:spMkLst>
        </pc:spChg>
        <pc:spChg chg="mod">
          <ac:chgData name="Cameron Barnes" userId="d8a92c99-960a-4e6a-a6c2-c1e42f6e3095" providerId="ADAL" clId="{F8389DB8-569E-43B6-812F-C5D2FDDB84B3}" dt="2022-11-06T20:04:19.876" v="8646"/>
          <ac:spMkLst>
            <pc:docMk/>
            <pc:sldMk cId="2670731004" sldId="330"/>
            <ac:spMk id="190" creationId="{1F01074A-D6E3-28AE-5BC7-AEFE6667DB6E}"/>
          </ac:spMkLst>
        </pc:spChg>
        <pc:spChg chg="mod">
          <ac:chgData name="Cameron Barnes" userId="d8a92c99-960a-4e6a-a6c2-c1e42f6e3095" providerId="ADAL" clId="{F8389DB8-569E-43B6-812F-C5D2FDDB84B3}" dt="2022-11-06T20:04:19.876" v="8646"/>
          <ac:spMkLst>
            <pc:docMk/>
            <pc:sldMk cId="2670731004" sldId="330"/>
            <ac:spMk id="192" creationId="{F8D10658-421E-ECA6-C0AE-D07C98A798E8}"/>
          </ac:spMkLst>
        </pc:spChg>
        <pc:spChg chg="mod">
          <ac:chgData name="Cameron Barnes" userId="d8a92c99-960a-4e6a-a6c2-c1e42f6e3095" providerId="ADAL" clId="{F8389DB8-569E-43B6-812F-C5D2FDDB84B3}" dt="2022-11-06T20:04:19.876" v="8646"/>
          <ac:spMkLst>
            <pc:docMk/>
            <pc:sldMk cId="2670731004" sldId="330"/>
            <ac:spMk id="194" creationId="{E31858A0-436C-1787-368E-C606258EA9CE}"/>
          </ac:spMkLst>
        </pc:spChg>
        <pc:spChg chg="mod">
          <ac:chgData name="Cameron Barnes" userId="d8a92c99-960a-4e6a-a6c2-c1e42f6e3095" providerId="ADAL" clId="{F8389DB8-569E-43B6-812F-C5D2FDDB84B3}" dt="2022-11-06T20:04:19.876" v="8646"/>
          <ac:spMkLst>
            <pc:docMk/>
            <pc:sldMk cId="2670731004" sldId="330"/>
            <ac:spMk id="195" creationId="{378A4503-9323-58BE-4AEC-C2B56E8E8903}"/>
          </ac:spMkLst>
        </pc:spChg>
        <pc:spChg chg="mod">
          <ac:chgData name="Cameron Barnes" userId="d8a92c99-960a-4e6a-a6c2-c1e42f6e3095" providerId="ADAL" clId="{F8389DB8-569E-43B6-812F-C5D2FDDB84B3}" dt="2022-11-06T20:04:19.876" v="8646"/>
          <ac:spMkLst>
            <pc:docMk/>
            <pc:sldMk cId="2670731004" sldId="330"/>
            <ac:spMk id="196" creationId="{16BB36B5-8C0F-BE8C-5B4C-485D397B5414}"/>
          </ac:spMkLst>
        </pc:spChg>
        <pc:spChg chg="mod">
          <ac:chgData name="Cameron Barnes" userId="d8a92c99-960a-4e6a-a6c2-c1e42f6e3095" providerId="ADAL" clId="{F8389DB8-569E-43B6-812F-C5D2FDDB84B3}" dt="2022-11-06T20:05:56.459" v="8668"/>
          <ac:spMkLst>
            <pc:docMk/>
            <pc:sldMk cId="2670731004" sldId="330"/>
            <ac:spMk id="200" creationId="{0E11E678-122B-A448-82EC-2156283442F8}"/>
          </ac:spMkLst>
        </pc:spChg>
        <pc:spChg chg="mod">
          <ac:chgData name="Cameron Barnes" userId="d8a92c99-960a-4e6a-a6c2-c1e42f6e3095" providerId="ADAL" clId="{F8389DB8-569E-43B6-812F-C5D2FDDB84B3}" dt="2022-11-06T20:05:56.459" v="8668"/>
          <ac:spMkLst>
            <pc:docMk/>
            <pc:sldMk cId="2670731004" sldId="330"/>
            <ac:spMk id="202" creationId="{CBE54148-C836-F2F3-E37F-9D74087AD5CD}"/>
          </ac:spMkLst>
        </pc:spChg>
        <pc:spChg chg="mod">
          <ac:chgData name="Cameron Barnes" userId="d8a92c99-960a-4e6a-a6c2-c1e42f6e3095" providerId="ADAL" clId="{F8389DB8-569E-43B6-812F-C5D2FDDB84B3}" dt="2022-11-06T20:06:14.182" v="8673"/>
          <ac:spMkLst>
            <pc:docMk/>
            <pc:sldMk cId="2670731004" sldId="330"/>
            <ac:spMk id="205" creationId="{4BE8719D-86AD-084A-AA30-AF8DA2C529C6}"/>
          </ac:spMkLst>
        </pc:spChg>
        <pc:spChg chg="mod">
          <ac:chgData name="Cameron Barnes" userId="d8a92c99-960a-4e6a-a6c2-c1e42f6e3095" providerId="ADAL" clId="{F8389DB8-569E-43B6-812F-C5D2FDDB84B3}" dt="2022-11-06T20:06:14.182" v="8673"/>
          <ac:spMkLst>
            <pc:docMk/>
            <pc:sldMk cId="2670731004" sldId="330"/>
            <ac:spMk id="207" creationId="{FC65DA2D-FF1B-F2C7-EFCC-1A18C7747056}"/>
          </ac:spMkLst>
        </pc:spChg>
        <pc:grpChg chg="add mod">
          <ac:chgData name="Cameron Barnes" userId="d8a92c99-960a-4e6a-a6c2-c1e42f6e3095" providerId="ADAL" clId="{F8389DB8-569E-43B6-812F-C5D2FDDB84B3}" dt="2022-11-06T20:00:51.817" v="8611" actId="1076"/>
          <ac:grpSpMkLst>
            <pc:docMk/>
            <pc:sldMk cId="2670731004" sldId="330"/>
            <ac:grpSpMk id="14" creationId="{131C0BDC-43B5-10BD-C83B-19D4EFB344BE}"/>
          </ac:grpSpMkLst>
        </pc:grpChg>
        <pc:grpChg chg="mod">
          <ac:chgData name="Cameron Barnes" userId="d8a92c99-960a-4e6a-a6c2-c1e42f6e3095" providerId="ADAL" clId="{F8389DB8-569E-43B6-812F-C5D2FDDB84B3}" dt="2022-11-06T19:59:39.867" v="8601"/>
          <ac:grpSpMkLst>
            <pc:docMk/>
            <pc:sldMk cId="2670731004" sldId="330"/>
            <ac:grpSpMk id="15" creationId="{68FB29AF-4210-B917-E602-CEC47C271E8E}"/>
          </ac:grpSpMkLst>
        </pc:grpChg>
        <pc:grpChg chg="mod">
          <ac:chgData name="Cameron Barnes" userId="d8a92c99-960a-4e6a-a6c2-c1e42f6e3095" providerId="ADAL" clId="{F8389DB8-569E-43B6-812F-C5D2FDDB84B3}" dt="2022-11-06T19:59:39.867" v="8601"/>
          <ac:grpSpMkLst>
            <pc:docMk/>
            <pc:sldMk cId="2670731004" sldId="330"/>
            <ac:grpSpMk id="16" creationId="{BBF19E6E-18C6-326A-A743-F03DEA19B3D9}"/>
          </ac:grpSpMkLst>
        </pc:grpChg>
        <pc:grpChg chg="mod">
          <ac:chgData name="Cameron Barnes" userId="d8a92c99-960a-4e6a-a6c2-c1e42f6e3095" providerId="ADAL" clId="{F8389DB8-569E-43B6-812F-C5D2FDDB84B3}" dt="2022-11-06T19:59:39.867" v="8601"/>
          <ac:grpSpMkLst>
            <pc:docMk/>
            <pc:sldMk cId="2670731004" sldId="330"/>
            <ac:grpSpMk id="17" creationId="{AC9B2FEC-9D85-DF84-A49D-FA56602A44FE}"/>
          </ac:grpSpMkLst>
        </pc:grpChg>
        <pc:grpChg chg="mod">
          <ac:chgData name="Cameron Barnes" userId="d8a92c99-960a-4e6a-a6c2-c1e42f6e3095" providerId="ADAL" clId="{F8389DB8-569E-43B6-812F-C5D2FDDB84B3}" dt="2022-11-06T19:59:39.867" v="8601"/>
          <ac:grpSpMkLst>
            <pc:docMk/>
            <pc:sldMk cId="2670731004" sldId="330"/>
            <ac:grpSpMk id="18" creationId="{F84CDE80-B05A-CE3E-8542-3AA40AF5CFA9}"/>
          </ac:grpSpMkLst>
        </pc:grpChg>
        <pc:grpChg chg="mod">
          <ac:chgData name="Cameron Barnes" userId="d8a92c99-960a-4e6a-a6c2-c1e42f6e3095" providerId="ADAL" clId="{F8389DB8-569E-43B6-812F-C5D2FDDB84B3}" dt="2022-11-06T19:59:39.867" v="8601"/>
          <ac:grpSpMkLst>
            <pc:docMk/>
            <pc:sldMk cId="2670731004" sldId="330"/>
            <ac:grpSpMk id="19" creationId="{6305002C-08CF-25BF-2B2F-D5C92D0A11A0}"/>
          </ac:grpSpMkLst>
        </pc:grpChg>
        <pc:grpChg chg="mod">
          <ac:chgData name="Cameron Barnes" userId="d8a92c99-960a-4e6a-a6c2-c1e42f6e3095" providerId="ADAL" clId="{F8389DB8-569E-43B6-812F-C5D2FDDB84B3}" dt="2022-11-06T19:59:39.867" v="8601"/>
          <ac:grpSpMkLst>
            <pc:docMk/>
            <pc:sldMk cId="2670731004" sldId="330"/>
            <ac:grpSpMk id="20" creationId="{DD54E287-324C-56BD-D928-4B546F06124E}"/>
          </ac:grpSpMkLst>
        </pc:grpChg>
        <pc:grpChg chg="mod">
          <ac:chgData name="Cameron Barnes" userId="d8a92c99-960a-4e6a-a6c2-c1e42f6e3095" providerId="ADAL" clId="{F8389DB8-569E-43B6-812F-C5D2FDDB84B3}" dt="2022-11-06T19:59:39.867" v="8601"/>
          <ac:grpSpMkLst>
            <pc:docMk/>
            <pc:sldMk cId="2670731004" sldId="330"/>
            <ac:grpSpMk id="23" creationId="{1AB74469-AF38-BE47-2569-7CBD089054D5}"/>
          </ac:grpSpMkLst>
        </pc:grpChg>
        <pc:grpChg chg="mod">
          <ac:chgData name="Cameron Barnes" userId="d8a92c99-960a-4e6a-a6c2-c1e42f6e3095" providerId="ADAL" clId="{F8389DB8-569E-43B6-812F-C5D2FDDB84B3}" dt="2022-11-06T19:59:39.867" v="8601"/>
          <ac:grpSpMkLst>
            <pc:docMk/>
            <pc:sldMk cId="2670731004" sldId="330"/>
            <ac:grpSpMk id="24" creationId="{D91314E2-922F-E418-EEAA-B754A20DE959}"/>
          </ac:grpSpMkLst>
        </pc:grpChg>
        <pc:grpChg chg="mod">
          <ac:chgData name="Cameron Barnes" userId="d8a92c99-960a-4e6a-a6c2-c1e42f6e3095" providerId="ADAL" clId="{F8389DB8-569E-43B6-812F-C5D2FDDB84B3}" dt="2022-11-06T19:59:39.867" v="8601"/>
          <ac:grpSpMkLst>
            <pc:docMk/>
            <pc:sldMk cId="2670731004" sldId="330"/>
            <ac:grpSpMk id="25" creationId="{C76F1273-2D19-4D5C-DB95-0ED0335E3BFE}"/>
          </ac:grpSpMkLst>
        </pc:grpChg>
        <pc:grpChg chg="mod">
          <ac:chgData name="Cameron Barnes" userId="d8a92c99-960a-4e6a-a6c2-c1e42f6e3095" providerId="ADAL" clId="{F8389DB8-569E-43B6-812F-C5D2FDDB84B3}" dt="2022-11-06T19:59:39.867" v="8601"/>
          <ac:grpSpMkLst>
            <pc:docMk/>
            <pc:sldMk cId="2670731004" sldId="330"/>
            <ac:grpSpMk id="26" creationId="{BD063B49-761D-B449-4D1C-770590E01E92}"/>
          </ac:grpSpMkLst>
        </pc:grpChg>
        <pc:grpChg chg="mod">
          <ac:chgData name="Cameron Barnes" userId="d8a92c99-960a-4e6a-a6c2-c1e42f6e3095" providerId="ADAL" clId="{F8389DB8-569E-43B6-812F-C5D2FDDB84B3}" dt="2022-11-06T19:59:39.867" v="8601"/>
          <ac:grpSpMkLst>
            <pc:docMk/>
            <pc:sldMk cId="2670731004" sldId="330"/>
            <ac:grpSpMk id="29" creationId="{139B4873-0754-8909-1CBC-1D54B6E57670}"/>
          </ac:grpSpMkLst>
        </pc:grpChg>
        <pc:grpChg chg="mod">
          <ac:chgData name="Cameron Barnes" userId="d8a92c99-960a-4e6a-a6c2-c1e42f6e3095" providerId="ADAL" clId="{F8389DB8-569E-43B6-812F-C5D2FDDB84B3}" dt="2022-11-06T19:59:39.867" v="8601"/>
          <ac:grpSpMkLst>
            <pc:docMk/>
            <pc:sldMk cId="2670731004" sldId="330"/>
            <ac:grpSpMk id="30" creationId="{1817B92B-FF93-AE46-E1E7-0483F3C33F1B}"/>
          </ac:grpSpMkLst>
        </pc:grpChg>
        <pc:grpChg chg="mod">
          <ac:chgData name="Cameron Barnes" userId="d8a92c99-960a-4e6a-a6c2-c1e42f6e3095" providerId="ADAL" clId="{F8389DB8-569E-43B6-812F-C5D2FDDB84B3}" dt="2022-11-06T19:59:39.867" v="8601"/>
          <ac:grpSpMkLst>
            <pc:docMk/>
            <pc:sldMk cId="2670731004" sldId="330"/>
            <ac:grpSpMk id="31" creationId="{3006C394-A809-224B-3D72-F8D346590105}"/>
          </ac:grpSpMkLst>
        </pc:grpChg>
        <pc:grpChg chg="add mod">
          <ac:chgData name="Cameron Barnes" userId="d8a92c99-960a-4e6a-a6c2-c1e42f6e3095" providerId="ADAL" clId="{F8389DB8-569E-43B6-812F-C5D2FDDB84B3}" dt="2022-11-06T20:01:12.845" v="8614" actId="1076"/>
          <ac:grpSpMkLst>
            <pc:docMk/>
            <pc:sldMk cId="2670731004" sldId="330"/>
            <ac:grpSpMk id="54" creationId="{1CB62E3B-EE61-1E45-8193-8815831AF550}"/>
          </ac:grpSpMkLst>
        </pc:grpChg>
        <pc:grpChg chg="mod">
          <ac:chgData name="Cameron Barnes" userId="d8a92c99-960a-4e6a-a6c2-c1e42f6e3095" providerId="ADAL" clId="{F8389DB8-569E-43B6-812F-C5D2FDDB84B3}" dt="2022-11-06T20:01:08.485" v="8612"/>
          <ac:grpSpMkLst>
            <pc:docMk/>
            <pc:sldMk cId="2670731004" sldId="330"/>
            <ac:grpSpMk id="57" creationId="{E89AE022-FABF-681B-0802-85CEEBE33764}"/>
          </ac:grpSpMkLst>
        </pc:grpChg>
        <pc:grpChg chg="mod">
          <ac:chgData name="Cameron Barnes" userId="d8a92c99-960a-4e6a-a6c2-c1e42f6e3095" providerId="ADAL" clId="{F8389DB8-569E-43B6-812F-C5D2FDDB84B3}" dt="2022-11-06T20:01:08.485" v="8612"/>
          <ac:grpSpMkLst>
            <pc:docMk/>
            <pc:sldMk cId="2670731004" sldId="330"/>
            <ac:grpSpMk id="59" creationId="{CF5FE4E6-E10F-9E61-D3B7-4789505D8FAC}"/>
          </ac:grpSpMkLst>
        </pc:grpChg>
        <pc:grpChg chg="mod">
          <ac:chgData name="Cameron Barnes" userId="d8a92c99-960a-4e6a-a6c2-c1e42f6e3095" providerId="ADAL" clId="{F8389DB8-569E-43B6-812F-C5D2FDDB84B3}" dt="2022-11-06T20:01:08.485" v="8612"/>
          <ac:grpSpMkLst>
            <pc:docMk/>
            <pc:sldMk cId="2670731004" sldId="330"/>
            <ac:grpSpMk id="65" creationId="{6A2B379D-41D5-11A9-16AA-8BC5F4323081}"/>
          </ac:grpSpMkLst>
        </pc:grpChg>
        <pc:grpChg chg="mod">
          <ac:chgData name="Cameron Barnes" userId="d8a92c99-960a-4e6a-a6c2-c1e42f6e3095" providerId="ADAL" clId="{F8389DB8-569E-43B6-812F-C5D2FDDB84B3}" dt="2022-11-06T20:01:08.485" v="8612"/>
          <ac:grpSpMkLst>
            <pc:docMk/>
            <pc:sldMk cId="2670731004" sldId="330"/>
            <ac:grpSpMk id="66" creationId="{9F4A8DCA-1C3C-8633-0B25-1BC87238F766}"/>
          </ac:grpSpMkLst>
        </pc:grpChg>
        <pc:grpChg chg="mod">
          <ac:chgData name="Cameron Barnes" userId="d8a92c99-960a-4e6a-a6c2-c1e42f6e3095" providerId="ADAL" clId="{F8389DB8-569E-43B6-812F-C5D2FDDB84B3}" dt="2022-11-06T20:01:08.485" v="8612"/>
          <ac:grpSpMkLst>
            <pc:docMk/>
            <pc:sldMk cId="2670731004" sldId="330"/>
            <ac:grpSpMk id="67" creationId="{00FFC492-9EDA-51B4-D0A2-BBA3EB069633}"/>
          </ac:grpSpMkLst>
        </pc:grpChg>
        <pc:grpChg chg="mod">
          <ac:chgData name="Cameron Barnes" userId="d8a92c99-960a-4e6a-a6c2-c1e42f6e3095" providerId="ADAL" clId="{F8389DB8-569E-43B6-812F-C5D2FDDB84B3}" dt="2022-11-06T20:01:08.485" v="8612"/>
          <ac:grpSpMkLst>
            <pc:docMk/>
            <pc:sldMk cId="2670731004" sldId="330"/>
            <ac:grpSpMk id="75" creationId="{3E828756-3A1B-5935-1FBC-57DE4155230E}"/>
          </ac:grpSpMkLst>
        </pc:grpChg>
        <pc:grpChg chg="mod">
          <ac:chgData name="Cameron Barnes" userId="d8a92c99-960a-4e6a-a6c2-c1e42f6e3095" providerId="ADAL" clId="{F8389DB8-569E-43B6-812F-C5D2FDDB84B3}" dt="2022-11-06T20:01:08.485" v="8612"/>
          <ac:grpSpMkLst>
            <pc:docMk/>
            <pc:sldMk cId="2670731004" sldId="330"/>
            <ac:grpSpMk id="76" creationId="{0B862248-B63B-9240-7770-48BC310151C5}"/>
          </ac:grpSpMkLst>
        </pc:grpChg>
        <pc:grpChg chg="mod">
          <ac:chgData name="Cameron Barnes" userId="d8a92c99-960a-4e6a-a6c2-c1e42f6e3095" providerId="ADAL" clId="{F8389DB8-569E-43B6-812F-C5D2FDDB84B3}" dt="2022-11-06T20:01:08.485" v="8612"/>
          <ac:grpSpMkLst>
            <pc:docMk/>
            <pc:sldMk cId="2670731004" sldId="330"/>
            <ac:grpSpMk id="77" creationId="{F942786A-1517-14DC-7483-BE8E15FB57C5}"/>
          </ac:grpSpMkLst>
        </pc:grpChg>
        <pc:grpChg chg="add mod">
          <ac:chgData name="Cameron Barnes" userId="d8a92c99-960a-4e6a-a6c2-c1e42f6e3095" providerId="ADAL" clId="{F8389DB8-569E-43B6-812F-C5D2FDDB84B3}" dt="2022-11-06T20:01:33.404" v="8618" actId="1076"/>
          <ac:grpSpMkLst>
            <pc:docMk/>
            <pc:sldMk cId="2670731004" sldId="330"/>
            <ac:grpSpMk id="94" creationId="{900C38D5-2D1C-98D2-C388-8BE63B44CBE6}"/>
          </ac:grpSpMkLst>
        </pc:grpChg>
        <pc:grpChg chg="mod">
          <ac:chgData name="Cameron Barnes" userId="d8a92c99-960a-4e6a-a6c2-c1e42f6e3095" providerId="ADAL" clId="{F8389DB8-569E-43B6-812F-C5D2FDDB84B3}" dt="2022-11-06T20:01:25.310" v="8615"/>
          <ac:grpSpMkLst>
            <pc:docMk/>
            <pc:sldMk cId="2670731004" sldId="330"/>
            <ac:grpSpMk id="97" creationId="{70F5EDE4-7A22-735F-0818-178B5B8D54B0}"/>
          </ac:grpSpMkLst>
        </pc:grpChg>
        <pc:grpChg chg="add mod">
          <ac:chgData name="Cameron Barnes" userId="d8a92c99-960a-4e6a-a6c2-c1e42f6e3095" providerId="ADAL" clId="{F8389DB8-569E-43B6-812F-C5D2FDDB84B3}" dt="2022-11-06T20:02:24.956" v="8628" actId="14100"/>
          <ac:grpSpMkLst>
            <pc:docMk/>
            <pc:sldMk cId="2670731004" sldId="330"/>
            <ac:grpSpMk id="106" creationId="{E295CE9A-E879-6D16-3C97-6E7F579F5CE6}"/>
          </ac:grpSpMkLst>
        </pc:grpChg>
        <pc:grpChg chg="mod">
          <ac:chgData name="Cameron Barnes" userId="d8a92c99-960a-4e6a-a6c2-c1e42f6e3095" providerId="ADAL" clId="{F8389DB8-569E-43B6-812F-C5D2FDDB84B3}" dt="2022-11-06T20:01:46.666" v="8619"/>
          <ac:grpSpMkLst>
            <pc:docMk/>
            <pc:sldMk cId="2670731004" sldId="330"/>
            <ac:grpSpMk id="108" creationId="{FB445FBC-8E98-A299-E3D4-8BFB2FB4FDBC}"/>
          </ac:grpSpMkLst>
        </pc:grpChg>
        <pc:grpChg chg="add mod">
          <ac:chgData name="Cameron Barnes" userId="d8a92c99-960a-4e6a-a6c2-c1e42f6e3095" providerId="ADAL" clId="{F8389DB8-569E-43B6-812F-C5D2FDDB84B3}" dt="2022-11-06T20:02:29.963" v="8630" actId="1076"/>
          <ac:grpSpMkLst>
            <pc:docMk/>
            <pc:sldMk cId="2670731004" sldId="330"/>
            <ac:grpSpMk id="128" creationId="{B30A9F0A-3FC2-3C00-543B-BFF2EB758DC1}"/>
          </ac:grpSpMkLst>
        </pc:grpChg>
        <pc:grpChg chg="mod">
          <ac:chgData name="Cameron Barnes" userId="d8a92c99-960a-4e6a-a6c2-c1e42f6e3095" providerId="ADAL" clId="{F8389DB8-569E-43B6-812F-C5D2FDDB84B3}" dt="2022-11-06T20:02:12.073" v="8624"/>
          <ac:grpSpMkLst>
            <pc:docMk/>
            <pc:sldMk cId="2670731004" sldId="330"/>
            <ac:grpSpMk id="130" creationId="{B92C5F12-8DAE-9083-0E2A-3F9FB6525A78}"/>
          </ac:grpSpMkLst>
        </pc:grpChg>
        <pc:grpChg chg="mod">
          <ac:chgData name="Cameron Barnes" userId="d8a92c99-960a-4e6a-a6c2-c1e42f6e3095" providerId="ADAL" clId="{F8389DB8-569E-43B6-812F-C5D2FDDB84B3}" dt="2022-11-06T20:02:12.073" v="8624"/>
          <ac:grpSpMkLst>
            <pc:docMk/>
            <pc:sldMk cId="2670731004" sldId="330"/>
            <ac:grpSpMk id="133" creationId="{D5C44FD0-60EC-8E04-0D07-6E478ED20BDC}"/>
          </ac:grpSpMkLst>
        </pc:grpChg>
        <pc:grpChg chg="mod">
          <ac:chgData name="Cameron Barnes" userId="d8a92c99-960a-4e6a-a6c2-c1e42f6e3095" providerId="ADAL" clId="{F8389DB8-569E-43B6-812F-C5D2FDDB84B3}" dt="2022-11-06T20:02:12.073" v="8624"/>
          <ac:grpSpMkLst>
            <pc:docMk/>
            <pc:sldMk cId="2670731004" sldId="330"/>
            <ac:grpSpMk id="134" creationId="{7DE18DB8-0F50-4C87-3358-0F3F89C2426C}"/>
          </ac:grpSpMkLst>
        </pc:grpChg>
        <pc:grpChg chg="mod">
          <ac:chgData name="Cameron Barnes" userId="d8a92c99-960a-4e6a-a6c2-c1e42f6e3095" providerId="ADAL" clId="{F8389DB8-569E-43B6-812F-C5D2FDDB84B3}" dt="2022-11-06T20:02:12.073" v="8624"/>
          <ac:grpSpMkLst>
            <pc:docMk/>
            <pc:sldMk cId="2670731004" sldId="330"/>
            <ac:grpSpMk id="138" creationId="{6A2DC034-AB34-80DC-6EB8-064DDBD9724F}"/>
          </ac:grpSpMkLst>
        </pc:grpChg>
        <pc:grpChg chg="mod">
          <ac:chgData name="Cameron Barnes" userId="d8a92c99-960a-4e6a-a6c2-c1e42f6e3095" providerId="ADAL" clId="{F8389DB8-569E-43B6-812F-C5D2FDDB84B3}" dt="2022-11-06T20:02:12.073" v="8624"/>
          <ac:grpSpMkLst>
            <pc:docMk/>
            <pc:sldMk cId="2670731004" sldId="330"/>
            <ac:grpSpMk id="142" creationId="{E49613D9-462D-A4FE-3978-F42D5BC2CB45}"/>
          </ac:grpSpMkLst>
        </pc:grpChg>
        <pc:grpChg chg="add mod">
          <ac:chgData name="Cameron Barnes" userId="d8a92c99-960a-4e6a-a6c2-c1e42f6e3095" providerId="ADAL" clId="{F8389DB8-569E-43B6-812F-C5D2FDDB84B3}" dt="2022-11-06T20:03:18.637" v="8633" actId="1076"/>
          <ac:grpSpMkLst>
            <pc:docMk/>
            <pc:sldMk cId="2670731004" sldId="330"/>
            <ac:grpSpMk id="145" creationId="{056931B7-04BA-E513-4055-EF55EDEE158C}"/>
          </ac:grpSpMkLst>
        </pc:grpChg>
        <pc:grpChg chg="mod">
          <ac:chgData name="Cameron Barnes" userId="d8a92c99-960a-4e6a-a6c2-c1e42f6e3095" providerId="ADAL" clId="{F8389DB8-569E-43B6-812F-C5D2FDDB84B3}" dt="2022-11-06T20:03:07.688" v="8631"/>
          <ac:grpSpMkLst>
            <pc:docMk/>
            <pc:sldMk cId="2670731004" sldId="330"/>
            <ac:grpSpMk id="146" creationId="{D1EA627B-6B23-10FF-E577-226C05E09BB6}"/>
          </ac:grpSpMkLst>
        </pc:grpChg>
        <pc:grpChg chg="mod">
          <ac:chgData name="Cameron Barnes" userId="d8a92c99-960a-4e6a-a6c2-c1e42f6e3095" providerId="ADAL" clId="{F8389DB8-569E-43B6-812F-C5D2FDDB84B3}" dt="2022-11-06T20:03:07.688" v="8631"/>
          <ac:grpSpMkLst>
            <pc:docMk/>
            <pc:sldMk cId="2670731004" sldId="330"/>
            <ac:grpSpMk id="147" creationId="{ACCEC3DA-866D-A8BD-FEF5-4DC4AD7F99E5}"/>
          </ac:grpSpMkLst>
        </pc:grpChg>
        <pc:grpChg chg="mod">
          <ac:chgData name="Cameron Barnes" userId="d8a92c99-960a-4e6a-a6c2-c1e42f6e3095" providerId="ADAL" clId="{F8389DB8-569E-43B6-812F-C5D2FDDB84B3}" dt="2022-11-06T20:03:07.688" v="8631"/>
          <ac:grpSpMkLst>
            <pc:docMk/>
            <pc:sldMk cId="2670731004" sldId="330"/>
            <ac:grpSpMk id="148" creationId="{A561BD50-D200-B24F-7CFA-5C1EB2C51B5B}"/>
          </ac:grpSpMkLst>
        </pc:grpChg>
        <pc:grpChg chg="mod">
          <ac:chgData name="Cameron Barnes" userId="d8a92c99-960a-4e6a-a6c2-c1e42f6e3095" providerId="ADAL" clId="{F8389DB8-569E-43B6-812F-C5D2FDDB84B3}" dt="2022-11-06T20:03:07.688" v="8631"/>
          <ac:grpSpMkLst>
            <pc:docMk/>
            <pc:sldMk cId="2670731004" sldId="330"/>
            <ac:grpSpMk id="150" creationId="{C1D12B9F-7461-B4B4-6D49-28D6126EE905}"/>
          </ac:grpSpMkLst>
        </pc:grpChg>
        <pc:grpChg chg="mod">
          <ac:chgData name="Cameron Barnes" userId="d8a92c99-960a-4e6a-a6c2-c1e42f6e3095" providerId="ADAL" clId="{F8389DB8-569E-43B6-812F-C5D2FDDB84B3}" dt="2022-11-06T20:03:07.688" v="8631"/>
          <ac:grpSpMkLst>
            <pc:docMk/>
            <pc:sldMk cId="2670731004" sldId="330"/>
            <ac:grpSpMk id="154" creationId="{6A95CC32-0BD1-F520-4140-1AFAEB417608}"/>
          </ac:grpSpMkLst>
        </pc:grpChg>
        <pc:grpChg chg="mod">
          <ac:chgData name="Cameron Barnes" userId="d8a92c99-960a-4e6a-a6c2-c1e42f6e3095" providerId="ADAL" clId="{F8389DB8-569E-43B6-812F-C5D2FDDB84B3}" dt="2022-11-06T20:03:07.688" v="8631"/>
          <ac:grpSpMkLst>
            <pc:docMk/>
            <pc:sldMk cId="2670731004" sldId="330"/>
            <ac:grpSpMk id="157" creationId="{EE4E28C7-1EC2-F910-5023-587F97FF4BA3}"/>
          </ac:grpSpMkLst>
        </pc:grpChg>
        <pc:grpChg chg="add mod">
          <ac:chgData name="Cameron Barnes" userId="d8a92c99-960a-4e6a-a6c2-c1e42f6e3095" providerId="ADAL" clId="{F8389DB8-569E-43B6-812F-C5D2FDDB84B3}" dt="2022-11-06T20:03:46.856" v="8636" actId="1076"/>
          <ac:grpSpMkLst>
            <pc:docMk/>
            <pc:sldMk cId="2670731004" sldId="330"/>
            <ac:grpSpMk id="162" creationId="{0748ACED-EEC9-C248-5C94-E2C653DE2B3A}"/>
          </ac:grpSpMkLst>
        </pc:grpChg>
        <pc:grpChg chg="mod">
          <ac:chgData name="Cameron Barnes" userId="d8a92c99-960a-4e6a-a6c2-c1e42f6e3095" providerId="ADAL" clId="{F8389DB8-569E-43B6-812F-C5D2FDDB84B3}" dt="2022-11-06T20:03:38.788" v="8634"/>
          <ac:grpSpMkLst>
            <pc:docMk/>
            <pc:sldMk cId="2670731004" sldId="330"/>
            <ac:grpSpMk id="168" creationId="{B246781D-775F-84B6-558B-B6B950FCEC42}"/>
          </ac:grpSpMkLst>
        </pc:grpChg>
        <pc:grpChg chg="mod">
          <ac:chgData name="Cameron Barnes" userId="d8a92c99-960a-4e6a-a6c2-c1e42f6e3095" providerId="ADAL" clId="{F8389DB8-569E-43B6-812F-C5D2FDDB84B3}" dt="2022-11-06T20:03:38.788" v="8634"/>
          <ac:grpSpMkLst>
            <pc:docMk/>
            <pc:sldMk cId="2670731004" sldId="330"/>
            <ac:grpSpMk id="174" creationId="{B232C827-7209-0346-4451-8DA62414F53E}"/>
          </ac:grpSpMkLst>
        </pc:grpChg>
        <pc:grpChg chg="mod">
          <ac:chgData name="Cameron Barnes" userId="d8a92c99-960a-4e6a-a6c2-c1e42f6e3095" providerId="ADAL" clId="{F8389DB8-569E-43B6-812F-C5D2FDDB84B3}" dt="2022-11-06T20:03:38.788" v="8634"/>
          <ac:grpSpMkLst>
            <pc:docMk/>
            <pc:sldMk cId="2670731004" sldId="330"/>
            <ac:grpSpMk id="175" creationId="{7472FCF0-980F-E7A8-0A3B-E01BFAD6F5E3}"/>
          </ac:grpSpMkLst>
        </pc:grpChg>
        <pc:grpChg chg="mod">
          <ac:chgData name="Cameron Barnes" userId="d8a92c99-960a-4e6a-a6c2-c1e42f6e3095" providerId="ADAL" clId="{F8389DB8-569E-43B6-812F-C5D2FDDB84B3}" dt="2022-11-06T20:03:38.788" v="8634"/>
          <ac:grpSpMkLst>
            <pc:docMk/>
            <pc:sldMk cId="2670731004" sldId="330"/>
            <ac:grpSpMk id="177" creationId="{69D4B69A-C823-9469-0B24-01571C2EDCEF}"/>
          </ac:grpSpMkLst>
        </pc:grpChg>
        <pc:grpChg chg="mod">
          <ac:chgData name="Cameron Barnes" userId="d8a92c99-960a-4e6a-a6c2-c1e42f6e3095" providerId="ADAL" clId="{F8389DB8-569E-43B6-812F-C5D2FDDB84B3}" dt="2022-11-06T20:03:38.788" v="8634"/>
          <ac:grpSpMkLst>
            <pc:docMk/>
            <pc:sldMk cId="2670731004" sldId="330"/>
            <ac:grpSpMk id="181" creationId="{CE3F75B0-D1C5-C086-B400-F3DFAAFB1795}"/>
          </ac:grpSpMkLst>
        </pc:grpChg>
        <pc:grpChg chg="add mod ord">
          <ac:chgData name="Cameron Barnes" userId="d8a92c99-960a-4e6a-a6c2-c1e42f6e3095" providerId="ADAL" clId="{F8389DB8-569E-43B6-812F-C5D2FDDB84B3}" dt="2022-11-06T20:06:41.412" v="8681" actId="166"/>
          <ac:grpSpMkLst>
            <pc:docMk/>
            <pc:sldMk cId="2670731004" sldId="330"/>
            <ac:grpSpMk id="184" creationId="{4F01D1EC-98A3-F06F-C76E-6D8BBAA7B276}"/>
          </ac:grpSpMkLst>
        </pc:grpChg>
        <pc:grpChg chg="add mod">
          <ac:chgData name="Cameron Barnes" userId="d8a92c99-960a-4e6a-a6c2-c1e42f6e3095" providerId="ADAL" clId="{F8389DB8-569E-43B6-812F-C5D2FDDB84B3}" dt="2022-11-06T20:06:10.983" v="8672" actId="1076"/>
          <ac:grpSpMkLst>
            <pc:docMk/>
            <pc:sldMk cId="2670731004" sldId="330"/>
            <ac:grpSpMk id="199" creationId="{62DA3B00-5E43-1272-037E-60524C7AA93E}"/>
          </ac:grpSpMkLst>
        </pc:grpChg>
        <pc:grpChg chg="mod">
          <ac:chgData name="Cameron Barnes" userId="d8a92c99-960a-4e6a-a6c2-c1e42f6e3095" providerId="ADAL" clId="{F8389DB8-569E-43B6-812F-C5D2FDDB84B3}" dt="2022-11-06T20:05:56.459" v="8668"/>
          <ac:grpSpMkLst>
            <pc:docMk/>
            <pc:sldMk cId="2670731004" sldId="330"/>
            <ac:grpSpMk id="201" creationId="{3D1291D7-2C81-3A80-27D1-F608C1CBB3C6}"/>
          </ac:grpSpMkLst>
        </pc:grpChg>
        <pc:grpChg chg="add mod">
          <ac:chgData name="Cameron Barnes" userId="d8a92c99-960a-4e6a-a6c2-c1e42f6e3095" providerId="ADAL" clId="{F8389DB8-569E-43B6-812F-C5D2FDDB84B3}" dt="2022-11-06T20:06:18.731" v="8674" actId="1076"/>
          <ac:grpSpMkLst>
            <pc:docMk/>
            <pc:sldMk cId="2670731004" sldId="330"/>
            <ac:grpSpMk id="204" creationId="{2B371236-E6CB-8387-2B8D-C69393B9A122}"/>
          </ac:grpSpMkLst>
        </pc:grpChg>
        <pc:grpChg chg="mod">
          <ac:chgData name="Cameron Barnes" userId="d8a92c99-960a-4e6a-a6c2-c1e42f6e3095" providerId="ADAL" clId="{F8389DB8-569E-43B6-812F-C5D2FDDB84B3}" dt="2022-11-06T20:06:14.182" v="8673"/>
          <ac:grpSpMkLst>
            <pc:docMk/>
            <pc:sldMk cId="2670731004" sldId="330"/>
            <ac:grpSpMk id="206" creationId="{0F4BE3C0-50FA-3BD6-B297-8110D6F42EFE}"/>
          </ac:grpSpMkLst>
        </pc:grpChg>
        <pc:picChg chg="mod">
          <ac:chgData name="Cameron Barnes" userId="d8a92c99-960a-4e6a-a6c2-c1e42f6e3095" providerId="ADAL" clId="{F8389DB8-569E-43B6-812F-C5D2FDDB84B3}" dt="2022-11-06T20:01:08.485" v="8612"/>
          <ac:picMkLst>
            <pc:docMk/>
            <pc:sldMk cId="2670731004" sldId="330"/>
            <ac:picMk id="80" creationId="{5A9D7F8A-D448-3EE1-5002-B62119F4440D}"/>
          </ac:picMkLst>
        </pc:picChg>
        <pc:picChg chg="mod">
          <ac:chgData name="Cameron Barnes" userId="d8a92c99-960a-4e6a-a6c2-c1e42f6e3095" providerId="ADAL" clId="{F8389DB8-569E-43B6-812F-C5D2FDDB84B3}" dt="2022-11-06T20:01:08.485" v="8612"/>
          <ac:picMkLst>
            <pc:docMk/>
            <pc:sldMk cId="2670731004" sldId="330"/>
            <ac:picMk id="83" creationId="{65B25211-B8BE-A4B8-0DE2-59200108D089}"/>
          </ac:picMkLst>
        </pc:picChg>
        <pc:picChg chg="mod">
          <ac:chgData name="Cameron Barnes" userId="d8a92c99-960a-4e6a-a6c2-c1e42f6e3095" providerId="ADAL" clId="{F8389DB8-569E-43B6-812F-C5D2FDDB84B3}" dt="2022-11-06T20:01:46.666" v="8619"/>
          <ac:picMkLst>
            <pc:docMk/>
            <pc:sldMk cId="2670731004" sldId="330"/>
            <ac:picMk id="126" creationId="{E2F4F4E0-F851-5CB2-9694-BFEF81A08567}"/>
          </ac:picMkLst>
        </pc:picChg>
        <pc:picChg chg="mod">
          <ac:chgData name="Cameron Barnes" userId="d8a92c99-960a-4e6a-a6c2-c1e42f6e3095" providerId="ADAL" clId="{F8389DB8-569E-43B6-812F-C5D2FDDB84B3}" dt="2022-11-06T20:01:46.666" v="8619"/>
          <ac:picMkLst>
            <pc:docMk/>
            <pc:sldMk cId="2670731004" sldId="330"/>
            <ac:picMk id="127" creationId="{86A02F52-9427-7501-FE9B-3EB2712F467D}"/>
          </ac:picMkLst>
        </pc:picChg>
        <pc:picChg chg="mod">
          <ac:chgData name="Cameron Barnes" userId="d8a92c99-960a-4e6a-a6c2-c1e42f6e3095" providerId="ADAL" clId="{F8389DB8-569E-43B6-812F-C5D2FDDB84B3}" dt="2022-11-06T20:02:12.073" v="8624"/>
          <ac:picMkLst>
            <pc:docMk/>
            <pc:sldMk cId="2670731004" sldId="330"/>
            <ac:picMk id="140" creationId="{62E516C1-93CC-F036-641C-98EC6C11B789}"/>
          </ac:picMkLst>
        </pc:picChg>
        <pc:picChg chg="mod">
          <ac:chgData name="Cameron Barnes" userId="d8a92c99-960a-4e6a-a6c2-c1e42f6e3095" providerId="ADAL" clId="{F8389DB8-569E-43B6-812F-C5D2FDDB84B3}" dt="2022-11-06T20:02:12.073" v="8624"/>
          <ac:picMkLst>
            <pc:docMk/>
            <pc:sldMk cId="2670731004" sldId="330"/>
            <ac:picMk id="144" creationId="{12F10A14-9760-649F-335F-B4726038C4CC}"/>
          </ac:picMkLst>
        </pc:picChg>
        <pc:picChg chg="mod">
          <ac:chgData name="Cameron Barnes" userId="d8a92c99-960a-4e6a-a6c2-c1e42f6e3095" providerId="ADAL" clId="{F8389DB8-569E-43B6-812F-C5D2FDDB84B3}" dt="2022-11-06T20:03:07.688" v="8631"/>
          <ac:picMkLst>
            <pc:docMk/>
            <pc:sldMk cId="2670731004" sldId="330"/>
            <ac:picMk id="152" creationId="{159180AF-C63B-6430-7561-7186620B9B5C}"/>
          </ac:picMkLst>
        </pc:picChg>
        <pc:picChg chg="mod">
          <ac:chgData name="Cameron Barnes" userId="d8a92c99-960a-4e6a-a6c2-c1e42f6e3095" providerId="ADAL" clId="{F8389DB8-569E-43B6-812F-C5D2FDDB84B3}" dt="2022-11-06T20:03:07.688" v="8631"/>
          <ac:picMkLst>
            <pc:docMk/>
            <pc:sldMk cId="2670731004" sldId="330"/>
            <ac:picMk id="156" creationId="{651F2995-3976-BB70-44B7-C9EDE39ACBFB}"/>
          </ac:picMkLst>
        </pc:picChg>
        <pc:picChg chg="mod">
          <ac:chgData name="Cameron Barnes" userId="d8a92c99-960a-4e6a-a6c2-c1e42f6e3095" providerId="ADAL" clId="{F8389DB8-569E-43B6-812F-C5D2FDDB84B3}" dt="2022-11-06T20:03:38.788" v="8634"/>
          <ac:picMkLst>
            <pc:docMk/>
            <pc:sldMk cId="2670731004" sldId="330"/>
            <ac:picMk id="179" creationId="{BF304A86-844E-64BA-232F-9B341D2E93D7}"/>
          </ac:picMkLst>
        </pc:picChg>
        <pc:picChg chg="mod">
          <ac:chgData name="Cameron Barnes" userId="d8a92c99-960a-4e6a-a6c2-c1e42f6e3095" providerId="ADAL" clId="{F8389DB8-569E-43B6-812F-C5D2FDDB84B3}" dt="2022-11-06T20:03:38.788" v="8634"/>
          <ac:picMkLst>
            <pc:docMk/>
            <pc:sldMk cId="2670731004" sldId="330"/>
            <ac:picMk id="183" creationId="{A96A4A62-0AFD-F323-6197-8E1149B4A6F8}"/>
          </ac:picMkLst>
        </pc:picChg>
        <pc:picChg chg="mod">
          <ac:chgData name="Cameron Barnes" userId="d8a92c99-960a-4e6a-a6c2-c1e42f6e3095" providerId="ADAL" clId="{F8389DB8-569E-43B6-812F-C5D2FDDB84B3}" dt="2022-11-06T20:04:19.876" v="8646"/>
          <ac:picMkLst>
            <pc:docMk/>
            <pc:sldMk cId="2670731004" sldId="330"/>
            <ac:picMk id="191" creationId="{CD2F8382-1984-8082-8220-F2E3E7228A70}"/>
          </ac:picMkLst>
        </pc:picChg>
        <pc:picChg chg="mod">
          <ac:chgData name="Cameron Barnes" userId="d8a92c99-960a-4e6a-a6c2-c1e42f6e3095" providerId="ADAL" clId="{F8389DB8-569E-43B6-812F-C5D2FDDB84B3}" dt="2022-11-06T20:04:19.876" v="8646"/>
          <ac:picMkLst>
            <pc:docMk/>
            <pc:sldMk cId="2670731004" sldId="330"/>
            <ac:picMk id="193" creationId="{675A1183-64BC-DDDF-C29D-9305F52DC79E}"/>
          </ac:picMkLst>
        </pc:picChg>
        <pc:picChg chg="add mod">
          <ac:chgData name="Cameron Barnes" userId="d8a92c99-960a-4e6a-a6c2-c1e42f6e3095" providerId="ADAL" clId="{F8389DB8-569E-43B6-812F-C5D2FDDB84B3}" dt="2022-11-06T20:05:29.302" v="8665" actId="1076"/>
          <ac:picMkLst>
            <pc:docMk/>
            <pc:sldMk cId="2670731004" sldId="330"/>
            <ac:picMk id="197" creationId="{BD334B20-C6A6-C452-950F-D83C639C6756}"/>
          </ac:picMkLst>
        </pc:picChg>
        <pc:picChg chg="add mod">
          <ac:chgData name="Cameron Barnes" userId="d8a92c99-960a-4e6a-a6c2-c1e42f6e3095" providerId="ADAL" clId="{F8389DB8-569E-43B6-812F-C5D2FDDB84B3}" dt="2022-11-06T20:05:41.737" v="8667" actId="1076"/>
          <ac:picMkLst>
            <pc:docMk/>
            <pc:sldMk cId="2670731004" sldId="330"/>
            <ac:picMk id="198" creationId="{E6C7DBD5-1757-BCDD-2F8E-82B5EEBC968D}"/>
          </ac:picMkLst>
        </pc:picChg>
        <pc:picChg chg="mod">
          <ac:chgData name="Cameron Barnes" userId="d8a92c99-960a-4e6a-a6c2-c1e42f6e3095" providerId="ADAL" clId="{F8389DB8-569E-43B6-812F-C5D2FDDB84B3}" dt="2022-11-06T20:05:56.459" v="8668"/>
          <ac:picMkLst>
            <pc:docMk/>
            <pc:sldMk cId="2670731004" sldId="330"/>
            <ac:picMk id="203" creationId="{E340923D-508B-A49B-0718-629100F6FDA8}"/>
          </ac:picMkLst>
        </pc:picChg>
        <pc:picChg chg="mod">
          <ac:chgData name="Cameron Barnes" userId="d8a92c99-960a-4e6a-a6c2-c1e42f6e3095" providerId="ADAL" clId="{F8389DB8-569E-43B6-812F-C5D2FDDB84B3}" dt="2022-11-06T20:06:14.182" v="8673"/>
          <ac:picMkLst>
            <pc:docMk/>
            <pc:sldMk cId="2670731004" sldId="330"/>
            <ac:picMk id="208" creationId="{17BB5C40-581F-6999-EAAD-11BF05151708}"/>
          </ac:picMkLst>
        </pc:picChg>
        <pc:cxnChg chg="mod">
          <ac:chgData name="Cameron Barnes" userId="d8a92c99-960a-4e6a-a6c2-c1e42f6e3095" providerId="ADAL" clId="{F8389DB8-569E-43B6-812F-C5D2FDDB84B3}" dt="2022-11-06T20:01:08.485" v="8612"/>
          <ac:cxnSpMkLst>
            <pc:docMk/>
            <pc:sldMk cId="2670731004" sldId="330"/>
            <ac:cxnSpMk id="85" creationId="{32270FA7-1147-AB69-D584-89B00EF65F8A}"/>
          </ac:cxnSpMkLst>
        </pc:cxnChg>
        <pc:cxnChg chg="mod">
          <ac:chgData name="Cameron Barnes" userId="d8a92c99-960a-4e6a-a6c2-c1e42f6e3095" providerId="ADAL" clId="{F8389DB8-569E-43B6-812F-C5D2FDDB84B3}" dt="2022-11-06T20:01:08.485" v="8612"/>
          <ac:cxnSpMkLst>
            <pc:docMk/>
            <pc:sldMk cId="2670731004" sldId="330"/>
            <ac:cxnSpMk id="86" creationId="{A491CDD2-7607-D4F0-14C3-ED7EB1AB7C33}"/>
          </ac:cxnSpMkLst>
        </pc:cxnChg>
        <pc:cxnChg chg="mod">
          <ac:chgData name="Cameron Barnes" userId="d8a92c99-960a-4e6a-a6c2-c1e42f6e3095" providerId="ADAL" clId="{F8389DB8-569E-43B6-812F-C5D2FDDB84B3}" dt="2022-11-06T20:01:08.485" v="8612"/>
          <ac:cxnSpMkLst>
            <pc:docMk/>
            <pc:sldMk cId="2670731004" sldId="330"/>
            <ac:cxnSpMk id="87" creationId="{DAC7083A-82D2-ADEE-FF58-8714E586D516}"/>
          </ac:cxnSpMkLst>
        </pc:cxnChg>
        <pc:cxnChg chg="mod">
          <ac:chgData name="Cameron Barnes" userId="d8a92c99-960a-4e6a-a6c2-c1e42f6e3095" providerId="ADAL" clId="{F8389DB8-569E-43B6-812F-C5D2FDDB84B3}" dt="2022-11-06T20:01:08.485" v="8612"/>
          <ac:cxnSpMkLst>
            <pc:docMk/>
            <pc:sldMk cId="2670731004" sldId="330"/>
            <ac:cxnSpMk id="88" creationId="{2372F6F0-A050-3560-1195-79CAA37D14C6}"/>
          </ac:cxnSpMkLst>
        </pc:cxnChg>
        <pc:cxnChg chg="mod">
          <ac:chgData name="Cameron Barnes" userId="d8a92c99-960a-4e6a-a6c2-c1e42f6e3095" providerId="ADAL" clId="{F8389DB8-569E-43B6-812F-C5D2FDDB84B3}" dt="2022-11-06T20:01:08.485" v="8612"/>
          <ac:cxnSpMkLst>
            <pc:docMk/>
            <pc:sldMk cId="2670731004" sldId="330"/>
            <ac:cxnSpMk id="89" creationId="{E0E147A0-C7E6-4DC7-81DA-905D9146FE7F}"/>
          </ac:cxnSpMkLst>
        </pc:cxnChg>
        <pc:cxnChg chg="mod">
          <ac:chgData name="Cameron Barnes" userId="d8a92c99-960a-4e6a-a6c2-c1e42f6e3095" providerId="ADAL" clId="{F8389DB8-569E-43B6-812F-C5D2FDDB84B3}" dt="2022-11-06T20:01:46.666" v="8619"/>
          <ac:cxnSpMkLst>
            <pc:docMk/>
            <pc:sldMk cId="2670731004" sldId="330"/>
            <ac:cxnSpMk id="113" creationId="{04D02D17-C548-B442-94C2-7F29297EFBC2}"/>
          </ac:cxnSpMkLst>
        </pc:cxnChg>
        <pc:cxnChg chg="mod">
          <ac:chgData name="Cameron Barnes" userId="d8a92c99-960a-4e6a-a6c2-c1e42f6e3095" providerId="ADAL" clId="{F8389DB8-569E-43B6-812F-C5D2FDDB84B3}" dt="2022-11-06T20:03:38.788" v="8634"/>
          <ac:cxnSpMkLst>
            <pc:docMk/>
            <pc:sldMk cId="2670731004" sldId="330"/>
            <ac:cxnSpMk id="163" creationId="{181749EF-641E-34A0-C9CB-7B231EE013F8}"/>
          </ac:cxnSpMkLst>
        </pc:cxnChg>
        <pc:cxnChg chg="mod">
          <ac:chgData name="Cameron Barnes" userId="d8a92c99-960a-4e6a-a6c2-c1e42f6e3095" providerId="ADAL" clId="{F8389DB8-569E-43B6-812F-C5D2FDDB84B3}" dt="2022-11-06T20:03:38.788" v="8634"/>
          <ac:cxnSpMkLst>
            <pc:docMk/>
            <pc:sldMk cId="2670731004" sldId="330"/>
            <ac:cxnSpMk id="170" creationId="{C7315EAF-0064-C08A-7D92-388FD6F22A74}"/>
          </ac:cxnSpMkLst>
        </pc:cxnChg>
        <pc:cxnChg chg="mod">
          <ac:chgData name="Cameron Barnes" userId="d8a92c99-960a-4e6a-a6c2-c1e42f6e3095" providerId="ADAL" clId="{F8389DB8-569E-43B6-812F-C5D2FDDB84B3}" dt="2022-11-06T20:04:19.876" v="8646"/>
          <ac:cxnSpMkLst>
            <pc:docMk/>
            <pc:sldMk cId="2670731004" sldId="330"/>
            <ac:cxnSpMk id="185" creationId="{ACC29736-5E8B-5D73-C6AB-701B910F04BB}"/>
          </ac:cxnSpMkLst>
        </pc:cxnChg>
        <pc:cxnChg chg="mod">
          <ac:chgData name="Cameron Barnes" userId="d8a92c99-960a-4e6a-a6c2-c1e42f6e3095" providerId="ADAL" clId="{F8389DB8-569E-43B6-812F-C5D2FDDB84B3}" dt="2022-11-06T20:04:19.876" v="8646"/>
          <ac:cxnSpMkLst>
            <pc:docMk/>
            <pc:sldMk cId="2670731004" sldId="330"/>
            <ac:cxnSpMk id="186" creationId="{BE34E1EC-CC29-2780-8CC6-95B6ADDFE22E}"/>
          </ac:cxnSpMkLst>
        </pc:cxnChg>
      </pc:sldChg>
      <pc:sldChg chg="addSp delSp modSp add del mod modAnim">
        <pc:chgData name="Cameron Barnes" userId="d8a92c99-960a-4e6a-a6c2-c1e42f6e3095" providerId="ADAL" clId="{F8389DB8-569E-43B6-812F-C5D2FDDB84B3}" dt="2022-11-02T01:27:35.536" v="3222" actId="47"/>
        <pc:sldMkLst>
          <pc:docMk/>
          <pc:sldMk cId="1974141447" sldId="331"/>
        </pc:sldMkLst>
        <pc:spChg chg="mod">
          <ac:chgData name="Cameron Barnes" userId="d8a92c99-960a-4e6a-a6c2-c1e42f6e3095" providerId="ADAL" clId="{F8389DB8-569E-43B6-812F-C5D2FDDB84B3}" dt="2022-11-02T01:16:40.392" v="3190" actId="20577"/>
          <ac:spMkLst>
            <pc:docMk/>
            <pc:sldMk cId="1974141447" sldId="331"/>
            <ac:spMk id="6" creationId="{2C4A846B-DC1D-2011-DA45-066DCC18A1C1}"/>
          </ac:spMkLst>
        </pc:spChg>
        <pc:spChg chg="mod topLvl">
          <ac:chgData name="Cameron Barnes" userId="d8a92c99-960a-4e6a-a6c2-c1e42f6e3095" providerId="ADAL" clId="{F8389DB8-569E-43B6-812F-C5D2FDDB84B3}" dt="2022-11-02T01:17:19.665" v="3194" actId="164"/>
          <ac:spMkLst>
            <pc:docMk/>
            <pc:sldMk cId="1974141447" sldId="331"/>
            <ac:spMk id="8" creationId="{882CC4C4-8F9E-C468-0941-8C1732C8916A}"/>
          </ac:spMkLst>
        </pc:spChg>
        <pc:spChg chg="mod topLvl">
          <ac:chgData name="Cameron Barnes" userId="d8a92c99-960a-4e6a-a6c2-c1e42f6e3095" providerId="ADAL" clId="{F8389DB8-569E-43B6-812F-C5D2FDDB84B3}" dt="2022-11-02T01:17:08.613" v="3193" actId="164"/>
          <ac:spMkLst>
            <pc:docMk/>
            <pc:sldMk cId="1974141447" sldId="331"/>
            <ac:spMk id="9" creationId="{26F94FFD-4F19-026A-E1A9-A79E824E6C4C}"/>
          </ac:spMkLst>
        </pc:spChg>
        <pc:spChg chg="mod topLvl">
          <ac:chgData name="Cameron Barnes" userId="d8a92c99-960a-4e6a-a6c2-c1e42f6e3095" providerId="ADAL" clId="{F8389DB8-569E-43B6-812F-C5D2FDDB84B3}" dt="2022-11-02T01:17:08.613" v="3193" actId="164"/>
          <ac:spMkLst>
            <pc:docMk/>
            <pc:sldMk cId="1974141447" sldId="331"/>
            <ac:spMk id="10" creationId="{AE16CAD1-32F7-3BC8-9AA1-D6FB31754B43}"/>
          </ac:spMkLst>
        </pc:spChg>
        <pc:spChg chg="mod topLvl">
          <ac:chgData name="Cameron Barnes" userId="d8a92c99-960a-4e6a-a6c2-c1e42f6e3095" providerId="ADAL" clId="{F8389DB8-569E-43B6-812F-C5D2FDDB84B3}" dt="2022-11-02T01:17:08.613" v="3193" actId="164"/>
          <ac:spMkLst>
            <pc:docMk/>
            <pc:sldMk cId="1974141447" sldId="331"/>
            <ac:spMk id="11" creationId="{8D6772B0-F7B4-234C-5ECE-2D5F2131B471}"/>
          </ac:spMkLst>
        </pc:spChg>
        <pc:spChg chg="mod topLvl">
          <ac:chgData name="Cameron Barnes" userId="d8a92c99-960a-4e6a-a6c2-c1e42f6e3095" providerId="ADAL" clId="{F8389DB8-569E-43B6-812F-C5D2FDDB84B3}" dt="2022-11-02T01:17:08.613" v="3193" actId="164"/>
          <ac:spMkLst>
            <pc:docMk/>
            <pc:sldMk cId="1974141447" sldId="331"/>
            <ac:spMk id="13" creationId="{7E376275-9EEE-40F9-D33B-C685113A58E8}"/>
          </ac:spMkLst>
        </pc:spChg>
        <pc:spChg chg="mod topLvl">
          <ac:chgData name="Cameron Barnes" userId="d8a92c99-960a-4e6a-a6c2-c1e42f6e3095" providerId="ADAL" clId="{F8389DB8-569E-43B6-812F-C5D2FDDB84B3}" dt="2022-11-02T01:17:08.613" v="3193" actId="164"/>
          <ac:spMkLst>
            <pc:docMk/>
            <pc:sldMk cId="1974141447" sldId="331"/>
            <ac:spMk id="14" creationId="{17DFD56D-016E-F16B-CD90-765F4E7898C8}"/>
          </ac:spMkLst>
        </pc:spChg>
        <pc:spChg chg="mod topLvl">
          <ac:chgData name="Cameron Barnes" userId="d8a92c99-960a-4e6a-a6c2-c1e42f6e3095" providerId="ADAL" clId="{F8389DB8-569E-43B6-812F-C5D2FDDB84B3}" dt="2022-11-02T01:17:08.613" v="3193" actId="164"/>
          <ac:spMkLst>
            <pc:docMk/>
            <pc:sldMk cId="1974141447" sldId="331"/>
            <ac:spMk id="15" creationId="{24D994B7-2F36-5CDE-A372-E97FA7463874}"/>
          </ac:spMkLst>
        </pc:spChg>
        <pc:spChg chg="mod topLvl">
          <ac:chgData name="Cameron Barnes" userId="d8a92c99-960a-4e6a-a6c2-c1e42f6e3095" providerId="ADAL" clId="{F8389DB8-569E-43B6-812F-C5D2FDDB84B3}" dt="2022-11-02T01:17:08.613" v="3193" actId="164"/>
          <ac:spMkLst>
            <pc:docMk/>
            <pc:sldMk cId="1974141447" sldId="331"/>
            <ac:spMk id="16" creationId="{2CA17D25-20A9-FA67-F485-3DA6636D47D0}"/>
          </ac:spMkLst>
        </pc:spChg>
        <pc:spChg chg="mod topLvl">
          <ac:chgData name="Cameron Barnes" userId="d8a92c99-960a-4e6a-a6c2-c1e42f6e3095" providerId="ADAL" clId="{F8389DB8-569E-43B6-812F-C5D2FDDB84B3}" dt="2022-11-02T01:17:08.613" v="3193" actId="164"/>
          <ac:spMkLst>
            <pc:docMk/>
            <pc:sldMk cId="1974141447" sldId="331"/>
            <ac:spMk id="17" creationId="{F0360A70-915E-30D9-9CDA-E14EF389BAF3}"/>
          </ac:spMkLst>
        </pc:spChg>
        <pc:spChg chg="del">
          <ac:chgData name="Cameron Barnes" userId="d8a92c99-960a-4e6a-a6c2-c1e42f6e3095" providerId="ADAL" clId="{F8389DB8-569E-43B6-812F-C5D2FDDB84B3}" dt="2022-11-02T01:16:43.890" v="3191" actId="478"/>
          <ac:spMkLst>
            <pc:docMk/>
            <pc:sldMk cId="1974141447" sldId="331"/>
            <ac:spMk id="18" creationId="{ED507FB5-B6DE-C073-D873-A5C9C63A931B}"/>
          </ac:spMkLst>
        </pc:spChg>
        <pc:spChg chg="mod topLvl">
          <ac:chgData name="Cameron Barnes" userId="d8a92c99-960a-4e6a-a6c2-c1e42f6e3095" providerId="ADAL" clId="{F8389DB8-569E-43B6-812F-C5D2FDDB84B3}" dt="2022-11-02T01:17:08.613" v="3193" actId="164"/>
          <ac:spMkLst>
            <pc:docMk/>
            <pc:sldMk cId="1974141447" sldId="331"/>
            <ac:spMk id="19" creationId="{3DB318DA-342D-8366-74FC-214C0849CBCF}"/>
          </ac:spMkLst>
        </pc:spChg>
        <pc:spChg chg="mod topLvl">
          <ac:chgData name="Cameron Barnes" userId="d8a92c99-960a-4e6a-a6c2-c1e42f6e3095" providerId="ADAL" clId="{F8389DB8-569E-43B6-812F-C5D2FDDB84B3}" dt="2022-11-02T01:17:08.613" v="3193" actId="164"/>
          <ac:spMkLst>
            <pc:docMk/>
            <pc:sldMk cId="1974141447" sldId="331"/>
            <ac:spMk id="20" creationId="{139271CA-E9C4-713B-9B33-159F3E2C914E}"/>
          </ac:spMkLst>
        </pc:spChg>
        <pc:spChg chg="mod">
          <ac:chgData name="Cameron Barnes" userId="d8a92c99-960a-4e6a-a6c2-c1e42f6e3095" providerId="ADAL" clId="{F8389DB8-569E-43B6-812F-C5D2FDDB84B3}" dt="2022-11-02T01:16:51.673" v="3192" actId="165"/>
          <ac:spMkLst>
            <pc:docMk/>
            <pc:sldMk cId="1974141447" sldId="331"/>
            <ac:spMk id="21" creationId="{485C569A-238F-1BC2-D499-8ACC61E6ED28}"/>
          </ac:spMkLst>
        </pc:spChg>
        <pc:spChg chg="mod">
          <ac:chgData name="Cameron Barnes" userId="d8a92c99-960a-4e6a-a6c2-c1e42f6e3095" providerId="ADAL" clId="{F8389DB8-569E-43B6-812F-C5D2FDDB84B3}" dt="2022-11-02T01:16:51.673" v="3192" actId="165"/>
          <ac:spMkLst>
            <pc:docMk/>
            <pc:sldMk cId="1974141447" sldId="331"/>
            <ac:spMk id="22" creationId="{978AC915-551F-234D-B4D0-439B1F0BFBB2}"/>
          </ac:spMkLst>
        </pc:spChg>
        <pc:spChg chg="mod">
          <ac:chgData name="Cameron Barnes" userId="d8a92c99-960a-4e6a-a6c2-c1e42f6e3095" providerId="ADAL" clId="{F8389DB8-569E-43B6-812F-C5D2FDDB84B3}" dt="2022-11-02T01:16:51.673" v="3192" actId="165"/>
          <ac:spMkLst>
            <pc:docMk/>
            <pc:sldMk cId="1974141447" sldId="331"/>
            <ac:spMk id="23" creationId="{7DB10178-3E81-A778-4888-3F7304C4B20F}"/>
          </ac:spMkLst>
        </pc:spChg>
        <pc:spChg chg="mod">
          <ac:chgData name="Cameron Barnes" userId="d8a92c99-960a-4e6a-a6c2-c1e42f6e3095" providerId="ADAL" clId="{F8389DB8-569E-43B6-812F-C5D2FDDB84B3}" dt="2022-11-02T01:16:51.673" v="3192" actId="165"/>
          <ac:spMkLst>
            <pc:docMk/>
            <pc:sldMk cId="1974141447" sldId="331"/>
            <ac:spMk id="24" creationId="{DD2381D0-58B7-C7BE-2EFF-7420820BBED2}"/>
          </ac:spMkLst>
        </pc:spChg>
        <pc:spChg chg="mod">
          <ac:chgData name="Cameron Barnes" userId="d8a92c99-960a-4e6a-a6c2-c1e42f6e3095" providerId="ADAL" clId="{F8389DB8-569E-43B6-812F-C5D2FDDB84B3}" dt="2022-11-02T01:16:51.673" v="3192" actId="165"/>
          <ac:spMkLst>
            <pc:docMk/>
            <pc:sldMk cId="1974141447" sldId="331"/>
            <ac:spMk id="25" creationId="{B1C2C063-F67A-DE4B-35C0-746BEC4326F3}"/>
          </ac:spMkLst>
        </pc:spChg>
        <pc:spChg chg="mod">
          <ac:chgData name="Cameron Barnes" userId="d8a92c99-960a-4e6a-a6c2-c1e42f6e3095" providerId="ADAL" clId="{F8389DB8-569E-43B6-812F-C5D2FDDB84B3}" dt="2022-11-02T01:15:46.146" v="3181"/>
          <ac:spMkLst>
            <pc:docMk/>
            <pc:sldMk cId="1974141447" sldId="331"/>
            <ac:spMk id="28" creationId="{6055020F-3983-4C1F-A2E5-21AC43BE45CE}"/>
          </ac:spMkLst>
        </pc:spChg>
        <pc:spChg chg="mod">
          <ac:chgData name="Cameron Barnes" userId="d8a92c99-960a-4e6a-a6c2-c1e42f6e3095" providerId="ADAL" clId="{F8389DB8-569E-43B6-812F-C5D2FDDB84B3}" dt="2022-11-02T01:15:46.146" v="3181"/>
          <ac:spMkLst>
            <pc:docMk/>
            <pc:sldMk cId="1974141447" sldId="331"/>
            <ac:spMk id="29" creationId="{59092719-33F1-5E3B-64B4-B940ACF0F0D8}"/>
          </ac:spMkLst>
        </pc:spChg>
        <pc:spChg chg="mod">
          <ac:chgData name="Cameron Barnes" userId="d8a92c99-960a-4e6a-a6c2-c1e42f6e3095" providerId="ADAL" clId="{F8389DB8-569E-43B6-812F-C5D2FDDB84B3}" dt="2022-11-02T01:15:46.146" v="3181"/>
          <ac:spMkLst>
            <pc:docMk/>
            <pc:sldMk cId="1974141447" sldId="331"/>
            <ac:spMk id="30" creationId="{92226D43-6EC0-2EAB-5A74-9CE4F33E9F9B}"/>
          </ac:spMkLst>
        </pc:spChg>
        <pc:spChg chg="mod">
          <ac:chgData name="Cameron Barnes" userId="d8a92c99-960a-4e6a-a6c2-c1e42f6e3095" providerId="ADAL" clId="{F8389DB8-569E-43B6-812F-C5D2FDDB84B3}" dt="2022-11-02T01:15:46.146" v="3181"/>
          <ac:spMkLst>
            <pc:docMk/>
            <pc:sldMk cId="1974141447" sldId="331"/>
            <ac:spMk id="31" creationId="{4D572EB0-BF67-2750-926B-4F0B94606F05}"/>
          </ac:spMkLst>
        </pc:spChg>
        <pc:spChg chg="mod">
          <ac:chgData name="Cameron Barnes" userId="d8a92c99-960a-4e6a-a6c2-c1e42f6e3095" providerId="ADAL" clId="{F8389DB8-569E-43B6-812F-C5D2FDDB84B3}" dt="2022-11-02T01:15:46.146" v="3181"/>
          <ac:spMkLst>
            <pc:docMk/>
            <pc:sldMk cId="1974141447" sldId="331"/>
            <ac:spMk id="33" creationId="{6F40AE21-4F80-737A-E567-E6B985BB4760}"/>
          </ac:spMkLst>
        </pc:spChg>
        <pc:spChg chg="mod">
          <ac:chgData name="Cameron Barnes" userId="d8a92c99-960a-4e6a-a6c2-c1e42f6e3095" providerId="ADAL" clId="{F8389DB8-569E-43B6-812F-C5D2FDDB84B3}" dt="2022-11-02T01:15:46.146" v="3181"/>
          <ac:spMkLst>
            <pc:docMk/>
            <pc:sldMk cId="1974141447" sldId="331"/>
            <ac:spMk id="34" creationId="{F954D322-0784-E7A4-A4DB-E02EE92AA8CE}"/>
          </ac:spMkLst>
        </pc:spChg>
        <pc:spChg chg="mod">
          <ac:chgData name="Cameron Barnes" userId="d8a92c99-960a-4e6a-a6c2-c1e42f6e3095" providerId="ADAL" clId="{F8389DB8-569E-43B6-812F-C5D2FDDB84B3}" dt="2022-11-02T01:15:46.146" v="3181"/>
          <ac:spMkLst>
            <pc:docMk/>
            <pc:sldMk cId="1974141447" sldId="331"/>
            <ac:spMk id="35" creationId="{FBC523ED-7EFF-E84E-8BEC-3FE3ACD327EB}"/>
          </ac:spMkLst>
        </pc:spChg>
        <pc:spChg chg="mod">
          <ac:chgData name="Cameron Barnes" userId="d8a92c99-960a-4e6a-a6c2-c1e42f6e3095" providerId="ADAL" clId="{F8389DB8-569E-43B6-812F-C5D2FDDB84B3}" dt="2022-11-02T01:15:46.146" v="3181"/>
          <ac:spMkLst>
            <pc:docMk/>
            <pc:sldMk cId="1974141447" sldId="331"/>
            <ac:spMk id="36" creationId="{699D5F78-873A-6597-9CE3-42EC1451D7F7}"/>
          </ac:spMkLst>
        </pc:spChg>
        <pc:spChg chg="mod">
          <ac:chgData name="Cameron Barnes" userId="d8a92c99-960a-4e6a-a6c2-c1e42f6e3095" providerId="ADAL" clId="{F8389DB8-569E-43B6-812F-C5D2FDDB84B3}" dt="2022-11-02T01:15:46.146" v="3181"/>
          <ac:spMkLst>
            <pc:docMk/>
            <pc:sldMk cId="1974141447" sldId="331"/>
            <ac:spMk id="37" creationId="{B309780C-EF32-7C3E-FBCC-A294A83D4783}"/>
          </ac:spMkLst>
        </pc:spChg>
        <pc:spChg chg="mod">
          <ac:chgData name="Cameron Barnes" userId="d8a92c99-960a-4e6a-a6c2-c1e42f6e3095" providerId="ADAL" clId="{F8389DB8-569E-43B6-812F-C5D2FDDB84B3}" dt="2022-11-02T01:15:46.146" v="3181"/>
          <ac:spMkLst>
            <pc:docMk/>
            <pc:sldMk cId="1974141447" sldId="331"/>
            <ac:spMk id="38" creationId="{3C45BD78-C0FE-C842-472B-413678BDFBDA}"/>
          </ac:spMkLst>
        </pc:spChg>
        <pc:spChg chg="mod">
          <ac:chgData name="Cameron Barnes" userId="d8a92c99-960a-4e6a-a6c2-c1e42f6e3095" providerId="ADAL" clId="{F8389DB8-569E-43B6-812F-C5D2FDDB84B3}" dt="2022-11-02T01:15:46.146" v="3181"/>
          <ac:spMkLst>
            <pc:docMk/>
            <pc:sldMk cId="1974141447" sldId="331"/>
            <ac:spMk id="39" creationId="{61308751-45D6-43DF-E875-D69613F1FF5B}"/>
          </ac:spMkLst>
        </pc:spChg>
        <pc:spChg chg="mod">
          <ac:chgData name="Cameron Barnes" userId="d8a92c99-960a-4e6a-a6c2-c1e42f6e3095" providerId="ADAL" clId="{F8389DB8-569E-43B6-812F-C5D2FDDB84B3}" dt="2022-11-02T01:15:46.146" v="3181"/>
          <ac:spMkLst>
            <pc:docMk/>
            <pc:sldMk cId="1974141447" sldId="331"/>
            <ac:spMk id="40" creationId="{3F696CFF-B469-CD1D-5D5D-336E70FD7A88}"/>
          </ac:spMkLst>
        </pc:spChg>
        <pc:spChg chg="mod">
          <ac:chgData name="Cameron Barnes" userId="d8a92c99-960a-4e6a-a6c2-c1e42f6e3095" providerId="ADAL" clId="{F8389DB8-569E-43B6-812F-C5D2FDDB84B3}" dt="2022-11-02T01:15:46.146" v="3181"/>
          <ac:spMkLst>
            <pc:docMk/>
            <pc:sldMk cId="1974141447" sldId="331"/>
            <ac:spMk id="41" creationId="{3B640677-38A7-6A1B-31BA-0BA202053646}"/>
          </ac:spMkLst>
        </pc:spChg>
        <pc:spChg chg="mod">
          <ac:chgData name="Cameron Barnes" userId="d8a92c99-960a-4e6a-a6c2-c1e42f6e3095" providerId="ADAL" clId="{F8389DB8-569E-43B6-812F-C5D2FDDB84B3}" dt="2022-11-02T01:15:46.146" v="3181"/>
          <ac:spMkLst>
            <pc:docMk/>
            <pc:sldMk cId="1974141447" sldId="331"/>
            <ac:spMk id="42" creationId="{0D21C784-74D1-DDC5-A578-F7902EE75AA1}"/>
          </ac:spMkLst>
        </pc:spChg>
        <pc:spChg chg="mod">
          <ac:chgData name="Cameron Barnes" userId="d8a92c99-960a-4e6a-a6c2-c1e42f6e3095" providerId="ADAL" clId="{F8389DB8-569E-43B6-812F-C5D2FDDB84B3}" dt="2022-11-02T01:15:46.146" v="3181"/>
          <ac:spMkLst>
            <pc:docMk/>
            <pc:sldMk cId="1974141447" sldId="331"/>
            <ac:spMk id="43" creationId="{EF1F4A82-CFF3-0AB3-6AF6-7E1EB1BAD5C9}"/>
          </ac:spMkLst>
        </pc:spChg>
        <pc:spChg chg="mod">
          <ac:chgData name="Cameron Barnes" userId="d8a92c99-960a-4e6a-a6c2-c1e42f6e3095" providerId="ADAL" clId="{F8389DB8-569E-43B6-812F-C5D2FDDB84B3}" dt="2022-11-02T01:15:46.146" v="3181"/>
          <ac:spMkLst>
            <pc:docMk/>
            <pc:sldMk cId="1974141447" sldId="331"/>
            <ac:spMk id="44" creationId="{FD44CCCD-0D7F-D28A-0595-F9C12990EDA9}"/>
          </ac:spMkLst>
        </pc:spChg>
        <pc:spChg chg="add del">
          <ac:chgData name="Cameron Barnes" userId="d8a92c99-960a-4e6a-a6c2-c1e42f6e3095" providerId="ADAL" clId="{F8389DB8-569E-43B6-812F-C5D2FDDB84B3}" dt="2022-11-02T01:23:22.302" v="3200" actId="478"/>
          <ac:spMkLst>
            <pc:docMk/>
            <pc:sldMk cId="1974141447" sldId="331"/>
            <ac:spMk id="49" creationId="{5EEB7105-7656-E3A1-043A-206A9E122132}"/>
          </ac:spMkLst>
        </pc:spChg>
        <pc:spChg chg="add del mod">
          <ac:chgData name="Cameron Barnes" userId="d8a92c99-960a-4e6a-a6c2-c1e42f6e3095" providerId="ADAL" clId="{F8389DB8-569E-43B6-812F-C5D2FDDB84B3}" dt="2022-11-02T01:23:35.430" v="3203" actId="478"/>
          <ac:spMkLst>
            <pc:docMk/>
            <pc:sldMk cId="1974141447" sldId="331"/>
            <ac:spMk id="50" creationId="{57299BB7-6B7B-F6C6-FBAA-52BB01A88A12}"/>
          </ac:spMkLst>
        </pc:spChg>
        <pc:spChg chg="add del mod">
          <ac:chgData name="Cameron Barnes" userId="d8a92c99-960a-4e6a-a6c2-c1e42f6e3095" providerId="ADAL" clId="{F8389DB8-569E-43B6-812F-C5D2FDDB84B3}" dt="2022-11-02T01:24:03.438" v="3208" actId="478"/>
          <ac:spMkLst>
            <pc:docMk/>
            <pc:sldMk cId="1974141447" sldId="331"/>
            <ac:spMk id="51" creationId="{ED4720E5-30E7-4A61-C0DD-CA092317F1D8}"/>
          </ac:spMkLst>
        </pc:spChg>
        <pc:spChg chg="add del mod">
          <ac:chgData name="Cameron Barnes" userId="d8a92c99-960a-4e6a-a6c2-c1e42f6e3095" providerId="ADAL" clId="{F8389DB8-569E-43B6-812F-C5D2FDDB84B3}" dt="2022-11-02T01:24:02.182" v="3207" actId="478"/>
          <ac:spMkLst>
            <pc:docMk/>
            <pc:sldMk cId="1974141447" sldId="331"/>
            <ac:spMk id="62" creationId="{A89A9F4B-1CCF-3C4B-D8D4-659E041C1F7F}"/>
          </ac:spMkLst>
        </pc:spChg>
        <pc:spChg chg="add del">
          <ac:chgData name="Cameron Barnes" userId="d8a92c99-960a-4e6a-a6c2-c1e42f6e3095" providerId="ADAL" clId="{F8389DB8-569E-43B6-812F-C5D2FDDB84B3}" dt="2022-11-02T01:24:36.491" v="3210" actId="478"/>
          <ac:spMkLst>
            <pc:docMk/>
            <pc:sldMk cId="1974141447" sldId="331"/>
            <ac:spMk id="74" creationId="{493FC41B-D794-B0B5-6652-A1038C302D58}"/>
          </ac:spMkLst>
        </pc:spChg>
        <pc:spChg chg="add mod">
          <ac:chgData name="Cameron Barnes" userId="d8a92c99-960a-4e6a-a6c2-c1e42f6e3095" providerId="ADAL" clId="{F8389DB8-569E-43B6-812F-C5D2FDDB84B3}" dt="2022-11-02T01:27:03.519" v="3218" actId="1076"/>
          <ac:spMkLst>
            <pc:docMk/>
            <pc:sldMk cId="1974141447" sldId="331"/>
            <ac:spMk id="75" creationId="{48D1520E-0EBC-F6F0-C0DF-B1758A271FC4}"/>
          </ac:spMkLst>
        </pc:spChg>
        <pc:grpChg chg="add del mod">
          <ac:chgData name="Cameron Barnes" userId="d8a92c99-960a-4e6a-a6c2-c1e42f6e3095" providerId="ADAL" clId="{F8389DB8-569E-43B6-812F-C5D2FDDB84B3}" dt="2022-11-02T01:15:59.590" v="3185" actId="478"/>
          <ac:grpSpMkLst>
            <pc:docMk/>
            <pc:sldMk cId="1974141447" sldId="331"/>
            <ac:grpSpMk id="2" creationId="{A79D1BBB-0368-4CFA-F0F8-82D46BF35246}"/>
          </ac:grpSpMkLst>
        </pc:grpChg>
        <pc:grpChg chg="mod">
          <ac:chgData name="Cameron Barnes" userId="d8a92c99-960a-4e6a-a6c2-c1e42f6e3095" providerId="ADAL" clId="{F8389DB8-569E-43B6-812F-C5D2FDDB84B3}" dt="2022-11-02T01:15:46.146" v="3181"/>
          <ac:grpSpMkLst>
            <pc:docMk/>
            <pc:sldMk cId="1974141447" sldId="331"/>
            <ac:grpSpMk id="5" creationId="{C8F07B2F-8855-0D08-B353-00EF6181C32B}"/>
          </ac:grpSpMkLst>
        </pc:grpChg>
        <pc:grpChg chg="mod topLvl">
          <ac:chgData name="Cameron Barnes" userId="d8a92c99-960a-4e6a-a6c2-c1e42f6e3095" providerId="ADAL" clId="{F8389DB8-569E-43B6-812F-C5D2FDDB84B3}" dt="2022-11-02T01:16:51.673" v="3192" actId="165"/>
          <ac:grpSpMkLst>
            <pc:docMk/>
            <pc:sldMk cId="1974141447" sldId="331"/>
            <ac:grpSpMk id="7" creationId="{111D472F-6E6E-1651-B6CB-8E4FA1223D99}"/>
          </ac:grpSpMkLst>
        </pc:grpChg>
        <pc:grpChg chg="add mod">
          <ac:chgData name="Cameron Barnes" userId="d8a92c99-960a-4e6a-a6c2-c1e42f6e3095" providerId="ADAL" clId="{F8389DB8-569E-43B6-812F-C5D2FDDB84B3}" dt="2022-11-02T01:17:19.665" v="3194" actId="164"/>
          <ac:grpSpMkLst>
            <pc:docMk/>
            <pc:sldMk cId="1974141447" sldId="331"/>
            <ac:grpSpMk id="47" creationId="{57E82206-DA43-44D6-1A3B-9D9533A439CA}"/>
          </ac:grpSpMkLst>
        </pc:grpChg>
        <pc:grpChg chg="add mod">
          <ac:chgData name="Cameron Barnes" userId="d8a92c99-960a-4e6a-a6c2-c1e42f6e3095" providerId="ADAL" clId="{F8389DB8-569E-43B6-812F-C5D2FDDB84B3}" dt="2022-11-02T01:25:24.065" v="3213" actId="164"/>
          <ac:grpSpMkLst>
            <pc:docMk/>
            <pc:sldMk cId="1974141447" sldId="331"/>
            <ac:grpSpMk id="48" creationId="{569C5E86-EDA8-D8EE-B034-A16F6319D413}"/>
          </ac:grpSpMkLst>
        </pc:grpChg>
        <pc:grpChg chg="del mod">
          <ac:chgData name="Cameron Barnes" userId="d8a92c99-960a-4e6a-a6c2-c1e42f6e3095" providerId="ADAL" clId="{F8389DB8-569E-43B6-812F-C5D2FDDB84B3}" dt="2022-11-02T01:16:51.673" v="3192" actId="165"/>
          <ac:grpSpMkLst>
            <pc:docMk/>
            <pc:sldMk cId="1974141447" sldId="331"/>
            <ac:grpSpMk id="73" creationId="{AFB94292-7B2D-F151-A966-15E29487182E}"/>
          </ac:grpSpMkLst>
        </pc:grpChg>
        <pc:grpChg chg="add mod">
          <ac:chgData name="Cameron Barnes" userId="d8a92c99-960a-4e6a-a6c2-c1e42f6e3095" providerId="ADAL" clId="{F8389DB8-569E-43B6-812F-C5D2FDDB84B3}" dt="2022-11-02T01:27:20.534" v="3220" actId="1076"/>
          <ac:grpSpMkLst>
            <pc:docMk/>
            <pc:sldMk cId="1974141447" sldId="331"/>
            <ac:grpSpMk id="76" creationId="{BBF4E59A-4014-BBFF-B385-A786327C6CE2}"/>
          </ac:grpSpMkLst>
        </pc:grpChg>
        <pc:picChg chg="mod">
          <ac:chgData name="Cameron Barnes" userId="d8a92c99-960a-4e6a-a6c2-c1e42f6e3095" providerId="ADAL" clId="{F8389DB8-569E-43B6-812F-C5D2FDDB84B3}" dt="2022-11-02T01:16:51.673" v="3192" actId="165"/>
          <ac:picMkLst>
            <pc:docMk/>
            <pc:sldMk cId="1974141447" sldId="331"/>
            <ac:picMk id="26" creationId="{CADF70AF-D4B9-FA12-8620-F6DFA346C45B}"/>
          </ac:picMkLst>
        </pc:picChg>
        <pc:picChg chg="mod">
          <ac:chgData name="Cameron Barnes" userId="d8a92c99-960a-4e6a-a6c2-c1e42f6e3095" providerId="ADAL" clId="{F8389DB8-569E-43B6-812F-C5D2FDDB84B3}" dt="2022-11-02T01:16:51.673" v="3192" actId="165"/>
          <ac:picMkLst>
            <pc:docMk/>
            <pc:sldMk cId="1974141447" sldId="331"/>
            <ac:picMk id="27" creationId="{AF8F205E-A1B9-B500-1722-C9BF028D4BA8}"/>
          </ac:picMkLst>
        </pc:picChg>
        <pc:picChg chg="mod">
          <ac:chgData name="Cameron Barnes" userId="d8a92c99-960a-4e6a-a6c2-c1e42f6e3095" providerId="ADAL" clId="{F8389DB8-569E-43B6-812F-C5D2FDDB84B3}" dt="2022-11-02T01:15:46.146" v="3181"/>
          <ac:picMkLst>
            <pc:docMk/>
            <pc:sldMk cId="1974141447" sldId="331"/>
            <ac:picMk id="45" creationId="{D7A5B04E-2C88-992B-803A-7656911A6BED}"/>
          </ac:picMkLst>
        </pc:picChg>
        <pc:picChg chg="mod">
          <ac:chgData name="Cameron Barnes" userId="d8a92c99-960a-4e6a-a6c2-c1e42f6e3095" providerId="ADAL" clId="{F8389DB8-569E-43B6-812F-C5D2FDDB84B3}" dt="2022-11-02T01:15:46.146" v="3181"/>
          <ac:picMkLst>
            <pc:docMk/>
            <pc:sldMk cId="1974141447" sldId="331"/>
            <ac:picMk id="46" creationId="{95122785-D470-377C-37EB-109346CB7B74}"/>
          </ac:picMkLst>
        </pc:picChg>
        <pc:cxnChg chg="mod topLvl">
          <ac:chgData name="Cameron Barnes" userId="d8a92c99-960a-4e6a-a6c2-c1e42f6e3095" providerId="ADAL" clId="{F8389DB8-569E-43B6-812F-C5D2FDDB84B3}" dt="2022-11-02T01:17:08.613" v="3193" actId="164"/>
          <ac:cxnSpMkLst>
            <pc:docMk/>
            <pc:sldMk cId="1974141447" sldId="331"/>
            <ac:cxnSpMk id="12" creationId="{37CB948C-A69F-E6F6-9E91-39AF8E3B54CA}"/>
          </ac:cxnSpMkLst>
        </pc:cxnChg>
        <pc:cxnChg chg="mod">
          <ac:chgData name="Cameron Barnes" userId="d8a92c99-960a-4e6a-a6c2-c1e42f6e3095" providerId="ADAL" clId="{F8389DB8-569E-43B6-812F-C5D2FDDB84B3}" dt="2022-11-02T01:15:46.146" v="3181"/>
          <ac:cxnSpMkLst>
            <pc:docMk/>
            <pc:sldMk cId="1974141447" sldId="331"/>
            <ac:cxnSpMk id="32" creationId="{2543A2F7-FD1C-E991-4BC9-885828973F1C}"/>
          </ac:cxnSpMkLst>
        </pc:cxnChg>
      </pc:sldChg>
      <pc:sldChg chg="addSp delSp modSp add mod ord modAnim">
        <pc:chgData name="Cameron Barnes" userId="d8a92c99-960a-4e6a-a6c2-c1e42f6e3095" providerId="ADAL" clId="{F8389DB8-569E-43B6-812F-C5D2FDDB84B3}" dt="2022-11-06T21:32:32.086" v="9610" actId="14100"/>
        <pc:sldMkLst>
          <pc:docMk/>
          <pc:sldMk cId="2787164394" sldId="332"/>
        </pc:sldMkLst>
        <pc:spChg chg="mod">
          <ac:chgData name="Cameron Barnes" userId="d8a92c99-960a-4e6a-a6c2-c1e42f6e3095" providerId="ADAL" clId="{F8389DB8-569E-43B6-812F-C5D2FDDB84B3}" dt="2022-11-02T01:32:58.566" v="3285" actId="1076"/>
          <ac:spMkLst>
            <pc:docMk/>
            <pc:sldMk cId="2787164394" sldId="332"/>
            <ac:spMk id="6" creationId="{2C4A846B-DC1D-2011-DA45-066DCC18A1C1}"/>
          </ac:spMkLst>
        </pc:spChg>
        <pc:spChg chg="mod topLvl">
          <ac:chgData name="Cameron Barnes" userId="d8a92c99-960a-4e6a-a6c2-c1e42f6e3095" providerId="ADAL" clId="{F8389DB8-569E-43B6-812F-C5D2FDDB84B3}" dt="2022-11-02T01:28:49.632" v="3227" actId="165"/>
          <ac:spMkLst>
            <pc:docMk/>
            <pc:sldMk cId="2787164394" sldId="332"/>
            <ac:spMk id="8" creationId="{882CC4C4-8F9E-C468-0941-8C1732C8916A}"/>
          </ac:spMkLst>
        </pc:spChg>
        <pc:spChg chg="mod topLvl">
          <ac:chgData name="Cameron Barnes" userId="d8a92c99-960a-4e6a-a6c2-c1e42f6e3095" providerId="ADAL" clId="{F8389DB8-569E-43B6-812F-C5D2FDDB84B3}" dt="2022-11-02T01:35:38.018" v="3290" actId="1076"/>
          <ac:spMkLst>
            <pc:docMk/>
            <pc:sldMk cId="2787164394" sldId="332"/>
            <ac:spMk id="9" creationId="{26F94FFD-4F19-026A-E1A9-A79E824E6C4C}"/>
          </ac:spMkLst>
        </pc:spChg>
        <pc:spChg chg="mod topLvl">
          <ac:chgData name="Cameron Barnes" userId="d8a92c99-960a-4e6a-a6c2-c1e42f6e3095" providerId="ADAL" clId="{F8389DB8-569E-43B6-812F-C5D2FDDB84B3}" dt="2022-11-02T01:31:54.186" v="3269" actId="14100"/>
          <ac:spMkLst>
            <pc:docMk/>
            <pc:sldMk cId="2787164394" sldId="332"/>
            <ac:spMk id="10" creationId="{AE16CAD1-32F7-3BC8-9AA1-D6FB31754B43}"/>
          </ac:spMkLst>
        </pc:spChg>
        <pc:spChg chg="mod topLvl">
          <ac:chgData name="Cameron Barnes" userId="d8a92c99-960a-4e6a-a6c2-c1e42f6e3095" providerId="ADAL" clId="{F8389DB8-569E-43B6-812F-C5D2FDDB84B3}" dt="2022-11-02T01:28:49.632" v="3227" actId="165"/>
          <ac:spMkLst>
            <pc:docMk/>
            <pc:sldMk cId="2787164394" sldId="332"/>
            <ac:spMk id="11" creationId="{8D6772B0-F7B4-234C-5ECE-2D5F2131B471}"/>
          </ac:spMkLst>
        </pc:spChg>
        <pc:spChg chg="mod topLvl">
          <ac:chgData name="Cameron Barnes" userId="d8a92c99-960a-4e6a-a6c2-c1e42f6e3095" providerId="ADAL" clId="{F8389DB8-569E-43B6-812F-C5D2FDDB84B3}" dt="2022-11-02T01:32:38.383" v="3277" actId="164"/>
          <ac:spMkLst>
            <pc:docMk/>
            <pc:sldMk cId="2787164394" sldId="332"/>
            <ac:spMk id="13" creationId="{7E376275-9EEE-40F9-D33B-C685113A58E8}"/>
          </ac:spMkLst>
        </pc:spChg>
        <pc:spChg chg="mod topLvl">
          <ac:chgData name="Cameron Barnes" userId="d8a92c99-960a-4e6a-a6c2-c1e42f6e3095" providerId="ADAL" clId="{F8389DB8-569E-43B6-812F-C5D2FDDB84B3}" dt="2022-11-02T01:29:21.404" v="3235" actId="1076"/>
          <ac:spMkLst>
            <pc:docMk/>
            <pc:sldMk cId="2787164394" sldId="332"/>
            <ac:spMk id="14" creationId="{17DFD56D-016E-F16B-CD90-765F4E7898C8}"/>
          </ac:spMkLst>
        </pc:spChg>
        <pc:spChg chg="mod topLvl">
          <ac:chgData name="Cameron Barnes" userId="d8a92c99-960a-4e6a-a6c2-c1e42f6e3095" providerId="ADAL" clId="{F8389DB8-569E-43B6-812F-C5D2FDDB84B3}" dt="2022-11-02T01:30:08.207" v="3246" actId="164"/>
          <ac:spMkLst>
            <pc:docMk/>
            <pc:sldMk cId="2787164394" sldId="332"/>
            <ac:spMk id="15" creationId="{24D994B7-2F36-5CDE-A372-E97FA7463874}"/>
          </ac:spMkLst>
        </pc:spChg>
        <pc:spChg chg="mod topLvl">
          <ac:chgData name="Cameron Barnes" userId="d8a92c99-960a-4e6a-a6c2-c1e42f6e3095" providerId="ADAL" clId="{F8389DB8-569E-43B6-812F-C5D2FDDB84B3}" dt="2022-11-02T01:29:17.544" v="3234" actId="1076"/>
          <ac:spMkLst>
            <pc:docMk/>
            <pc:sldMk cId="2787164394" sldId="332"/>
            <ac:spMk id="16" creationId="{2CA17D25-20A9-FA67-F485-3DA6636D47D0}"/>
          </ac:spMkLst>
        </pc:spChg>
        <pc:spChg chg="mod topLvl">
          <ac:chgData name="Cameron Barnes" userId="d8a92c99-960a-4e6a-a6c2-c1e42f6e3095" providerId="ADAL" clId="{F8389DB8-569E-43B6-812F-C5D2FDDB84B3}" dt="2022-11-02T01:29:28.543" v="3236" actId="1076"/>
          <ac:spMkLst>
            <pc:docMk/>
            <pc:sldMk cId="2787164394" sldId="332"/>
            <ac:spMk id="17" creationId="{F0360A70-915E-30D9-9CDA-E14EF389BAF3}"/>
          </ac:spMkLst>
        </pc:spChg>
        <pc:spChg chg="mod topLvl">
          <ac:chgData name="Cameron Barnes" userId="d8a92c99-960a-4e6a-a6c2-c1e42f6e3095" providerId="ADAL" clId="{F8389DB8-569E-43B6-812F-C5D2FDDB84B3}" dt="2022-11-02T01:30:08.207" v="3246" actId="164"/>
          <ac:spMkLst>
            <pc:docMk/>
            <pc:sldMk cId="2787164394" sldId="332"/>
            <ac:spMk id="19" creationId="{3DB318DA-342D-8366-74FC-214C0849CBCF}"/>
          </ac:spMkLst>
        </pc:spChg>
        <pc:spChg chg="mod topLvl">
          <ac:chgData name="Cameron Barnes" userId="d8a92c99-960a-4e6a-a6c2-c1e42f6e3095" providerId="ADAL" clId="{F8389DB8-569E-43B6-812F-C5D2FDDB84B3}" dt="2022-11-02T01:30:08.207" v="3246" actId="164"/>
          <ac:spMkLst>
            <pc:docMk/>
            <pc:sldMk cId="2787164394" sldId="332"/>
            <ac:spMk id="20" creationId="{139271CA-E9C4-713B-9B33-159F3E2C914E}"/>
          </ac:spMkLst>
        </pc:spChg>
        <pc:spChg chg="mod">
          <ac:chgData name="Cameron Barnes" userId="d8a92c99-960a-4e6a-a6c2-c1e42f6e3095" providerId="ADAL" clId="{F8389DB8-569E-43B6-812F-C5D2FDDB84B3}" dt="2022-11-02T01:28:49.632" v="3227" actId="165"/>
          <ac:spMkLst>
            <pc:docMk/>
            <pc:sldMk cId="2787164394" sldId="332"/>
            <ac:spMk id="21" creationId="{485C569A-238F-1BC2-D499-8ACC61E6ED28}"/>
          </ac:spMkLst>
        </pc:spChg>
        <pc:spChg chg="mod">
          <ac:chgData name="Cameron Barnes" userId="d8a92c99-960a-4e6a-a6c2-c1e42f6e3095" providerId="ADAL" clId="{F8389DB8-569E-43B6-812F-C5D2FDDB84B3}" dt="2022-11-02T01:28:49.632" v="3227" actId="165"/>
          <ac:spMkLst>
            <pc:docMk/>
            <pc:sldMk cId="2787164394" sldId="332"/>
            <ac:spMk id="22" creationId="{978AC915-551F-234D-B4D0-439B1F0BFBB2}"/>
          </ac:spMkLst>
        </pc:spChg>
        <pc:spChg chg="mod">
          <ac:chgData name="Cameron Barnes" userId="d8a92c99-960a-4e6a-a6c2-c1e42f6e3095" providerId="ADAL" clId="{F8389DB8-569E-43B6-812F-C5D2FDDB84B3}" dt="2022-11-02T01:28:49.632" v="3227" actId="165"/>
          <ac:spMkLst>
            <pc:docMk/>
            <pc:sldMk cId="2787164394" sldId="332"/>
            <ac:spMk id="23" creationId="{7DB10178-3E81-A778-4888-3F7304C4B20F}"/>
          </ac:spMkLst>
        </pc:spChg>
        <pc:spChg chg="mod">
          <ac:chgData name="Cameron Barnes" userId="d8a92c99-960a-4e6a-a6c2-c1e42f6e3095" providerId="ADAL" clId="{F8389DB8-569E-43B6-812F-C5D2FDDB84B3}" dt="2022-11-02T01:28:49.632" v="3227" actId="165"/>
          <ac:spMkLst>
            <pc:docMk/>
            <pc:sldMk cId="2787164394" sldId="332"/>
            <ac:spMk id="24" creationId="{DD2381D0-58B7-C7BE-2EFF-7420820BBED2}"/>
          </ac:spMkLst>
        </pc:spChg>
        <pc:spChg chg="mod">
          <ac:chgData name="Cameron Barnes" userId="d8a92c99-960a-4e6a-a6c2-c1e42f6e3095" providerId="ADAL" clId="{F8389DB8-569E-43B6-812F-C5D2FDDB84B3}" dt="2022-11-02T01:28:49.632" v="3227" actId="165"/>
          <ac:spMkLst>
            <pc:docMk/>
            <pc:sldMk cId="2787164394" sldId="332"/>
            <ac:spMk id="25" creationId="{B1C2C063-F67A-DE4B-35C0-746BEC4326F3}"/>
          </ac:spMkLst>
        </pc:spChg>
        <pc:grpChg chg="add mod">
          <ac:chgData name="Cameron Barnes" userId="d8a92c99-960a-4e6a-a6c2-c1e42f6e3095" providerId="ADAL" clId="{F8389DB8-569E-43B6-812F-C5D2FDDB84B3}" dt="2022-11-02T01:31:41.459" v="3265" actId="1076"/>
          <ac:grpSpMkLst>
            <pc:docMk/>
            <pc:sldMk cId="2787164394" sldId="332"/>
            <ac:grpSpMk id="2" creationId="{551B85A5-ABE4-D6DD-C2CF-454A80443410}"/>
          </ac:grpSpMkLst>
        </pc:grpChg>
        <pc:grpChg chg="add mod">
          <ac:chgData name="Cameron Barnes" userId="d8a92c99-960a-4e6a-a6c2-c1e42f6e3095" providerId="ADAL" clId="{F8389DB8-569E-43B6-812F-C5D2FDDB84B3}" dt="2022-11-02T01:36:12.256" v="3297" actId="14100"/>
          <ac:grpSpMkLst>
            <pc:docMk/>
            <pc:sldMk cId="2787164394" sldId="332"/>
            <ac:grpSpMk id="5" creationId="{5A06F021-83F3-01EC-484F-B0F287B03824}"/>
          </ac:grpSpMkLst>
        </pc:grpChg>
        <pc:grpChg chg="mod topLvl">
          <ac:chgData name="Cameron Barnes" userId="d8a92c99-960a-4e6a-a6c2-c1e42f6e3095" providerId="ADAL" clId="{F8389DB8-569E-43B6-812F-C5D2FDDB84B3}" dt="2022-11-02T01:28:49.632" v="3227" actId="165"/>
          <ac:grpSpMkLst>
            <pc:docMk/>
            <pc:sldMk cId="2787164394" sldId="332"/>
            <ac:grpSpMk id="7" creationId="{111D472F-6E6E-1651-B6CB-8E4FA1223D99}"/>
          </ac:grpSpMkLst>
        </pc:grpChg>
        <pc:grpChg chg="del mod">
          <ac:chgData name="Cameron Barnes" userId="d8a92c99-960a-4e6a-a6c2-c1e42f6e3095" providerId="ADAL" clId="{F8389DB8-569E-43B6-812F-C5D2FDDB84B3}" dt="2022-11-02T01:28:49.632" v="3227" actId="165"/>
          <ac:grpSpMkLst>
            <pc:docMk/>
            <pc:sldMk cId="2787164394" sldId="332"/>
            <ac:grpSpMk id="73" creationId="{AFB94292-7B2D-F151-A966-15E29487182E}"/>
          </ac:grpSpMkLst>
        </pc:grpChg>
        <pc:picChg chg="add mod">
          <ac:chgData name="Cameron Barnes" userId="d8a92c99-960a-4e6a-a6c2-c1e42f6e3095" providerId="ADAL" clId="{F8389DB8-569E-43B6-812F-C5D2FDDB84B3}" dt="2022-11-06T21:32:32.086" v="9610" actId="14100"/>
          <ac:picMkLst>
            <pc:docMk/>
            <pc:sldMk cId="2787164394" sldId="332"/>
            <ac:picMk id="18" creationId="{30A48457-4970-A4B4-A531-511704336387}"/>
          </ac:picMkLst>
        </pc:picChg>
        <pc:picChg chg="mod">
          <ac:chgData name="Cameron Barnes" userId="d8a92c99-960a-4e6a-a6c2-c1e42f6e3095" providerId="ADAL" clId="{F8389DB8-569E-43B6-812F-C5D2FDDB84B3}" dt="2022-11-02T01:28:49.632" v="3227" actId="165"/>
          <ac:picMkLst>
            <pc:docMk/>
            <pc:sldMk cId="2787164394" sldId="332"/>
            <ac:picMk id="26" creationId="{CADF70AF-D4B9-FA12-8620-F6DFA346C45B}"/>
          </ac:picMkLst>
        </pc:picChg>
        <pc:picChg chg="mod">
          <ac:chgData name="Cameron Barnes" userId="d8a92c99-960a-4e6a-a6c2-c1e42f6e3095" providerId="ADAL" clId="{F8389DB8-569E-43B6-812F-C5D2FDDB84B3}" dt="2022-11-02T01:28:49.632" v="3227" actId="165"/>
          <ac:picMkLst>
            <pc:docMk/>
            <pc:sldMk cId="2787164394" sldId="332"/>
            <ac:picMk id="27" creationId="{AF8F205E-A1B9-B500-1722-C9BF028D4BA8}"/>
          </ac:picMkLst>
        </pc:picChg>
        <pc:cxnChg chg="mod topLvl">
          <ac:chgData name="Cameron Barnes" userId="d8a92c99-960a-4e6a-a6c2-c1e42f6e3095" providerId="ADAL" clId="{F8389DB8-569E-43B6-812F-C5D2FDDB84B3}" dt="2022-11-02T01:32:38.383" v="3277" actId="164"/>
          <ac:cxnSpMkLst>
            <pc:docMk/>
            <pc:sldMk cId="2787164394" sldId="332"/>
            <ac:cxnSpMk id="12" creationId="{37CB948C-A69F-E6F6-9E91-39AF8E3B54CA}"/>
          </ac:cxnSpMkLst>
        </pc:cxnChg>
      </pc:sldChg>
      <pc:sldChg chg="addSp delSp modSp add mod ord modAnim">
        <pc:chgData name="Cameron Barnes" userId="d8a92c99-960a-4e6a-a6c2-c1e42f6e3095" providerId="ADAL" clId="{F8389DB8-569E-43B6-812F-C5D2FDDB84B3}" dt="2022-11-03T23:23:12.136" v="6273"/>
        <pc:sldMkLst>
          <pc:docMk/>
          <pc:sldMk cId="285270257" sldId="333"/>
        </pc:sldMkLst>
        <pc:spChg chg="del">
          <ac:chgData name="Cameron Barnes" userId="d8a92c99-960a-4e6a-a6c2-c1e42f6e3095" providerId="ADAL" clId="{F8389DB8-569E-43B6-812F-C5D2FDDB84B3}" dt="2022-11-02T01:38:37.405" v="3306" actId="478"/>
          <ac:spMkLst>
            <pc:docMk/>
            <pc:sldMk cId="285270257" sldId="333"/>
            <ac:spMk id="3" creationId="{80D774A0-B4FE-7213-00FD-579EB4BFC6CE}"/>
          </ac:spMkLst>
        </pc:spChg>
        <pc:spChg chg="del mod">
          <ac:chgData name="Cameron Barnes" userId="d8a92c99-960a-4e6a-a6c2-c1e42f6e3095" providerId="ADAL" clId="{F8389DB8-569E-43B6-812F-C5D2FDDB84B3}" dt="2022-11-02T01:38:37.405" v="3306" actId="478"/>
          <ac:spMkLst>
            <pc:docMk/>
            <pc:sldMk cId="285270257" sldId="333"/>
            <ac:spMk id="6" creationId="{2C4A846B-DC1D-2011-DA45-066DCC18A1C1}"/>
          </ac:spMkLst>
        </pc:spChg>
        <pc:spChg chg="del">
          <ac:chgData name="Cameron Barnes" userId="d8a92c99-960a-4e6a-a6c2-c1e42f6e3095" providerId="ADAL" clId="{F8389DB8-569E-43B6-812F-C5D2FDDB84B3}" dt="2022-11-02T01:38:37.405" v="3306" actId="478"/>
          <ac:spMkLst>
            <pc:docMk/>
            <pc:sldMk cId="285270257" sldId="333"/>
            <ac:spMk id="8" creationId="{882CC4C4-8F9E-C468-0941-8C1732C8916A}"/>
          </ac:spMkLst>
        </pc:spChg>
        <pc:spChg chg="del">
          <ac:chgData name="Cameron Barnes" userId="d8a92c99-960a-4e6a-a6c2-c1e42f6e3095" providerId="ADAL" clId="{F8389DB8-569E-43B6-812F-C5D2FDDB84B3}" dt="2022-11-02T01:38:37.405" v="3306" actId="478"/>
          <ac:spMkLst>
            <pc:docMk/>
            <pc:sldMk cId="285270257" sldId="333"/>
            <ac:spMk id="9" creationId="{26F94FFD-4F19-026A-E1A9-A79E824E6C4C}"/>
          </ac:spMkLst>
        </pc:spChg>
        <pc:spChg chg="del">
          <ac:chgData name="Cameron Barnes" userId="d8a92c99-960a-4e6a-a6c2-c1e42f6e3095" providerId="ADAL" clId="{F8389DB8-569E-43B6-812F-C5D2FDDB84B3}" dt="2022-11-02T01:38:37.405" v="3306" actId="478"/>
          <ac:spMkLst>
            <pc:docMk/>
            <pc:sldMk cId="285270257" sldId="333"/>
            <ac:spMk id="10" creationId="{AE16CAD1-32F7-3BC8-9AA1-D6FB31754B43}"/>
          </ac:spMkLst>
        </pc:spChg>
        <pc:spChg chg="del">
          <ac:chgData name="Cameron Barnes" userId="d8a92c99-960a-4e6a-a6c2-c1e42f6e3095" providerId="ADAL" clId="{F8389DB8-569E-43B6-812F-C5D2FDDB84B3}" dt="2022-11-02T01:38:37.405" v="3306" actId="478"/>
          <ac:spMkLst>
            <pc:docMk/>
            <pc:sldMk cId="285270257" sldId="333"/>
            <ac:spMk id="11" creationId="{8D6772B0-F7B4-234C-5ECE-2D5F2131B471}"/>
          </ac:spMkLst>
        </pc:spChg>
        <pc:spChg chg="del">
          <ac:chgData name="Cameron Barnes" userId="d8a92c99-960a-4e6a-a6c2-c1e42f6e3095" providerId="ADAL" clId="{F8389DB8-569E-43B6-812F-C5D2FDDB84B3}" dt="2022-11-02T01:38:37.405" v="3306" actId="478"/>
          <ac:spMkLst>
            <pc:docMk/>
            <pc:sldMk cId="285270257" sldId="333"/>
            <ac:spMk id="14" creationId="{17DFD56D-016E-F16B-CD90-765F4E7898C8}"/>
          </ac:spMkLst>
        </pc:spChg>
        <pc:spChg chg="del">
          <ac:chgData name="Cameron Barnes" userId="d8a92c99-960a-4e6a-a6c2-c1e42f6e3095" providerId="ADAL" clId="{F8389DB8-569E-43B6-812F-C5D2FDDB84B3}" dt="2022-11-02T01:38:37.405" v="3306" actId="478"/>
          <ac:spMkLst>
            <pc:docMk/>
            <pc:sldMk cId="285270257" sldId="333"/>
            <ac:spMk id="16" creationId="{2CA17D25-20A9-FA67-F485-3DA6636D47D0}"/>
          </ac:spMkLst>
        </pc:spChg>
        <pc:spChg chg="del">
          <ac:chgData name="Cameron Barnes" userId="d8a92c99-960a-4e6a-a6c2-c1e42f6e3095" providerId="ADAL" clId="{F8389DB8-569E-43B6-812F-C5D2FDDB84B3}" dt="2022-11-02T01:38:37.405" v="3306" actId="478"/>
          <ac:spMkLst>
            <pc:docMk/>
            <pc:sldMk cId="285270257" sldId="333"/>
            <ac:spMk id="17" creationId="{F0360A70-915E-30D9-9CDA-E14EF389BAF3}"/>
          </ac:spMkLst>
        </pc:spChg>
        <pc:spChg chg="mod topLvl">
          <ac:chgData name="Cameron Barnes" userId="d8a92c99-960a-4e6a-a6c2-c1e42f6e3095" providerId="ADAL" clId="{F8389DB8-569E-43B6-812F-C5D2FDDB84B3}" dt="2022-11-02T03:37:03.713" v="4220" actId="164"/>
          <ac:spMkLst>
            <pc:docMk/>
            <pc:sldMk cId="285270257" sldId="333"/>
            <ac:spMk id="28" creationId="{7C0F2BBB-22B1-7DE4-3197-0B2C9F64ABCC}"/>
          </ac:spMkLst>
        </pc:spChg>
        <pc:spChg chg="mod topLvl">
          <ac:chgData name="Cameron Barnes" userId="d8a92c99-960a-4e6a-a6c2-c1e42f6e3095" providerId="ADAL" clId="{F8389DB8-569E-43B6-812F-C5D2FDDB84B3}" dt="2022-11-02T03:37:03.713" v="4220" actId="164"/>
          <ac:spMkLst>
            <pc:docMk/>
            <pc:sldMk cId="285270257" sldId="333"/>
            <ac:spMk id="30" creationId="{F59B0435-5B25-61AB-E52D-05561B7ACCBD}"/>
          </ac:spMkLst>
        </pc:spChg>
        <pc:spChg chg="mod topLvl">
          <ac:chgData name="Cameron Barnes" userId="d8a92c99-960a-4e6a-a6c2-c1e42f6e3095" providerId="ADAL" clId="{F8389DB8-569E-43B6-812F-C5D2FDDB84B3}" dt="2022-11-02T03:37:03.713" v="4220" actId="164"/>
          <ac:spMkLst>
            <pc:docMk/>
            <pc:sldMk cId="285270257" sldId="333"/>
            <ac:spMk id="31" creationId="{99D97802-1F79-AE34-FA66-F36BC8172FA6}"/>
          </ac:spMkLst>
        </pc:spChg>
        <pc:spChg chg="mod topLvl">
          <ac:chgData name="Cameron Barnes" userId="d8a92c99-960a-4e6a-a6c2-c1e42f6e3095" providerId="ADAL" clId="{F8389DB8-569E-43B6-812F-C5D2FDDB84B3}" dt="2022-11-02T03:37:03.713" v="4220" actId="164"/>
          <ac:spMkLst>
            <pc:docMk/>
            <pc:sldMk cId="285270257" sldId="333"/>
            <ac:spMk id="32" creationId="{C10C8DAB-3CCA-D967-4CCD-D6DFDBE4E453}"/>
          </ac:spMkLst>
        </pc:spChg>
        <pc:spChg chg="mod topLvl">
          <ac:chgData name="Cameron Barnes" userId="d8a92c99-960a-4e6a-a6c2-c1e42f6e3095" providerId="ADAL" clId="{F8389DB8-569E-43B6-812F-C5D2FDDB84B3}" dt="2022-11-02T03:37:03.713" v="4220" actId="164"/>
          <ac:spMkLst>
            <pc:docMk/>
            <pc:sldMk cId="285270257" sldId="333"/>
            <ac:spMk id="33" creationId="{29A0421E-0338-AB48-4204-D488A7EE0351}"/>
          </ac:spMkLst>
        </pc:spChg>
        <pc:spChg chg="mod topLvl">
          <ac:chgData name="Cameron Barnes" userId="d8a92c99-960a-4e6a-a6c2-c1e42f6e3095" providerId="ADAL" clId="{F8389DB8-569E-43B6-812F-C5D2FDDB84B3}" dt="2022-11-02T03:37:03.713" v="4220" actId="164"/>
          <ac:spMkLst>
            <pc:docMk/>
            <pc:sldMk cId="285270257" sldId="333"/>
            <ac:spMk id="35" creationId="{DC9B1259-FD84-F16D-8BFA-450B3E74767A}"/>
          </ac:spMkLst>
        </pc:spChg>
        <pc:spChg chg="mod topLvl">
          <ac:chgData name="Cameron Barnes" userId="d8a92c99-960a-4e6a-a6c2-c1e42f6e3095" providerId="ADAL" clId="{F8389DB8-569E-43B6-812F-C5D2FDDB84B3}" dt="2022-11-02T03:37:03.713" v="4220" actId="164"/>
          <ac:spMkLst>
            <pc:docMk/>
            <pc:sldMk cId="285270257" sldId="333"/>
            <ac:spMk id="36" creationId="{459C02B3-AD95-C11A-81F3-5E302A0766A3}"/>
          </ac:spMkLst>
        </pc:spChg>
        <pc:spChg chg="mod topLvl">
          <ac:chgData name="Cameron Barnes" userId="d8a92c99-960a-4e6a-a6c2-c1e42f6e3095" providerId="ADAL" clId="{F8389DB8-569E-43B6-812F-C5D2FDDB84B3}" dt="2022-11-02T03:37:03.713" v="4220" actId="164"/>
          <ac:spMkLst>
            <pc:docMk/>
            <pc:sldMk cId="285270257" sldId="333"/>
            <ac:spMk id="37" creationId="{FC294F2A-74AF-602C-F4A0-F458DF205E1D}"/>
          </ac:spMkLst>
        </pc:spChg>
        <pc:spChg chg="mod topLvl">
          <ac:chgData name="Cameron Barnes" userId="d8a92c99-960a-4e6a-a6c2-c1e42f6e3095" providerId="ADAL" clId="{F8389DB8-569E-43B6-812F-C5D2FDDB84B3}" dt="2022-11-02T03:37:03.713" v="4220" actId="164"/>
          <ac:spMkLst>
            <pc:docMk/>
            <pc:sldMk cId="285270257" sldId="333"/>
            <ac:spMk id="38" creationId="{E6E71CFC-0751-94FA-672C-08E50FF0ABD6}"/>
          </ac:spMkLst>
        </pc:spChg>
        <pc:spChg chg="mod topLvl">
          <ac:chgData name="Cameron Barnes" userId="d8a92c99-960a-4e6a-a6c2-c1e42f6e3095" providerId="ADAL" clId="{F8389DB8-569E-43B6-812F-C5D2FDDB84B3}" dt="2022-11-02T03:37:03.713" v="4220" actId="164"/>
          <ac:spMkLst>
            <pc:docMk/>
            <pc:sldMk cId="285270257" sldId="333"/>
            <ac:spMk id="39" creationId="{AA70C84F-AB42-D812-7CBB-9D58735FD7C3}"/>
          </ac:spMkLst>
        </pc:spChg>
        <pc:spChg chg="del mod topLvl">
          <ac:chgData name="Cameron Barnes" userId="d8a92c99-960a-4e6a-a6c2-c1e42f6e3095" providerId="ADAL" clId="{F8389DB8-569E-43B6-812F-C5D2FDDB84B3}" dt="2022-11-02T01:46:21.476" v="3542" actId="478"/>
          <ac:spMkLst>
            <pc:docMk/>
            <pc:sldMk cId="285270257" sldId="333"/>
            <ac:spMk id="40" creationId="{8EA862A3-1D95-397E-0031-F41186FD990A}"/>
          </ac:spMkLst>
        </pc:spChg>
        <pc:spChg chg="mod topLvl">
          <ac:chgData name="Cameron Barnes" userId="d8a92c99-960a-4e6a-a6c2-c1e42f6e3095" providerId="ADAL" clId="{F8389DB8-569E-43B6-812F-C5D2FDDB84B3}" dt="2022-11-02T03:37:03.713" v="4220" actId="164"/>
          <ac:spMkLst>
            <pc:docMk/>
            <pc:sldMk cId="285270257" sldId="333"/>
            <ac:spMk id="41" creationId="{D4D4AA99-7457-F6EC-6A20-0D1CD56B0884}"/>
          </ac:spMkLst>
        </pc:spChg>
        <pc:spChg chg="mod topLvl">
          <ac:chgData name="Cameron Barnes" userId="d8a92c99-960a-4e6a-a6c2-c1e42f6e3095" providerId="ADAL" clId="{F8389DB8-569E-43B6-812F-C5D2FDDB84B3}" dt="2022-11-02T03:37:03.713" v="4220" actId="164"/>
          <ac:spMkLst>
            <pc:docMk/>
            <pc:sldMk cId="285270257" sldId="333"/>
            <ac:spMk id="42" creationId="{93450305-3D1E-11A9-3920-5192E838F9F7}"/>
          </ac:spMkLst>
        </pc:spChg>
        <pc:spChg chg="mod">
          <ac:chgData name="Cameron Barnes" userId="d8a92c99-960a-4e6a-a6c2-c1e42f6e3095" providerId="ADAL" clId="{F8389DB8-569E-43B6-812F-C5D2FDDB84B3}" dt="2022-11-02T01:46:12.061" v="3540" actId="165"/>
          <ac:spMkLst>
            <pc:docMk/>
            <pc:sldMk cId="285270257" sldId="333"/>
            <ac:spMk id="43" creationId="{FC484806-037E-64FB-E935-BBC0C6BFC570}"/>
          </ac:spMkLst>
        </pc:spChg>
        <pc:spChg chg="mod">
          <ac:chgData name="Cameron Barnes" userId="d8a92c99-960a-4e6a-a6c2-c1e42f6e3095" providerId="ADAL" clId="{F8389DB8-569E-43B6-812F-C5D2FDDB84B3}" dt="2022-11-02T01:46:12.061" v="3540" actId="165"/>
          <ac:spMkLst>
            <pc:docMk/>
            <pc:sldMk cId="285270257" sldId="333"/>
            <ac:spMk id="44" creationId="{0ECBEB31-680B-922B-7154-5969E38E1D86}"/>
          </ac:spMkLst>
        </pc:spChg>
        <pc:spChg chg="mod">
          <ac:chgData name="Cameron Barnes" userId="d8a92c99-960a-4e6a-a6c2-c1e42f6e3095" providerId="ADAL" clId="{F8389DB8-569E-43B6-812F-C5D2FDDB84B3}" dt="2022-11-02T01:46:12.061" v="3540" actId="165"/>
          <ac:spMkLst>
            <pc:docMk/>
            <pc:sldMk cId="285270257" sldId="333"/>
            <ac:spMk id="45" creationId="{62A5B3B5-A68A-CF34-5608-F117D6A4B3E5}"/>
          </ac:spMkLst>
        </pc:spChg>
        <pc:spChg chg="mod">
          <ac:chgData name="Cameron Barnes" userId="d8a92c99-960a-4e6a-a6c2-c1e42f6e3095" providerId="ADAL" clId="{F8389DB8-569E-43B6-812F-C5D2FDDB84B3}" dt="2022-11-02T01:46:12.061" v="3540" actId="165"/>
          <ac:spMkLst>
            <pc:docMk/>
            <pc:sldMk cId="285270257" sldId="333"/>
            <ac:spMk id="46" creationId="{7A798DC6-949E-01AC-CF10-92E0D3945C98}"/>
          </ac:spMkLst>
        </pc:spChg>
        <pc:spChg chg="mod">
          <ac:chgData name="Cameron Barnes" userId="d8a92c99-960a-4e6a-a6c2-c1e42f6e3095" providerId="ADAL" clId="{F8389DB8-569E-43B6-812F-C5D2FDDB84B3}" dt="2022-11-02T01:46:12.061" v="3540" actId="165"/>
          <ac:spMkLst>
            <pc:docMk/>
            <pc:sldMk cId="285270257" sldId="333"/>
            <ac:spMk id="47" creationId="{9794226F-54E7-84BC-1EC8-C4B37B49DB66}"/>
          </ac:spMkLst>
        </pc:spChg>
        <pc:spChg chg="add del mod ord">
          <ac:chgData name="Cameron Barnes" userId="d8a92c99-960a-4e6a-a6c2-c1e42f6e3095" providerId="ADAL" clId="{F8389DB8-569E-43B6-812F-C5D2FDDB84B3}" dt="2022-11-02T01:41:22.052" v="3323" actId="478"/>
          <ac:spMkLst>
            <pc:docMk/>
            <pc:sldMk cId="285270257" sldId="333"/>
            <ac:spMk id="50" creationId="{20ABBA63-A5A6-2887-6D33-E39F030ECC70}"/>
          </ac:spMkLst>
        </pc:spChg>
        <pc:grpChg chg="del">
          <ac:chgData name="Cameron Barnes" userId="d8a92c99-960a-4e6a-a6c2-c1e42f6e3095" providerId="ADAL" clId="{F8389DB8-569E-43B6-812F-C5D2FDDB84B3}" dt="2022-11-02T01:38:37.405" v="3306" actId="478"/>
          <ac:grpSpMkLst>
            <pc:docMk/>
            <pc:sldMk cId="285270257" sldId="333"/>
            <ac:grpSpMk id="2" creationId="{551B85A5-ABE4-D6DD-C2CF-454A80443410}"/>
          </ac:grpSpMkLst>
        </pc:grpChg>
        <pc:grpChg chg="del">
          <ac:chgData name="Cameron Barnes" userId="d8a92c99-960a-4e6a-a6c2-c1e42f6e3095" providerId="ADAL" clId="{F8389DB8-569E-43B6-812F-C5D2FDDB84B3}" dt="2022-11-02T01:38:37.405" v="3306" actId="478"/>
          <ac:grpSpMkLst>
            <pc:docMk/>
            <pc:sldMk cId="285270257" sldId="333"/>
            <ac:grpSpMk id="5" creationId="{5A06F021-83F3-01EC-484F-B0F287B03824}"/>
          </ac:grpSpMkLst>
        </pc:grpChg>
        <pc:grpChg chg="del">
          <ac:chgData name="Cameron Barnes" userId="d8a92c99-960a-4e6a-a6c2-c1e42f6e3095" providerId="ADAL" clId="{F8389DB8-569E-43B6-812F-C5D2FDDB84B3}" dt="2022-11-02T01:38:37.405" v="3306" actId="478"/>
          <ac:grpSpMkLst>
            <pc:docMk/>
            <pc:sldMk cId="285270257" sldId="333"/>
            <ac:grpSpMk id="7" creationId="{111D472F-6E6E-1651-B6CB-8E4FA1223D99}"/>
          </ac:grpSpMkLst>
        </pc:grpChg>
        <pc:grpChg chg="add del mod">
          <ac:chgData name="Cameron Barnes" userId="d8a92c99-960a-4e6a-a6c2-c1e42f6e3095" providerId="ADAL" clId="{F8389DB8-569E-43B6-812F-C5D2FDDB84B3}" dt="2022-11-02T01:46:12.061" v="3540" actId="165"/>
          <ac:grpSpMkLst>
            <pc:docMk/>
            <pc:sldMk cId="285270257" sldId="333"/>
            <ac:grpSpMk id="18" creationId="{0CAB310A-4891-2575-50DF-9C8389A34ED9}"/>
          </ac:grpSpMkLst>
        </pc:grpChg>
        <pc:grpChg chg="mod topLvl">
          <ac:chgData name="Cameron Barnes" userId="d8a92c99-960a-4e6a-a6c2-c1e42f6e3095" providerId="ADAL" clId="{F8389DB8-569E-43B6-812F-C5D2FDDB84B3}" dt="2022-11-02T03:37:03.713" v="4220" actId="164"/>
          <ac:grpSpMkLst>
            <pc:docMk/>
            <pc:sldMk cId="285270257" sldId="333"/>
            <ac:grpSpMk id="29" creationId="{0946D2FB-BD04-6498-3AAA-4E6C1FE7C57B}"/>
          </ac:grpSpMkLst>
        </pc:grpChg>
        <pc:grpChg chg="add mod">
          <ac:chgData name="Cameron Barnes" userId="d8a92c99-960a-4e6a-a6c2-c1e42f6e3095" providerId="ADAL" clId="{F8389DB8-569E-43B6-812F-C5D2FDDB84B3}" dt="2022-11-02T03:37:03.713" v="4220" actId="164"/>
          <ac:grpSpMkLst>
            <pc:docMk/>
            <pc:sldMk cId="285270257" sldId="333"/>
            <ac:grpSpMk id="62" creationId="{92A0C2E3-BC63-DACA-761A-AA648A43E6D9}"/>
          </ac:grpSpMkLst>
        </pc:grpChg>
        <pc:picChg chg="mod">
          <ac:chgData name="Cameron Barnes" userId="d8a92c99-960a-4e6a-a6c2-c1e42f6e3095" providerId="ADAL" clId="{F8389DB8-569E-43B6-812F-C5D2FDDB84B3}" dt="2022-11-02T01:46:12.061" v="3540" actId="165"/>
          <ac:picMkLst>
            <pc:docMk/>
            <pc:sldMk cId="285270257" sldId="333"/>
            <ac:picMk id="48" creationId="{E4BDB04A-F3F2-CB1F-8909-F095BD7E9366}"/>
          </ac:picMkLst>
        </pc:picChg>
        <pc:picChg chg="mod">
          <ac:chgData name="Cameron Barnes" userId="d8a92c99-960a-4e6a-a6c2-c1e42f6e3095" providerId="ADAL" clId="{F8389DB8-569E-43B6-812F-C5D2FDDB84B3}" dt="2022-11-02T01:46:12.061" v="3540" actId="165"/>
          <ac:picMkLst>
            <pc:docMk/>
            <pc:sldMk cId="285270257" sldId="333"/>
            <ac:picMk id="49" creationId="{B45A2642-5B32-F9BC-4C41-873BEBDB8820}"/>
          </ac:picMkLst>
        </pc:picChg>
        <pc:picChg chg="add mod">
          <ac:chgData name="Cameron Barnes" userId="d8a92c99-960a-4e6a-a6c2-c1e42f6e3095" providerId="ADAL" clId="{F8389DB8-569E-43B6-812F-C5D2FDDB84B3}" dt="2022-11-02T03:37:08.143" v="4221" actId="1076"/>
          <ac:picMkLst>
            <pc:docMk/>
            <pc:sldMk cId="285270257" sldId="333"/>
            <ac:picMk id="51" creationId="{E5B7A137-5F18-F361-F401-F3F437BB4239}"/>
          </ac:picMkLst>
        </pc:picChg>
        <pc:picChg chg="add del mod">
          <ac:chgData name="Cameron Barnes" userId="d8a92c99-960a-4e6a-a6c2-c1e42f6e3095" providerId="ADAL" clId="{F8389DB8-569E-43B6-812F-C5D2FDDB84B3}" dt="2022-11-02T01:43:06.929" v="3334" actId="478"/>
          <ac:picMkLst>
            <pc:docMk/>
            <pc:sldMk cId="285270257" sldId="333"/>
            <ac:picMk id="6146" creationId="{AE284794-00F0-09CE-031C-92303066DFDE}"/>
          </ac:picMkLst>
        </pc:picChg>
        <pc:cxnChg chg="mod topLvl">
          <ac:chgData name="Cameron Barnes" userId="d8a92c99-960a-4e6a-a6c2-c1e42f6e3095" providerId="ADAL" clId="{F8389DB8-569E-43B6-812F-C5D2FDDB84B3}" dt="2022-11-02T03:37:03.713" v="4220" actId="164"/>
          <ac:cxnSpMkLst>
            <pc:docMk/>
            <pc:sldMk cId="285270257" sldId="333"/>
            <ac:cxnSpMk id="34" creationId="{125D7145-D291-0EE0-4625-DDA8A2074592}"/>
          </ac:cxnSpMkLst>
        </pc:cxnChg>
      </pc:sldChg>
      <pc:sldChg chg="addSp delSp modSp add mod">
        <pc:chgData name="Cameron Barnes" userId="d8a92c99-960a-4e6a-a6c2-c1e42f6e3095" providerId="ADAL" clId="{F8389DB8-569E-43B6-812F-C5D2FDDB84B3}" dt="2022-11-02T03:11:31.483" v="3967" actId="164"/>
        <pc:sldMkLst>
          <pc:docMk/>
          <pc:sldMk cId="1572674743" sldId="334"/>
        </pc:sldMkLst>
        <pc:spChg chg="add mod topLvl">
          <ac:chgData name="Cameron Barnes" userId="d8a92c99-960a-4e6a-a6c2-c1e42f6e3095" providerId="ADAL" clId="{F8389DB8-569E-43B6-812F-C5D2FDDB84B3}" dt="2022-11-02T03:11:11.443" v="3965" actId="165"/>
          <ac:spMkLst>
            <pc:docMk/>
            <pc:sldMk cId="1572674743" sldId="334"/>
            <ac:spMk id="14" creationId="{67B34ED6-6707-1257-3482-84BE3A8F0819}"/>
          </ac:spMkLst>
        </pc:spChg>
        <pc:spChg chg="add mod topLvl">
          <ac:chgData name="Cameron Barnes" userId="d8a92c99-960a-4e6a-a6c2-c1e42f6e3095" providerId="ADAL" clId="{F8389DB8-569E-43B6-812F-C5D2FDDB84B3}" dt="2022-11-02T03:11:11.443" v="3965" actId="165"/>
          <ac:spMkLst>
            <pc:docMk/>
            <pc:sldMk cId="1572674743" sldId="334"/>
            <ac:spMk id="52" creationId="{C8979BB9-ADCF-F77C-BB62-441903CF1909}"/>
          </ac:spMkLst>
        </pc:spChg>
        <pc:spChg chg="add mod topLvl">
          <ac:chgData name="Cameron Barnes" userId="d8a92c99-960a-4e6a-a6c2-c1e42f6e3095" providerId="ADAL" clId="{F8389DB8-569E-43B6-812F-C5D2FDDB84B3}" dt="2022-11-02T03:11:11.443" v="3965" actId="165"/>
          <ac:spMkLst>
            <pc:docMk/>
            <pc:sldMk cId="1572674743" sldId="334"/>
            <ac:spMk id="56" creationId="{4B2F7526-02F8-8EF5-0333-761BB72B0C0D}"/>
          </ac:spMkLst>
        </pc:spChg>
        <pc:spChg chg="add mod topLvl">
          <ac:chgData name="Cameron Barnes" userId="d8a92c99-960a-4e6a-a6c2-c1e42f6e3095" providerId="ADAL" clId="{F8389DB8-569E-43B6-812F-C5D2FDDB84B3}" dt="2022-11-02T03:11:11.443" v="3965" actId="165"/>
          <ac:spMkLst>
            <pc:docMk/>
            <pc:sldMk cId="1572674743" sldId="334"/>
            <ac:spMk id="70" creationId="{77F33DB1-CD0C-0562-93CA-6D0D85C1A514}"/>
          </ac:spMkLst>
        </pc:spChg>
        <pc:spChg chg="add mod topLvl">
          <ac:chgData name="Cameron Barnes" userId="d8a92c99-960a-4e6a-a6c2-c1e42f6e3095" providerId="ADAL" clId="{F8389DB8-569E-43B6-812F-C5D2FDDB84B3}" dt="2022-11-02T03:11:11.443" v="3965" actId="165"/>
          <ac:spMkLst>
            <pc:docMk/>
            <pc:sldMk cId="1572674743" sldId="334"/>
            <ac:spMk id="71" creationId="{C9B19C70-9281-E2C1-1387-D549F1490A50}"/>
          </ac:spMkLst>
        </pc:spChg>
        <pc:spChg chg="add mod topLvl">
          <ac:chgData name="Cameron Barnes" userId="d8a92c99-960a-4e6a-a6c2-c1e42f6e3095" providerId="ADAL" clId="{F8389DB8-569E-43B6-812F-C5D2FDDB84B3}" dt="2022-11-02T03:11:11.443" v="3965" actId="165"/>
          <ac:spMkLst>
            <pc:docMk/>
            <pc:sldMk cId="1572674743" sldId="334"/>
            <ac:spMk id="72" creationId="{6A41FD8B-7E5D-D9D7-EB58-0B29927EC8EB}"/>
          </ac:spMkLst>
        </pc:spChg>
        <pc:spChg chg="add mod topLvl">
          <ac:chgData name="Cameron Barnes" userId="d8a92c99-960a-4e6a-a6c2-c1e42f6e3095" providerId="ADAL" clId="{F8389DB8-569E-43B6-812F-C5D2FDDB84B3}" dt="2022-11-02T03:11:11.443" v="3965" actId="165"/>
          <ac:spMkLst>
            <pc:docMk/>
            <pc:sldMk cId="1572674743" sldId="334"/>
            <ac:spMk id="73" creationId="{162D3167-D789-8ADA-1BB2-4057D03FE633}"/>
          </ac:spMkLst>
        </pc:spChg>
        <pc:spChg chg="add del">
          <ac:chgData name="Cameron Barnes" userId="d8a92c99-960a-4e6a-a6c2-c1e42f6e3095" providerId="ADAL" clId="{F8389DB8-569E-43B6-812F-C5D2FDDB84B3}" dt="2022-11-02T02:52:16.427" v="3771" actId="478"/>
          <ac:spMkLst>
            <pc:docMk/>
            <pc:sldMk cId="1572674743" sldId="334"/>
            <ac:spMk id="79" creationId="{A7BD21B6-5501-3150-2D29-7541A60FB9A9}"/>
          </ac:spMkLst>
        </pc:spChg>
        <pc:spChg chg="add mod topLvl">
          <ac:chgData name="Cameron Barnes" userId="d8a92c99-960a-4e6a-a6c2-c1e42f6e3095" providerId="ADAL" clId="{F8389DB8-569E-43B6-812F-C5D2FDDB84B3}" dt="2022-11-02T03:11:31.483" v="3967" actId="164"/>
          <ac:spMkLst>
            <pc:docMk/>
            <pc:sldMk cId="1572674743" sldId="334"/>
            <ac:spMk id="100" creationId="{E92590B0-6B55-B709-5DDF-646629E94397}"/>
          </ac:spMkLst>
        </pc:spChg>
        <pc:spChg chg="add mod topLvl">
          <ac:chgData name="Cameron Barnes" userId="d8a92c99-960a-4e6a-a6c2-c1e42f6e3095" providerId="ADAL" clId="{F8389DB8-569E-43B6-812F-C5D2FDDB84B3}" dt="2022-11-02T03:11:31.483" v="3967" actId="164"/>
          <ac:spMkLst>
            <pc:docMk/>
            <pc:sldMk cId="1572674743" sldId="334"/>
            <ac:spMk id="103" creationId="{C65A24B5-75BC-7C9F-4BCC-940C315D05EA}"/>
          </ac:spMkLst>
        </pc:spChg>
        <pc:spChg chg="add mod topLvl">
          <ac:chgData name="Cameron Barnes" userId="d8a92c99-960a-4e6a-a6c2-c1e42f6e3095" providerId="ADAL" clId="{F8389DB8-569E-43B6-812F-C5D2FDDB84B3}" dt="2022-11-02T03:11:31.483" v="3967" actId="164"/>
          <ac:spMkLst>
            <pc:docMk/>
            <pc:sldMk cId="1572674743" sldId="334"/>
            <ac:spMk id="106" creationId="{E1A3D765-95C1-C1CB-A018-BD8E6B7A1DF1}"/>
          </ac:spMkLst>
        </pc:spChg>
        <pc:spChg chg="add del">
          <ac:chgData name="Cameron Barnes" userId="d8a92c99-960a-4e6a-a6c2-c1e42f6e3095" providerId="ADAL" clId="{F8389DB8-569E-43B6-812F-C5D2FDDB84B3}" dt="2022-11-02T02:56:47.907" v="3815" actId="478"/>
          <ac:spMkLst>
            <pc:docMk/>
            <pc:sldMk cId="1572674743" sldId="334"/>
            <ac:spMk id="109" creationId="{011E6B16-D1E2-73B3-4BB3-42B5DBC04738}"/>
          </ac:spMkLst>
        </pc:spChg>
        <pc:spChg chg="add del mod">
          <ac:chgData name="Cameron Barnes" userId="d8a92c99-960a-4e6a-a6c2-c1e42f6e3095" providerId="ADAL" clId="{F8389DB8-569E-43B6-812F-C5D2FDDB84B3}" dt="2022-11-02T02:58:05.219" v="3822" actId="478"/>
          <ac:spMkLst>
            <pc:docMk/>
            <pc:sldMk cId="1572674743" sldId="334"/>
            <ac:spMk id="112" creationId="{18B6A3A8-5CC8-4E1A-774F-CDC3BE4F802D}"/>
          </ac:spMkLst>
        </pc:spChg>
        <pc:spChg chg="add mod topLvl">
          <ac:chgData name="Cameron Barnes" userId="d8a92c99-960a-4e6a-a6c2-c1e42f6e3095" providerId="ADAL" clId="{F8389DB8-569E-43B6-812F-C5D2FDDB84B3}" dt="2022-11-02T03:11:31.483" v="3967" actId="164"/>
          <ac:spMkLst>
            <pc:docMk/>
            <pc:sldMk cId="1572674743" sldId="334"/>
            <ac:spMk id="114" creationId="{3628AC21-04EE-5FD7-B2DF-1AABF836CFE2}"/>
          </ac:spMkLst>
        </pc:spChg>
        <pc:spChg chg="add mod ord topLvl">
          <ac:chgData name="Cameron Barnes" userId="d8a92c99-960a-4e6a-a6c2-c1e42f6e3095" providerId="ADAL" clId="{F8389DB8-569E-43B6-812F-C5D2FDDB84B3}" dt="2022-11-02T03:11:31.483" v="3967" actId="164"/>
          <ac:spMkLst>
            <pc:docMk/>
            <pc:sldMk cId="1572674743" sldId="334"/>
            <ac:spMk id="115" creationId="{C49F779F-D61B-6B2C-2119-FEB4066145EA}"/>
          </ac:spMkLst>
        </pc:spChg>
        <pc:spChg chg="add mod topLvl">
          <ac:chgData name="Cameron Barnes" userId="d8a92c99-960a-4e6a-a6c2-c1e42f6e3095" providerId="ADAL" clId="{F8389DB8-569E-43B6-812F-C5D2FDDB84B3}" dt="2022-11-02T03:11:31.483" v="3967" actId="164"/>
          <ac:spMkLst>
            <pc:docMk/>
            <pc:sldMk cId="1572674743" sldId="334"/>
            <ac:spMk id="116" creationId="{38E32365-3C5E-DCF3-9BA1-4B846FAAD846}"/>
          </ac:spMkLst>
        </pc:spChg>
        <pc:spChg chg="add mod">
          <ac:chgData name="Cameron Barnes" userId="d8a92c99-960a-4e6a-a6c2-c1e42f6e3095" providerId="ADAL" clId="{F8389DB8-569E-43B6-812F-C5D2FDDB84B3}" dt="2022-11-02T03:11:11.443" v="3965" actId="165"/>
          <ac:spMkLst>
            <pc:docMk/>
            <pc:sldMk cId="1572674743" sldId="334"/>
            <ac:spMk id="120" creationId="{EDC77094-CCAB-F730-26E7-25A945559989}"/>
          </ac:spMkLst>
        </pc:spChg>
        <pc:spChg chg="add mod">
          <ac:chgData name="Cameron Barnes" userId="d8a92c99-960a-4e6a-a6c2-c1e42f6e3095" providerId="ADAL" clId="{F8389DB8-569E-43B6-812F-C5D2FDDB84B3}" dt="2022-11-02T03:11:11.443" v="3965" actId="165"/>
          <ac:spMkLst>
            <pc:docMk/>
            <pc:sldMk cId="1572674743" sldId="334"/>
            <ac:spMk id="121" creationId="{FCBE2E5E-9564-4A14-D96D-6BA9E0495CD2}"/>
          </ac:spMkLst>
        </pc:spChg>
        <pc:spChg chg="add mod ord topLvl">
          <ac:chgData name="Cameron Barnes" userId="d8a92c99-960a-4e6a-a6c2-c1e42f6e3095" providerId="ADAL" clId="{F8389DB8-569E-43B6-812F-C5D2FDDB84B3}" dt="2022-11-02T03:11:31.483" v="3967" actId="164"/>
          <ac:spMkLst>
            <pc:docMk/>
            <pc:sldMk cId="1572674743" sldId="334"/>
            <ac:spMk id="123" creationId="{26E0B26E-7D13-56B0-5C76-D3ED55D2D611}"/>
          </ac:spMkLst>
        </pc:spChg>
        <pc:spChg chg="mod">
          <ac:chgData name="Cameron Barnes" userId="d8a92c99-960a-4e6a-a6c2-c1e42f6e3095" providerId="ADAL" clId="{F8389DB8-569E-43B6-812F-C5D2FDDB84B3}" dt="2022-11-02T03:11:11.443" v="3965" actId="165"/>
          <ac:spMkLst>
            <pc:docMk/>
            <pc:sldMk cId="1572674743" sldId="334"/>
            <ac:spMk id="126" creationId="{DB222288-D2F8-9251-BAE9-08340433CB44}"/>
          </ac:spMkLst>
        </pc:spChg>
        <pc:spChg chg="mod">
          <ac:chgData name="Cameron Barnes" userId="d8a92c99-960a-4e6a-a6c2-c1e42f6e3095" providerId="ADAL" clId="{F8389DB8-569E-43B6-812F-C5D2FDDB84B3}" dt="2022-11-02T03:11:11.443" v="3965" actId="165"/>
          <ac:spMkLst>
            <pc:docMk/>
            <pc:sldMk cId="1572674743" sldId="334"/>
            <ac:spMk id="128" creationId="{BACE33B1-AB21-4CCA-BBC0-3D7308F38ABC}"/>
          </ac:spMkLst>
        </pc:spChg>
        <pc:spChg chg="mod">
          <ac:chgData name="Cameron Barnes" userId="d8a92c99-960a-4e6a-a6c2-c1e42f6e3095" providerId="ADAL" clId="{F8389DB8-569E-43B6-812F-C5D2FDDB84B3}" dt="2022-11-02T03:11:11.443" v="3965" actId="165"/>
          <ac:spMkLst>
            <pc:docMk/>
            <pc:sldMk cId="1572674743" sldId="334"/>
            <ac:spMk id="131" creationId="{A656FB93-7207-3304-454D-5545512DF86D}"/>
          </ac:spMkLst>
        </pc:spChg>
        <pc:spChg chg="mod">
          <ac:chgData name="Cameron Barnes" userId="d8a92c99-960a-4e6a-a6c2-c1e42f6e3095" providerId="ADAL" clId="{F8389DB8-569E-43B6-812F-C5D2FDDB84B3}" dt="2022-11-02T03:11:11.443" v="3965" actId="165"/>
          <ac:spMkLst>
            <pc:docMk/>
            <pc:sldMk cId="1572674743" sldId="334"/>
            <ac:spMk id="132" creationId="{52418758-6464-B11C-3244-19E059DB9FCF}"/>
          </ac:spMkLst>
        </pc:spChg>
        <pc:spChg chg="add mod ord topLvl">
          <ac:chgData name="Cameron Barnes" userId="d8a92c99-960a-4e6a-a6c2-c1e42f6e3095" providerId="ADAL" clId="{F8389DB8-569E-43B6-812F-C5D2FDDB84B3}" dt="2022-11-02T03:11:31.483" v="3967" actId="164"/>
          <ac:spMkLst>
            <pc:docMk/>
            <pc:sldMk cId="1572674743" sldId="334"/>
            <ac:spMk id="135" creationId="{E3634C82-8B1B-4F17-1A09-1937A3EE4F00}"/>
          </ac:spMkLst>
        </pc:spChg>
        <pc:spChg chg="add del mod">
          <ac:chgData name="Cameron Barnes" userId="d8a92c99-960a-4e6a-a6c2-c1e42f6e3095" providerId="ADAL" clId="{F8389DB8-569E-43B6-812F-C5D2FDDB84B3}" dt="2022-11-02T03:05:44.783" v="3906" actId="478"/>
          <ac:spMkLst>
            <pc:docMk/>
            <pc:sldMk cId="1572674743" sldId="334"/>
            <ac:spMk id="137" creationId="{B1C9C775-E921-092E-CD24-56F71802B7D5}"/>
          </ac:spMkLst>
        </pc:spChg>
        <pc:spChg chg="del">
          <ac:chgData name="Cameron Barnes" userId="d8a92c99-960a-4e6a-a6c2-c1e42f6e3095" providerId="ADAL" clId="{F8389DB8-569E-43B6-812F-C5D2FDDB84B3}" dt="2022-11-02T02:33:58.261" v="3650" actId="478"/>
          <ac:spMkLst>
            <pc:docMk/>
            <pc:sldMk cId="1572674743" sldId="334"/>
            <ac:spMk id="140" creationId="{9E00A098-1B4A-2897-697F-E5594D4E7E82}"/>
          </ac:spMkLst>
        </pc:spChg>
        <pc:spChg chg="add del mod">
          <ac:chgData name="Cameron Barnes" userId="d8a92c99-960a-4e6a-a6c2-c1e42f6e3095" providerId="ADAL" clId="{F8389DB8-569E-43B6-812F-C5D2FDDB84B3}" dt="2022-11-02T03:04:53.170" v="3900" actId="478"/>
          <ac:spMkLst>
            <pc:docMk/>
            <pc:sldMk cId="1572674743" sldId="334"/>
            <ac:spMk id="141" creationId="{8C453F09-8777-8FED-AE20-D2F93CE92F7A}"/>
          </ac:spMkLst>
        </pc:spChg>
        <pc:spChg chg="add del mod">
          <ac:chgData name="Cameron Barnes" userId="d8a92c99-960a-4e6a-a6c2-c1e42f6e3095" providerId="ADAL" clId="{F8389DB8-569E-43B6-812F-C5D2FDDB84B3}" dt="2022-11-02T03:06:50.782" v="3923" actId="478"/>
          <ac:spMkLst>
            <pc:docMk/>
            <pc:sldMk cId="1572674743" sldId="334"/>
            <ac:spMk id="142" creationId="{DEA0D110-0723-C8C2-2600-CF24FA882BF2}"/>
          </ac:spMkLst>
        </pc:spChg>
        <pc:spChg chg="add mod">
          <ac:chgData name="Cameron Barnes" userId="d8a92c99-960a-4e6a-a6c2-c1e42f6e3095" providerId="ADAL" clId="{F8389DB8-569E-43B6-812F-C5D2FDDB84B3}" dt="2022-11-02T03:11:20.057" v="3966" actId="208"/>
          <ac:spMkLst>
            <pc:docMk/>
            <pc:sldMk cId="1572674743" sldId="334"/>
            <ac:spMk id="143" creationId="{C96E51A2-0842-8FDA-776D-F9337ADCBB22}"/>
          </ac:spMkLst>
        </pc:spChg>
        <pc:spChg chg="add mod">
          <ac:chgData name="Cameron Barnes" userId="d8a92c99-960a-4e6a-a6c2-c1e42f6e3095" providerId="ADAL" clId="{F8389DB8-569E-43B6-812F-C5D2FDDB84B3}" dt="2022-11-02T03:11:20.057" v="3966" actId="208"/>
          <ac:spMkLst>
            <pc:docMk/>
            <pc:sldMk cId="1572674743" sldId="334"/>
            <ac:spMk id="144" creationId="{B28958EF-2506-4E72-DEAA-F773B33471A1}"/>
          </ac:spMkLst>
        </pc:spChg>
        <pc:spChg chg="add mod">
          <ac:chgData name="Cameron Barnes" userId="d8a92c99-960a-4e6a-a6c2-c1e42f6e3095" providerId="ADAL" clId="{F8389DB8-569E-43B6-812F-C5D2FDDB84B3}" dt="2022-11-02T03:11:20.057" v="3966" actId="208"/>
          <ac:spMkLst>
            <pc:docMk/>
            <pc:sldMk cId="1572674743" sldId="334"/>
            <ac:spMk id="145" creationId="{39C84386-629A-D356-7DA7-61229D039CFC}"/>
          </ac:spMkLst>
        </pc:spChg>
        <pc:grpChg chg="del">
          <ac:chgData name="Cameron Barnes" userId="d8a92c99-960a-4e6a-a6c2-c1e42f6e3095" providerId="ADAL" clId="{F8389DB8-569E-43B6-812F-C5D2FDDB84B3}" dt="2022-11-02T02:33:58.261" v="3650" actId="478"/>
          <ac:grpSpMkLst>
            <pc:docMk/>
            <pc:sldMk cId="1572674743" sldId="334"/>
            <ac:grpSpMk id="4" creationId="{DAD39B60-4504-FC66-F3BC-D5626C6C5DF7}"/>
          </ac:grpSpMkLst>
        </pc:grpChg>
        <pc:grpChg chg="del">
          <ac:chgData name="Cameron Barnes" userId="d8a92c99-960a-4e6a-a6c2-c1e42f6e3095" providerId="ADAL" clId="{F8389DB8-569E-43B6-812F-C5D2FDDB84B3}" dt="2022-11-02T02:33:58.261" v="3650" actId="478"/>
          <ac:grpSpMkLst>
            <pc:docMk/>
            <pc:sldMk cId="1572674743" sldId="334"/>
            <ac:grpSpMk id="7" creationId="{3060B31B-F0EF-92E9-535B-B64AA81334B3}"/>
          </ac:grpSpMkLst>
        </pc:grpChg>
        <pc:grpChg chg="add del mod topLvl">
          <ac:chgData name="Cameron Barnes" userId="d8a92c99-960a-4e6a-a6c2-c1e42f6e3095" providerId="ADAL" clId="{F8389DB8-569E-43B6-812F-C5D2FDDB84B3}" dt="2022-11-02T02:52:36.746" v="3775" actId="165"/>
          <ac:grpSpMkLst>
            <pc:docMk/>
            <pc:sldMk cId="1572674743" sldId="334"/>
            <ac:grpSpMk id="69" creationId="{5B71BD7F-FE01-D0C0-561C-23B3AC3B1962}"/>
          </ac:grpSpMkLst>
        </pc:grpChg>
        <pc:grpChg chg="add del mod">
          <ac:chgData name="Cameron Barnes" userId="d8a92c99-960a-4e6a-a6c2-c1e42f6e3095" providerId="ADAL" clId="{F8389DB8-569E-43B6-812F-C5D2FDDB84B3}" dt="2022-11-02T02:52:22.668" v="3772" actId="165"/>
          <ac:grpSpMkLst>
            <pc:docMk/>
            <pc:sldMk cId="1572674743" sldId="334"/>
            <ac:grpSpMk id="78" creationId="{0C2D7E20-55CA-F006-6696-E4C16F3E94EC}"/>
          </ac:grpSpMkLst>
        </pc:grpChg>
        <pc:grpChg chg="add mod">
          <ac:chgData name="Cameron Barnes" userId="d8a92c99-960a-4e6a-a6c2-c1e42f6e3095" providerId="ADAL" clId="{F8389DB8-569E-43B6-812F-C5D2FDDB84B3}" dt="2022-11-02T03:11:11.443" v="3965" actId="165"/>
          <ac:grpSpMkLst>
            <pc:docMk/>
            <pc:sldMk cId="1572674743" sldId="334"/>
            <ac:grpSpMk id="83" creationId="{482C9D7E-7A4C-D6DB-7D22-5AF0197996FB}"/>
          </ac:grpSpMkLst>
        </pc:grpChg>
        <pc:grpChg chg="add mod">
          <ac:chgData name="Cameron Barnes" userId="d8a92c99-960a-4e6a-a6c2-c1e42f6e3095" providerId="ADAL" clId="{F8389DB8-569E-43B6-812F-C5D2FDDB84B3}" dt="2022-11-02T03:11:11.443" v="3965" actId="165"/>
          <ac:grpSpMkLst>
            <pc:docMk/>
            <pc:sldMk cId="1572674743" sldId="334"/>
            <ac:grpSpMk id="86" creationId="{18C882E7-E3D5-A279-3CEE-B29E9D849CC8}"/>
          </ac:grpSpMkLst>
        </pc:grpChg>
        <pc:grpChg chg="add mod">
          <ac:chgData name="Cameron Barnes" userId="d8a92c99-960a-4e6a-a6c2-c1e42f6e3095" providerId="ADAL" clId="{F8389DB8-569E-43B6-812F-C5D2FDDB84B3}" dt="2022-11-02T03:11:11.443" v="3965" actId="165"/>
          <ac:grpSpMkLst>
            <pc:docMk/>
            <pc:sldMk cId="1572674743" sldId="334"/>
            <ac:grpSpMk id="93" creationId="{2B631784-C180-1F56-59AB-733B4BFB8AF4}"/>
          </ac:grpSpMkLst>
        </pc:grpChg>
        <pc:grpChg chg="add mod topLvl">
          <ac:chgData name="Cameron Barnes" userId="d8a92c99-960a-4e6a-a6c2-c1e42f6e3095" providerId="ADAL" clId="{F8389DB8-569E-43B6-812F-C5D2FDDB84B3}" dt="2022-11-02T03:11:31.483" v="3967" actId="164"/>
          <ac:grpSpMkLst>
            <pc:docMk/>
            <pc:sldMk cId="1572674743" sldId="334"/>
            <ac:grpSpMk id="97" creationId="{CB72AAF2-3883-ABC0-B062-C178CC35152A}"/>
          </ac:grpSpMkLst>
        </pc:grpChg>
        <pc:grpChg chg="add mod ord topLvl">
          <ac:chgData name="Cameron Barnes" userId="d8a92c99-960a-4e6a-a6c2-c1e42f6e3095" providerId="ADAL" clId="{F8389DB8-569E-43B6-812F-C5D2FDDB84B3}" dt="2022-11-02T03:11:31.483" v="3967" actId="164"/>
          <ac:grpSpMkLst>
            <pc:docMk/>
            <pc:sldMk cId="1572674743" sldId="334"/>
            <ac:grpSpMk id="122" creationId="{625E3963-64F6-7471-6977-9656785D89BA}"/>
          </ac:grpSpMkLst>
        </pc:grpChg>
        <pc:grpChg chg="add mod topLvl">
          <ac:chgData name="Cameron Barnes" userId="d8a92c99-960a-4e6a-a6c2-c1e42f6e3095" providerId="ADAL" clId="{F8389DB8-569E-43B6-812F-C5D2FDDB84B3}" dt="2022-11-02T03:11:31.483" v="3967" actId="164"/>
          <ac:grpSpMkLst>
            <pc:docMk/>
            <pc:sldMk cId="1572674743" sldId="334"/>
            <ac:grpSpMk id="124" creationId="{C8EC0978-EAB7-7C47-B1B0-E0927212D503}"/>
          </ac:grpSpMkLst>
        </pc:grpChg>
        <pc:grpChg chg="add mod topLvl">
          <ac:chgData name="Cameron Barnes" userId="d8a92c99-960a-4e6a-a6c2-c1e42f6e3095" providerId="ADAL" clId="{F8389DB8-569E-43B6-812F-C5D2FDDB84B3}" dt="2022-11-02T03:11:31.483" v="3967" actId="164"/>
          <ac:grpSpMkLst>
            <pc:docMk/>
            <pc:sldMk cId="1572674743" sldId="334"/>
            <ac:grpSpMk id="130" creationId="{CC072AFE-F1FE-D273-EE0A-60482D8F1630}"/>
          </ac:grpSpMkLst>
        </pc:grpChg>
        <pc:grpChg chg="del">
          <ac:chgData name="Cameron Barnes" userId="d8a92c99-960a-4e6a-a6c2-c1e42f6e3095" providerId="ADAL" clId="{F8389DB8-569E-43B6-812F-C5D2FDDB84B3}" dt="2022-11-02T02:33:58.261" v="3650" actId="478"/>
          <ac:grpSpMkLst>
            <pc:docMk/>
            <pc:sldMk cId="1572674743" sldId="334"/>
            <ac:grpSpMk id="139" creationId="{DB47051A-BB4D-8256-977B-FD6E928B1D41}"/>
          </ac:grpSpMkLst>
        </pc:grpChg>
        <pc:grpChg chg="add mod topLvl">
          <ac:chgData name="Cameron Barnes" userId="d8a92c99-960a-4e6a-a6c2-c1e42f6e3095" providerId="ADAL" clId="{F8389DB8-569E-43B6-812F-C5D2FDDB84B3}" dt="2022-11-02T03:11:31.483" v="3967" actId="164"/>
          <ac:grpSpMkLst>
            <pc:docMk/>
            <pc:sldMk cId="1572674743" sldId="334"/>
            <ac:grpSpMk id="146" creationId="{C0205E24-367B-5260-6DF7-4655DB56056B}"/>
          </ac:grpSpMkLst>
        </pc:grpChg>
        <pc:grpChg chg="add del mod">
          <ac:chgData name="Cameron Barnes" userId="d8a92c99-960a-4e6a-a6c2-c1e42f6e3095" providerId="ADAL" clId="{F8389DB8-569E-43B6-812F-C5D2FDDB84B3}" dt="2022-11-02T03:11:11.443" v="3965" actId="165"/>
          <ac:grpSpMkLst>
            <pc:docMk/>
            <pc:sldMk cId="1572674743" sldId="334"/>
            <ac:grpSpMk id="147" creationId="{9120B720-2B22-2A39-A41B-887DC0D486A4}"/>
          </ac:grpSpMkLst>
        </pc:grpChg>
        <pc:grpChg chg="add mod">
          <ac:chgData name="Cameron Barnes" userId="d8a92c99-960a-4e6a-a6c2-c1e42f6e3095" providerId="ADAL" clId="{F8389DB8-569E-43B6-812F-C5D2FDDB84B3}" dt="2022-11-02T03:11:31.483" v="3967" actId="164"/>
          <ac:grpSpMkLst>
            <pc:docMk/>
            <pc:sldMk cId="1572674743" sldId="334"/>
            <ac:grpSpMk id="148" creationId="{F0A10A13-80BD-2FB5-D100-FE8A92FCDBC1}"/>
          </ac:grpSpMkLst>
        </pc:grpChg>
        <pc:picChg chg="add del mod">
          <ac:chgData name="Cameron Barnes" userId="d8a92c99-960a-4e6a-a6c2-c1e42f6e3095" providerId="ADAL" clId="{F8389DB8-569E-43B6-812F-C5D2FDDB84B3}" dt="2022-11-02T02:34:03.380" v="3653" actId="478"/>
          <ac:picMkLst>
            <pc:docMk/>
            <pc:sldMk cId="1572674743" sldId="334"/>
            <ac:picMk id="11" creationId="{CEBEF97A-6D24-5CE3-3CFF-EE9F36CDDC9D}"/>
          </ac:picMkLst>
        </pc:picChg>
        <pc:picChg chg="add del mod">
          <ac:chgData name="Cameron Barnes" userId="d8a92c99-960a-4e6a-a6c2-c1e42f6e3095" providerId="ADAL" clId="{F8389DB8-569E-43B6-812F-C5D2FDDB84B3}" dt="2022-11-02T02:36:43.526" v="3661" actId="478"/>
          <ac:picMkLst>
            <pc:docMk/>
            <pc:sldMk cId="1572674743" sldId="334"/>
            <ac:picMk id="13" creationId="{856BD507-EBE4-3200-9DCB-F4F8B01CA605}"/>
          </ac:picMkLst>
        </pc:picChg>
        <pc:picChg chg="add mod topLvl">
          <ac:chgData name="Cameron Barnes" userId="d8a92c99-960a-4e6a-a6c2-c1e42f6e3095" providerId="ADAL" clId="{F8389DB8-569E-43B6-812F-C5D2FDDB84B3}" dt="2022-11-02T03:11:11.443" v="3965" actId="165"/>
          <ac:picMkLst>
            <pc:docMk/>
            <pc:sldMk cId="1572674743" sldId="334"/>
            <ac:picMk id="76" creationId="{332BC85C-3677-8C0C-7093-6666E716D211}"/>
          </ac:picMkLst>
        </pc:picChg>
        <pc:picChg chg="add mod topLvl">
          <ac:chgData name="Cameron Barnes" userId="d8a92c99-960a-4e6a-a6c2-c1e42f6e3095" providerId="ADAL" clId="{F8389DB8-569E-43B6-812F-C5D2FDDB84B3}" dt="2022-11-02T03:11:11.443" v="3965" actId="165"/>
          <ac:picMkLst>
            <pc:docMk/>
            <pc:sldMk cId="1572674743" sldId="334"/>
            <ac:picMk id="77" creationId="{8DB281DE-6737-D6E1-4816-D2B3D640223C}"/>
          </ac:picMkLst>
        </pc:picChg>
        <pc:picChg chg="add del mod">
          <ac:chgData name="Cameron Barnes" userId="d8a92c99-960a-4e6a-a6c2-c1e42f6e3095" providerId="ADAL" clId="{F8389DB8-569E-43B6-812F-C5D2FDDB84B3}" dt="2022-11-02T02:52:14.856" v="3770" actId="478"/>
          <ac:picMkLst>
            <pc:docMk/>
            <pc:sldMk cId="1572674743" sldId="334"/>
            <ac:picMk id="9218" creationId="{65EB4031-AFCE-B994-34AD-AAD0DA61032D}"/>
          </ac:picMkLst>
        </pc:picChg>
        <pc:picChg chg="add del mod">
          <ac:chgData name="Cameron Barnes" userId="d8a92c99-960a-4e6a-a6c2-c1e42f6e3095" providerId="ADAL" clId="{F8389DB8-569E-43B6-812F-C5D2FDDB84B3}" dt="2022-11-02T03:06:48.890" v="3922" actId="478"/>
          <ac:picMkLst>
            <pc:docMk/>
            <pc:sldMk cId="1572674743" sldId="334"/>
            <ac:picMk id="9220" creationId="{3F03B14D-5633-E849-685C-4283FD6BBA81}"/>
          </ac:picMkLst>
        </pc:picChg>
        <pc:inkChg chg="del">
          <ac:chgData name="Cameron Barnes" userId="d8a92c99-960a-4e6a-a6c2-c1e42f6e3095" providerId="ADAL" clId="{F8389DB8-569E-43B6-812F-C5D2FDDB84B3}" dt="2022-11-02T02:33:58.261" v="3650" actId="478"/>
          <ac:inkMkLst>
            <pc:docMk/>
            <pc:sldMk cId="1572674743" sldId="334"/>
            <ac:inkMk id="18" creationId="{63C9A272-F1FC-6AA8-AA12-451333C00912}"/>
          </ac:inkMkLst>
        </pc:inkChg>
        <pc:inkChg chg="del">
          <ac:chgData name="Cameron Barnes" userId="d8a92c99-960a-4e6a-a6c2-c1e42f6e3095" providerId="ADAL" clId="{F8389DB8-569E-43B6-812F-C5D2FDDB84B3}" dt="2022-11-02T02:33:58.261" v="3650" actId="478"/>
          <ac:inkMkLst>
            <pc:docMk/>
            <pc:sldMk cId="1572674743" sldId="334"/>
            <ac:inkMk id="19" creationId="{5DEB3907-2C76-EAD1-1312-43BFFA098670}"/>
          </ac:inkMkLst>
        </pc:inkChg>
        <pc:inkChg chg="del">
          <ac:chgData name="Cameron Barnes" userId="d8a92c99-960a-4e6a-a6c2-c1e42f6e3095" providerId="ADAL" clId="{F8389DB8-569E-43B6-812F-C5D2FDDB84B3}" dt="2022-11-02T02:33:58.261" v="3650" actId="478"/>
          <ac:inkMkLst>
            <pc:docMk/>
            <pc:sldMk cId="1572674743" sldId="334"/>
            <ac:inkMk id="20" creationId="{6E8937FD-54AE-3707-1F49-4AFBD4DDA395}"/>
          </ac:inkMkLst>
        </pc:inkChg>
        <pc:inkChg chg="del">
          <ac:chgData name="Cameron Barnes" userId="d8a92c99-960a-4e6a-a6c2-c1e42f6e3095" providerId="ADAL" clId="{F8389DB8-569E-43B6-812F-C5D2FDDB84B3}" dt="2022-11-02T02:33:58.261" v="3650" actId="478"/>
          <ac:inkMkLst>
            <pc:docMk/>
            <pc:sldMk cId="1572674743" sldId="334"/>
            <ac:inkMk id="67" creationId="{8A7D655C-7D66-3791-3AEE-27A63A078678}"/>
          </ac:inkMkLst>
        </pc:inkChg>
        <pc:inkChg chg="del">
          <ac:chgData name="Cameron Barnes" userId="d8a92c99-960a-4e6a-a6c2-c1e42f6e3095" providerId="ADAL" clId="{F8389DB8-569E-43B6-812F-C5D2FDDB84B3}" dt="2022-11-02T02:33:58.261" v="3650" actId="478"/>
          <ac:inkMkLst>
            <pc:docMk/>
            <pc:sldMk cId="1572674743" sldId="334"/>
            <ac:inkMk id="75" creationId="{C45C0789-BE8F-8BE8-52DF-01AD84A61270}"/>
          </ac:inkMkLst>
        </pc:inkChg>
        <pc:inkChg chg="del">
          <ac:chgData name="Cameron Barnes" userId="d8a92c99-960a-4e6a-a6c2-c1e42f6e3095" providerId="ADAL" clId="{F8389DB8-569E-43B6-812F-C5D2FDDB84B3}" dt="2022-11-02T02:33:58.261" v="3650" actId="478"/>
          <ac:inkMkLst>
            <pc:docMk/>
            <pc:sldMk cId="1572674743" sldId="334"/>
            <ac:inkMk id="111" creationId="{E4448936-CE2B-27F7-B035-07C0C39B80E9}"/>
          </ac:inkMkLst>
        </pc:inkChg>
        <pc:inkChg chg="del">
          <ac:chgData name="Cameron Barnes" userId="d8a92c99-960a-4e6a-a6c2-c1e42f6e3095" providerId="ADAL" clId="{F8389DB8-569E-43B6-812F-C5D2FDDB84B3}" dt="2022-11-02T02:33:58.261" v="3650" actId="478"/>
          <ac:inkMkLst>
            <pc:docMk/>
            <pc:sldMk cId="1572674743" sldId="334"/>
            <ac:inkMk id="113" creationId="{8A53B1BE-9D7E-C113-AF9A-623299818042}"/>
          </ac:inkMkLst>
        </pc:inkChg>
        <pc:inkChg chg="del">
          <ac:chgData name="Cameron Barnes" userId="d8a92c99-960a-4e6a-a6c2-c1e42f6e3095" providerId="ADAL" clId="{F8389DB8-569E-43B6-812F-C5D2FDDB84B3}" dt="2022-11-02T02:33:58.261" v="3650" actId="478"/>
          <ac:inkMkLst>
            <pc:docMk/>
            <pc:sldMk cId="1572674743" sldId="334"/>
            <ac:inkMk id="129" creationId="{0614CEA6-BAB9-D189-B009-5F2B3FA053B9}"/>
          </ac:inkMkLst>
        </pc:inkChg>
        <pc:inkChg chg="del">
          <ac:chgData name="Cameron Barnes" userId="d8a92c99-960a-4e6a-a6c2-c1e42f6e3095" providerId="ADAL" clId="{F8389DB8-569E-43B6-812F-C5D2FDDB84B3}" dt="2022-11-02T02:33:58.261" v="3650" actId="478"/>
          <ac:inkMkLst>
            <pc:docMk/>
            <pc:sldMk cId="1572674743" sldId="334"/>
            <ac:inkMk id="136" creationId="{BA8E0D9A-B3AB-2816-E73D-F574B361AB50}"/>
          </ac:inkMkLst>
        </pc:inkChg>
        <pc:cxnChg chg="add mod topLvl">
          <ac:chgData name="Cameron Barnes" userId="d8a92c99-960a-4e6a-a6c2-c1e42f6e3095" providerId="ADAL" clId="{F8389DB8-569E-43B6-812F-C5D2FDDB84B3}" dt="2022-11-02T03:11:11.443" v="3965" actId="165"/>
          <ac:cxnSpMkLst>
            <pc:docMk/>
            <pc:sldMk cId="1572674743" sldId="334"/>
            <ac:cxnSpMk id="16" creationId="{21E7C14F-DF85-6665-B3A6-B6BF72CEE6EA}"/>
          </ac:cxnSpMkLst>
        </pc:cxnChg>
        <pc:cxnChg chg="add mod topLvl">
          <ac:chgData name="Cameron Barnes" userId="d8a92c99-960a-4e6a-a6c2-c1e42f6e3095" providerId="ADAL" clId="{F8389DB8-569E-43B6-812F-C5D2FDDB84B3}" dt="2022-11-02T03:11:11.443" v="3965" actId="165"/>
          <ac:cxnSpMkLst>
            <pc:docMk/>
            <pc:sldMk cId="1572674743" sldId="334"/>
            <ac:cxnSpMk id="24" creationId="{1032E0C7-11D3-B1BE-95E1-9361B74D715D}"/>
          </ac:cxnSpMkLst>
        </pc:cxnChg>
        <pc:cxnChg chg="add mod topLvl">
          <ac:chgData name="Cameron Barnes" userId="d8a92c99-960a-4e6a-a6c2-c1e42f6e3095" providerId="ADAL" clId="{F8389DB8-569E-43B6-812F-C5D2FDDB84B3}" dt="2022-11-02T03:11:11.443" v="3965" actId="165"/>
          <ac:cxnSpMkLst>
            <pc:docMk/>
            <pc:sldMk cId="1572674743" sldId="334"/>
            <ac:cxnSpMk id="40" creationId="{276720DE-65F6-DA50-B5E8-7CD242E6374C}"/>
          </ac:cxnSpMkLst>
        </pc:cxnChg>
        <pc:cxnChg chg="add mod topLvl">
          <ac:chgData name="Cameron Barnes" userId="d8a92c99-960a-4e6a-a6c2-c1e42f6e3095" providerId="ADAL" clId="{F8389DB8-569E-43B6-812F-C5D2FDDB84B3}" dt="2022-11-02T03:11:11.443" v="3965" actId="165"/>
          <ac:cxnSpMkLst>
            <pc:docMk/>
            <pc:sldMk cId="1572674743" sldId="334"/>
            <ac:cxnSpMk id="45" creationId="{D72175F6-37AE-5AEE-1537-CCFC68F7E4BE}"/>
          </ac:cxnSpMkLst>
        </pc:cxnChg>
        <pc:cxnChg chg="add mod topLvl">
          <ac:chgData name="Cameron Barnes" userId="d8a92c99-960a-4e6a-a6c2-c1e42f6e3095" providerId="ADAL" clId="{F8389DB8-569E-43B6-812F-C5D2FDDB84B3}" dt="2022-11-02T03:11:11.443" v="3965" actId="165"/>
          <ac:cxnSpMkLst>
            <pc:docMk/>
            <pc:sldMk cId="1572674743" sldId="334"/>
            <ac:cxnSpMk id="49" creationId="{DA11E822-90C8-0E51-1C98-D7106A93DC33}"/>
          </ac:cxnSpMkLst>
        </pc:cxnChg>
        <pc:cxnChg chg="add del mod">
          <ac:chgData name="Cameron Barnes" userId="d8a92c99-960a-4e6a-a6c2-c1e42f6e3095" providerId="ADAL" clId="{F8389DB8-569E-43B6-812F-C5D2FDDB84B3}" dt="2022-11-02T02:45:34.640" v="3722" actId="478"/>
          <ac:cxnSpMkLst>
            <pc:docMk/>
            <pc:sldMk cId="1572674743" sldId="334"/>
            <ac:cxnSpMk id="66" creationId="{876673A7-B33D-F4D6-84F3-7C3D38F69274}"/>
          </ac:cxnSpMkLst>
        </pc:cxnChg>
      </pc:sldChg>
      <pc:sldChg chg="addSp delSp modSp add del mod">
        <pc:chgData name="Cameron Barnes" userId="d8a92c99-960a-4e6a-a6c2-c1e42f6e3095" providerId="ADAL" clId="{F8389DB8-569E-43B6-812F-C5D2FDDB84B3}" dt="2022-11-02T13:39:28.576" v="4240" actId="2696"/>
        <pc:sldMkLst>
          <pc:docMk/>
          <pc:sldMk cId="819018051" sldId="335"/>
        </pc:sldMkLst>
        <pc:spChg chg="mod topLvl">
          <ac:chgData name="Cameron Barnes" userId="d8a92c99-960a-4e6a-a6c2-c1e42f6e3095" providerId="ADAL" clId="{F8389DB8-569E-43B6-812F-C5D2FDDB84B3}" dt="2022-11-02T13:39:00.699" v="4235" actId="165"/>
          <ac:spMkLst>
            <pc:docMk/>
            <pc:sldMk cId="819018051" sldId="335"/>
            <ac:spMk id="95" creationId="{A2B53CAA-EB59-7828-725A-AFA8809994B3}"/>
          </ac:spMkLst>
        </pc:spChg>
        <pc:spChg chg="mod topLvl">
          <ac:chgData name="Cameron Barnes" userId="d8a92c99-960a-4e6a-a6c2-c1e42f6e3095" providerId="ADAL" clId="{F8389DB8-569E-43B6-812F-C5D2FDDB84B3}" dt="2022-11-02T13:39:00.699" v="4235" actId="165"/>
          <ac:spMkLst>
            <pc:docMk/>
            <pc:sldMk cId="819018051" sldId="335"/>
            <ac:spMk id="96" creationId="{927F2138-09A7-FBBE-AFB1-E2FE2803EB67}"/>
          </ac:spMkLst>
        </pc:spChg>
        <pc:spChg chg="mod topLvl">
          <ac:chgData name="Cameron Barnes" userId="d8a92c99-960a-4e6a-a6c2-c1e42f6e3095" providerId="ADAL" clId="{F8389DB8-569E-43B6-812F-C5D2FDDB84B3}" dt="2022-11-02T13:39:00.699" v="4235" actId="165"/>
          <ac:spMkLst>
            <pc:docMk/>
            <pc:sldMk cId="819018051" sldId="335"/>
            <ac:spMk id="98" creationId="{EBBDD6AE-91B5-A775-D2D9-89D7642C878A}"/>
          </ac:spMkLst>
        </pc:spChg>
        <pc:spChg chg="mod topLvl">
          <ac:chgData name="Cameron Barnes" userId="d8a92c99-960a-4e6a-a6c2-c1e42f6e3095" providerId="ADAL" clId="{F8389DB8-569E-43B6-812F-C5D2FDDB84B3}" dt="2022-11-02T13:39:00.699" v="4235" actId="165"/>
          <ac:spMkLst>
            <pc:docMk/>
            <pc:sldMk cId="819018051" sldId="335"/>
            <ac:spMk id="100" creationId="{A873DF9A-BD91-5D93-438C-F3DF884333E3}"/>
          </ac:spMkLst>
        </pc:spChg>
        <pc:spChg chg="mod topLvl">
          <ac:chgData name="Cameron Barnes" userId="d8a92c99-960a-4e6a-a6c2-c1e42f6e3095" providerId="ADAL" clId="{F8389DB8-569E-43B6-812F-C5D2FDDB84B3}" dt="2022-11-02T13:39:00.699" v="4235" actId="165"/>
          <ac:spMkLst>
            <pc:docMk/>
            <pc:sldMk cId="819018051" sldId="335"/>
            <ac:spMk id="101" creationId="{283B2018-26DE-0306-BB6B-4ADF7A4FEC72}"/>
          </ac:spMkLst>
        </pc:spChg>
        <pc:spChg chg="mod topLvl">
          <ac:chgData name="Cameron Barnes" userId="d8a92c99-960a-4e6a-a6c2-c1e42f6e3095" providerId="ADAL" clId="{F8389DB8-569E-43B6-812F-C5D2FDDB84B3}" dt="2022-11-02T13:39:00.699" v="4235" actId="165"/>
          <ac:spMkLst>
            <pc:docMk/>
            <pc:sldMk cId="819018051" sldId="335"/>
            <ac:spMk id="102" creationId="{BE35F10C-840C-2952-21EE-27ED51F1242D}"/>
          </ac:spMkLst>
        </pc:spChg>
        <pc:spChg chg="mod topLvl">
          <ac:chgData name="Cameron Barnes" userId="d8a92c99-960a-4e6a-a6c2-c1e42f6e3095" providerId="ADAL" clId="{F8389DB8-569E-43B6-812F-C5D2FDDB84B3}" dt="2022-11-02T13:39:00.699" v="4235" actId="165"/>
          <ac:spMkLst>
            <pc:docMk/>
            <pc:sldMk cId="819018051" sldId="335"/>
            <ac:spMk id="103" creationId="{696D2D0B-9140-6169-1E65-44357E481069}"/>
          </ac:spMkLst>
        </pc:spChg>
        <pc:spChg chg="mod topLvl">
          <ac:chgData name="Cameron Barnes" userId="d8a92c99-960a-4e6a-a6c2-c1e42f6e3095" providerId="ADAL" clId="{F8389DB8-569E-43B6-812F-C5D2FDDB84B3}" dt="2022-11-02T13:39:00.699" v="4235" actId="165"/>
          <ac:spMkLst>
            <pc:docMk/>
            <pc:sldMk cId="819018051" sldId="335"/>
            <ac:spMk id="104" creationId="{42C32EE1-8B61-31AA-D7FE-853095311724}"/>
          </ac:spMkLst>
        </pc:spChg>
        <pc:spChg chg="mod">
          <ac:chgData name="Cameron Barnes" userId="d8a92c99-960a-4e6a-a6c2-c1e42f6e3095" providerId="ADAL" clId="{F8389DB8-569E-43B6-812F-C5D2FDDB84B3}" dt="2022-11-02T13:39:00.699" v="4235" actId="165"/>
          <ac:spMkLst>
            <pc:docMk/>
            <pc:sldMk cId="819018051" sldId="335"/>
            <ac:spMk id="108" creationId="{896AC758-794D-76BB-A15B-F00D2D0BB466}"/>
          </ac:spMkLst>
        </pc:spChg>
        <pc:spChg chg="mod">
          <ac:chgData name="Cameron Barnes" userId="d8a92c99-960a-4e6a-a6c2-c1e42f6e3095" providerId="ADAL" clId="{F8389DB8-569E-43B6-812F-C5D2FDDB84B3}" dt="2022-11-02T13:39:00.699" v="4235" actId="165"/>
          <ac:spMkLst>
            <pc:docMk/>
            <pc:sldMk cId="819018051" sldId="335"/>
            <ac:spMk id="109" creationId="{345CEF93-DE6D-2C30-B0F5-95FC9003D812}"/>
          </ac:spMkLst>
        </pc:spChg>
        <pc:spChg chg="mod">
          <ac:chgData name="Cameron Barnes" userId="d8a92c99-960a-4e6a-a6c2-c1e42f6e3095" providerId="ADAL" clId="{F8389DB8-569E-43B6-812F-C5D2FDDB84B3}" dt="2022-11-02T13:39:00.699" v="4235" actId="165"/>
          <ac:spMkLst>
            <pc:docMk/>
            <pc:sldMk cId="819018051" sldId="335"/>
            <ac:spMk id="110" creationId="{914140CC-FFE4-7EE1-392D-CBFA1F6BCA11}"/>
          </ac:spMkLst>
        </pc:spChg>
        <pc:spChg chg="mod">
          <ac:chgData name="Cameron Barnes" userId="d8a92c99-960a-4e6a-a6c2-c1e42f6e3095" providerId="ADAL" clId="{F8389DB8-569E-43B6-812F-C5D2FDDB84B3}" dt="2022-11-02T13:39:00.699" v="4235" actId="165"/>
          <ac:spMkLst>
            <pc:docMk/>
            <pc:sldMk cId="819018051" sldId="335"/>
            <ac:spMk id="111" creationId="{D4AB7683-7D4C-2B48-1483-249A93970E3A}"/>
          </ac:spMkLst>
        </pc:spChg>
        <pc:spChg chg="mod">
          <ac:chgData name="Cameron Barnes" userId="d8a92c99-960a-4e6a-a6c2-c1e42f6e3095" providerId="ADAL" clId="{F8389DB8-569E-43B6-812F-C5D2FDDB84B3}" dt="2022-11-02T13:39:00.699" v="4235" actId="165"/>
          <ac:spMkLst>
            <pc:docMk/>
            <pc:sldMk cId="819018051" sldId="335"/>
            <ac:spMk id="112" creationId="{E6EE999D-1C75-785C-8FE0-23A5442B6091}"/>
          </ac:spMkLst>
        </pc:spChg>
        <pc:spChg chg="mod">
          <ac:chgData name="Cameron Barnes" userId="d8a92c99-960a-4e6a-a6c2-c1e42f6e3095" providerId="ADAL" clId="{F8389DB8-569E-43B6-812F-C5D2FDDB84B3}" dt="2022-11-02T13:39:00.699" v="4235" actId="165"/>
          <ac:spMkLst>
            <pc:docMk/>
            <pc:sldMk cId="819018051" sldId="335"/>
            <ac:spMk id="113" creationId="{6EBA7F73-A3E1-1621-6876-80FE9F1D3606}"/>
          </ac:spMkLst>
        </pc:spChg>
        <pc:spChg chg="mod">
          <ac:chgData name="Cameron Barnes" userId="d8a92c99-960a-4e6a-a6c2-c1e42f6e3095" providerId="ADAL" clId="{F8389DB8-569E-43B6-812F-C5D2FDDB84B3}" dt="2022-11-02T13:39:00.699" v="4235" actId="165"/>
          <ac:spMkLst>
            <pc:docMk/>
            <pc:sldMk cId="819018051" sldId="335"/>
            <ac:spMk id="114" creationId="{C0FAFBE6-16F4-432C-A367-882993E3EB15}"/>
          </ac:spMkLst>
        </pc:spChg>
        <pc:spChg chg="mod">
          <ac:chgData name="Cameron Barnes" userId="d8a92c99-960a-4e6a-a6c2-c1e42f6e3095" providerId="ADAL" clId="{F8389DB8-569E-43B6-812F-C5D2FDDB84B3}" dt="2022-11-02T13:39:00.699" v="4235" actId="165"/>
          <ac:spMkLst>
            <pc:docMk/>
            <pc:sldMk cId="819018051" sldId="335"/>
            <ac:spMk id="118" creationId="{14465091-FE41-BE31-A8AB-5C2995B69E65}"/>
          </ac:spMkLst>
        </pc:spChg>
        <pc:spChg chg="mod">
          <ac:chgData name="Cameron Barnes" userId="d8a92c99-960a-4e6a-a6c2-c1e42f6e3095" providerId="ADAL" clId="{F8389DB8-569E-43B6-812F-C5D2FDDB84B3}" dt="2022-11-02T13:39:00.699" v="4235" actId="165"/>
          <ac:spMkLst>
            <pc:docMk/>
            <pc:sldMk cId="819018051" sldId="335"/>
            <ac:spMk id="119" creationId="{EFD6DC41-1D0A-C129-484B-B42C07FC5EF7}"/>
          </ac:spMkLst>
        </pc:spChg>
        <pc:spChg chg="mod">
          <ac:chgData name="Cameron Barnes" userId="d8a92c99-960a-4e6a-a6c2-c1e42f6e3095" providerId="ADAL" clId="{F8389DB8-569E-43B6-812F-C5D2FDDB84B3}" dt="2022-11-02T13:39:00.699" v="4235" actId="165"/>
          <ac:spMkLst>
            <pc:docMk/>
            <pc:sldMk cId="819018051" sldId="335"/>
            <ac:spMk id="121" creationId="{389ACB02-3BD3-A67C-3519-947D5BD7F48A}"/>
          </ac:spMkLst>
        </pc:spChg>
        <pc:spChg chg="mod">
          <ac:chgData name="Cameron Barnes" userId="d8a92c99-960a-4e6a-a6c2-c1e42f6e3095" providerId="ADAL" clId="{F8389DB8-569E-43B6-812F-C5D2FDDB84B3}" dt="2022-11-02T13:39:00.699" v="4235" actId="165"/>
          <ac:spMkLst>
            <pc:docMk/>
            <pc:sldMk cId="819018051" sldId="335"/>
            <ac:spMk id="122" creationId="{01F349FF-A3F7-77B5-D035-4A634A285041}"/>
          </ac:spMkLst>
        </pc:spChg>
        <pc:spChg chg="mod">
          <ac:chgData name="Cameron Barnes" userId="d8a92c99-960a-4e6a-a6c2-c1e42f6e3095" providerId="ADAL" clId="{F8389DB8-569E-43B6-812F-C5D2FDDB84B3}" dt="2022-11-02T13:39:00.699" v="4235" actId="165"/>
          <ac:spMkLst>
            <pc:docMk/>
            <pc:sldMk cId="819018051" sldId="335"/>
            <ac:spMk id="124" creationId="{488B76A0-0032-F6A3-C372-4C1389416BE9}"/>
          </ac:spMkLst>
        </pc:spChg>
        <pc:spChg chg="mod">
          <ac:chgData name="Cameron Barnes" userId="d8a92c99-960a-4e6a-a6c2-c1e42f6e3095" providerId="ADAL" clId="{F8389DB8-569E-43B6-812F-C5D2FDDB84B3}" dt="2022-11-02T13:39:00.699" v="4235" actId="165"/>
          <ac:spMkLst>
            <pc:docMk/>
            <pc:sldMk cId="819018051" sldId="335"/>
            <ac:spMk id="130" creationId="{08CD450D-1C7C-109B-9E20-E43177F8EFA9}"/>
          </ac:spMkLst>
        </pc:spChg>
        <pc:spChg chg="mod">
          <ac:chgData name="Cameron Barnes" userId="d8a92c99-960a-4e6a-a6c2-c1e42f6e3095" providerId="ADAL" clId="{F8389DB8-569E-43B6-812F-C5D2FDDB84B3}" dt="2022-11-02T13:39:00.699" v="4235" actId="165"/>
          <ac:spMkLst>
            <pc:docMk/>
            <pc:sldMk cId="819018051" sldId="335"/>
            <ac:spMk id="131" creationId="{456AF07A-638F-F2D8-FE2A-4BC918CB27BC}"/>
          </ac:spMkLst>
        </pc:spChg>
        <pc:spChg chg="mod">
          <ac:chgData name="Cameron Barnes" userId="d8a92c99-960a-4e6a-a6c2-c1e42f6e3095" providerId="ADAL" clId="{F8389DB8-569E-43B6-812F-C5D2FDDB84B3}" dt="2022-11-02T13:39:00.699" v="4235" actId="165"/>
          <ac:spMkLst>
            <pc:docMk/>
            <pc:sldMk cId="819018051" sldId="335"/>
            <ac:spMk id="132" creationId="{12321973-EB7D-E895-0773-FBF822FD461B}"/>
          </ac:spMkLst>
        </pc:spChg>
        <pc:spChg chg="mod">
          <ac:chgData name="Cameron Barnes" userId="d8a92c99-960a-4e6a-a6c2-c1e42f6e3095" providerId="ADAL" clId="{F8389DB8-569E-43B6-812F-C5D2FDDB84B3}" dt="2022-11-02T13:39:00.699" v="4235" actId="165"/>
          <ac:spMkLst>
            <pc:docMk/>
            <pc:sldMk cId="819018051" sldId="335"/>
            <ac:spMk id="133" creationId="{5A67FE9D-99D3-C974-8B57-83D80699224A}"/>
          </ac:spMkLst>
        </pc:spChg>
        <pc:grpChg chg="add del mod">
          <ac:chgData name="Cameron Barnes" userId="d8a92c99-960a-4e6a-a6c2-c1e42f6e3095" providerId="ADAL" clId="{F8389DB8-569E-43B6-812F-C5D2FDDB84B3}" dt="2022-11-02T13:39:04.036" v="4236" actId="1076"/>
          <ac:grpSpMkLst>
            <pc:docMk/>
            <pc:sldMk cId="819018051" sldId="335"/>
            <ac:grpSpMk id="94" creationId="{8E69381B-08A9-73DE-7CD4-996BB1F86FC4}"/>
          </ac:grpSpMkLst>
        </pc:grpChg>
        <pc:grpChg chg="mod topLvl">
          <ac:chgData name="Cameron Barnes" userId="d8a92c99-960a-4e6a-a6c2-c1e42f6e3095" providerId="ADAL" clId="{F8389DB8-569E-43B6-812F-C5D2FDDB84B3}" dt="2022-11-02T13:39:00.699" v="4235" actId="165"/>
          <ac:grpSpMkLst>
            <pc:docMk/>
            <pc:sldMk cId="819018051" sldId="335"/>
            <ac:grpSpMk id="97" creationId="{00D88A2B-EDBC-9821-0FEC-4946FDB77F08}"/>
          </ac:grpSpMkLst>
        </pc:grpChg>
        <pc:grpChg chg="mod topLvl">
          <ac:chgData name="Cameron Barnes" userId="d8a92c99-960a-4e6a-a6c2-c1e42f6e3095" providerId="ADAL" clId="{F8389DB8-569E-43B6-812F-C5D2FDDB84B3}" dt="2022-11-02T13:39:00.699" v="4235" actId="165"/>
          <ac:grpSpMkLst>
            <pc:docMk/>
            <pc:sldMk cId="819018051" sldId="335"/>
            <ac:grpSpMk id="99" creationId="{1A3F3C53-38E7-47A0-C374-4702D193BFFD}"/>
          </ac:grpSpMkLst>
        </pc:grpChg>
        <pc:grpChg chg="mod topLvl">
          <ac:chgData name="Cameron Barnes" userId="d8a92c99-960a-4e6a-a6c2-c1e42f6e3095" providerId="ADAL" clId="{F8389DB8-569E-43B6-812F-C5D2FDDB84B3}" dt="2022-11-02T13:39:00.699" v="4235" actId="165"/>
          <ac:grpSpMkLst>
            <pc:docMk/>
            <pc:sldMk cId="819018051" sldId="335"/>
            <ac:grpSpMk id="105" creationId="{48037619-4D9D-FEF6-A180-F6138635667C}"/>
          </ac:grpSpMkLst>
        </pc:grpChg>
        <pc:grpChg chg="mod topLvl">
          <ac:chgData name="Cameron Barnes" userId="d8a92c99-960a-4e6a-a6c2-c1e42f6e3095" providerId="ADAL" clId="{F8389DB8-569E-43B6-812F-C5D2FDDB84B3}" dt="2022-11-02T13:39:00.699" v="4235" actId="165"/>
          <ac:grpSpMkLst>
            <pc:docMk/>
            <pc:sldMk cId="819018051" sldId="335"/>
            <ac:grpSpMk id="106" creationId="{78C5E3B8-1B29-182B-B338-8D25C2A7BE53}"/>
          </ac:grpSpMkLst>
        </pc:grpChg>
        <pc:grpChg chg="mod topLvl">
          <ac:chgData name="Cameron Barnes" userId="d8a92c99-960a-4e6a-a6c2-c1e42f6e3095" providerId="ADAL" clId="{F8389DB8-569E-43B6-812F-C5D2FDDB84B3}" dt="2022-11-02T13:39:00.699" v="4235" actId="165"/>
          <ac:grpSpMkLst>
            <pc:docMk/>
            <pc:sldMk cId="819018051" sldId="335"/>
            <ac:grpSpMk id="107" creationId="{4B86A7FD-4DF5-BA99-81C0-1037EA79CAE4}"/>
          </ac:grpSpMkLst>
        </pc:grpChg>
        <pc:grpChg chg="mod">
          <ac:chgData name="Cameron Barnes" userId="d8a92c99-960a-4e6a-a6c2-c1e42f6e3095" providerId="ADAL" clId="{F8389DB8-569E-43B6-812F-C5D2FDDB84B3}" dt="2022-11-02T13:39:00.699" v="4235" actId="165"/>
          <ac:grpSpMkLst>
            <pc:docMk/>
            <pc:sldMk cId="819018051" sldId="335"/>
            <ac:grpSpMk id="115" creationId="{8FE601FC-90FB-0AA5-617E-DE909909A4A2}"/>
          </ac:grpSpMkLst>
        </pc:grpChg>
        <pc:grpChg chg="mod">
          <ac:chgData name="Cameron Barnes" userId="d8a92c99-960a-4e6a-a6c2-c1e42f6e3095" providerId="ADAL" clId="{F8389DB8-569E-43B6-812F-C5D2FDDB84B3}" dt="2022-11-02T13:39:00.699" v="4235" actId="165"/>
          <ac:grpSpMkLst>
            <pc:docMk/>
            <pc:sldMk cId="819018051" sldId="335"/>
            <ac:grpSpMk id="116" creationId="{B4CB7C9C-EE13-4460-102C-7C17EEBA2B79}"/>
          </ac:grpSpMkLst>
        </pc:grpChg>
        <pc:grpChg chg="mod">
          <ac:chgData name="Cameron Barnes" userId="d8a92c99-960a-4e6a-a6c2-c1e42f6e3095" providerId="ADAL" clId="{F8389DB8-569E-43B6-812F-C5D2FDDB84B3}" dt="2022-11-02T13:39:00.699" v="4235" actId="165"/>
          <ac:grpSpMkLst>
            <pc:docMk/>
            <pc:sldMk cId="819018051" sldId="335"/>
            <ac:grpSpMk id="117" creationId="{54226632-FB82-18BA-DBFC-595B96CB05C1}"/>
          </ac:grpSpMkLst>
        </pc:grpChg>
        <pc:picChg chg="mod">
          <ac:chgData name="Cameron Barnes" userId="d8a92c99-960a-4e6a-a6c2-c1e42f6e3095" providerId="ADAL" clId="{F8389DB8-569E-43B6-812F-C5D2FDDB84B3}" dt="2022-11-02T13:38:11.271" v="4226" actId="1076"/>
          <ac:picMkLst>
            <pc:docMk/>
            <pc:sldMk cId="819018051" sldId="335"/>
            <ac:picMk id="88" creationId="{032CFE92-44A3-06F6-7E08-EF931A8EA23B}"/>
          </ac:picMkLst>
        </pc:picChg>
        <pc:picChg chg="mod">
          <ac:chgData name="Cameron Barnes" userId="d8a92c99-960a-4e6a-a6c2-c1e42f6e3095" providerId="ADAL" clId="{F8389DB8-569E-43B6-812F-C5D2FDDB84B3}" dt="2022-11-02T13:39:15.737" v="4238" actId="1076"/>
          <ac:picMkLst>
            <pc:docMk/>
            <pc:sldMk cId="819018051" sldId="335"/>
            <ac:picMk id="93" creationId="{EE3D41C4-C5CD-1940-C1A8-CBD17529FF74}"/>
          </ac:picMkLst>
        </pc:picChg>
        <pc:picChg chg="mod">
          <ac:chgData name="Cameron Barnes" userId="d8a92c99-960a-4e6a-a6c2-c1e42f6e3095" providerId="ADAL" clId="{F8389DB8-569E-43B6-812F-C5D2FDDB84B3}" dt="2022-11-02T13:39:00.699" v="4235" actId="165"/>
          <ac:picMkLst>
            <pc:docMk/>
            <pc:sldMk cId="819018051" sldId="335"/>
            <ac:picMk id="120" creationId="{EF8D435A-1612-7663-D4AF-93234116BC33}"/>
          </ac:picMkLst>
        </pc:picChg>
        <pc:picChg chg="mod">
          <ac:chgData name="Cameron Barnes" userId="d8a92c99-960a-4e6a-a6c2-c1e42f6e3095" providerId="ADAL" clId="{F8389DB8-569E-43B6-812F-C5D2FDDB84B3}" dt="2022-11-02T13:39:00.699" v="4235" actId="165"/>
          <ac:picMkLst>
            <pc:docMk/>
            <pc:sldMk cId="819018051" sldId="335"/>
            <ac:picMk id="123" creationId="{FF1C73C6-8D25-4A82-928C-E30B6B9056DB}"/>
          </ac:picMkLst>
        </pc:picChg>
        <pc:cxnChg chg="mod">
          <ac:chgData name="Cameron Barnes" userId="d8a92c99-960a-4e6a-a6c2-c1e42f6e3095" providerId="ADAL" clId="{F8389DB8-569E-43B6-812F-C5D2FDDB84B3}" dt="2022-11-02T13:39:00.699" v="4235" actId="165"/>
          <ac:cxnSpMkLst>
            <pc:docMk/>
            <pc:sldMk cId="819018051" sldId="335"/>
            <ac:cxnSpMk id="125" creationId="{3E94B6B7-8169-9A04-FDB9-7181171B2326}"/>
          </ac:cxnSpMkLst>
        </pc:cxnChg>
        <pc:cxnChg chg="mod">
          <ac:chgData name="Cameron Barnes" userId="d8a92c99-960a-4e6a-a6c2-c1e42f6e3095" providerId="ADAL" clId="{F8389DB8-569E-43B6-812F-C5D2FDDB84B3}" dt="2022-11-02T13:39:00.699" v="4235" actId="165"/>
          <ac:cxnSpMkLst>
            <pc:docMk/>
            <pc:sldMk cId="819018051" sldId="335"/>
            <ac:cxnSpMk id="126" creationId="{172E475D-7BCD-5618-F23C-6415B2E98603}"/>
          </ac:cxnSpMkLst>
        </pc:cxnChg>
        <pc:cxnChg chg="mod">
          <ac:chgData name="Cameron Barnes" userId="d8a92c99-960a-4e6a-a6c2-c1e42f6e3095" providerId="ADAL" clId="{F8389DB8-569E-43B6-812F-C5D2FDDB84B3}" dt="2022-11-02T13:39:00.699" v="4235" actId="165"/>
          <ac:cxnSpMkLst>
            <pc:docMk/>
            <pc:sldMk cId="819018051" sldId="335"/>
            <ac:cxnSpMk id="127" creationId="{D4358453-6469-771C-2D93-DC6D3D3BED0C}"/>
          </ac:cxnSpMkLst>
        </pc:cxnChg>
        <pc:cxnChg chg="mod">
          <ac:chgData name="Cameron Barnes" userId="d8a92c99-960a-4e6a-a6c2-c1e42f6e3095" providerId="ADAL" clId="{F8389DB8-569E-43B6-812F-C5D2FDDB84B3}" dt="2022-11-02T13:39:00.699" v="4235" actId="165"/>
          <ac:cxnSpMkLst>
            <pc:docMk/>
            <pc:sldMk cId="819018051" sldId="335"/>
            <ac:cxnSpMk id="128" creationId="{0F120DA7-7C4A-6224-0045-D6BFB78F83C5}"/>
          </ac:cxnSpMkLst>
        </pc:cxnChg>
        <pc:cxnChg chg="mod">
          <ac:chgData name="Cameron Barnes" userId="d8a92c99-960a-4e6a-a6c2-c1e42f6e3095" providerId="ADAL" clId="{F8389DB8-569E-43B6-812F-C5D2FDDB84B3}" dt="2022-11-02T13:39:00.699" v="4235" actId="165"/>
          <ac:cxnSpMkLst>
            <pc:docMk/>
            <pc:sldMk cId="819018051" sldId="335"/>
            <ac:cxnSpMk id="129" creationId="{7DD3FC00-C38A-1468-9512-ADF67DDAA9C5}"/>
          </ac:cxnSpMkLst>
        </pc:cxnChg>
      </pc:sldChg>
      <pc:sldChg chg="delSp modSp add mod">
        <pc:chgData name="Cameron Barnes" userId="d8a92c99-960a-4e6a-a6c2-c1e42f6e3095" providerId="ADAL" clId="{F8389DB8-569E-43B6-812F-C5D2FDDB84B3}" dt="2022-11-02T13:48:06.820" v="4317" actId="1076"/>
        <pc:sldMkLst>
          <pc:docMk/>
          <pc:sldMk cId="1962260715" sldId="336"/>
        </pc:sldMkLst>
        <pc:spChg chg="mod topLvl">
          <ac:chgData name="Cameron Barnes" userId="d8a92c99-960a-4e6a-a6c2-c1e42f6e3095" providerId="ADAL" clId="{F8389DB8-569E-43B6-812F-C5D2FDDB84B3}" dt="2022-11-02T13:47:53.598" v="4315" actId="1076"/>
          <ac:spMkLst>
            <pc:docMk/>
            <pc:sldMk cId="1962260715" sldId="336"/>
            <ac:spMk id="95" creationId="{A2B53CAA-EB59-7828-725A-AFA8809994B3}"/>
          </ac:spMkLst>
        </pc:spChg>
        <pc:spChg chg="mod topLvl">
          <ac:chgData name="Cameron Barnes" userId="d8a92c99-960a-4e6a-a6c2-c1e42f6e3095" providerId="ADAL" clId="{F8389DB8-569E-43B6-812F-C5D2FDDB84B3}" dt="2022-11-02T13:47:43.897" v="4313" actId="1076"/>
          <ac:spMkLst>
            <pc:docMk/>
            <pc:sldMk cId="1962260715" sldId="336"/>
            <ac:spMk id="96" creationId="{927F2138-09A7-FBBE-AFB1-E2FE2803EB67}"/>
          </ac:spMkLst>
        </pc:spChg>
        <pc:spChg chg="mod topLvl">
          <ac:chgData name="Cameron Barnes" userId="d8a92c99-960a-4e6a-a6c2-c1e42f6e3095" providerId="ADAL" clId="{F8389DB8-569E-43B6-812F-C5D2FDDB84B3}" dt="2022-11-02T13:47:00.443" v="4303" actId="1076"/>
          <ac:spMkLst>
            <pc:docMk/>
            <pc:sldMk cId="1962260715" sldId="336"/>
            <ac:spMk id="98" creationId="{EBBDD6AE-91B5-A775-D2D9-89D7642C878A}"/>
          </ac:spMkLst>
        </pc:spChg>
        <pc:spChg chg="mod topLvl">
          <ac:chgData name="Cameron Barnes" userId="d8a92c99-960a-4e6a-a6c2-c1e42f6e3095" providerId="ADAL" clId="{F8389DB8-569E-43B6-812F-C5D2FDDB84B3}" dt="2022-11-02T13:46:27.413" v="4297" actId="688"/>
          <ac:spMkLst>
            <pc:docMk/>
            <pc:sldMk cId="1962260715" sldId="336"/>
            <ac:spMk id="100" creationId="{A873DF9A-BD91-5D93-438C-F3DF884333E3}"/>
          </ac:spMkLst>
        </pc:spChg>
        <pc:spChg chg="mod topLvl">
          <ac:chgData name="Cameron Barnes" userId="d8a92c99-960a-4e6a-a6c2-c1e42f6e3095" providerId="ADAL" clId="{F8389DB8-569E-43B6-812F-C5D2FDDB84B3}" dt="2022-11-02T13:46:27.413" v="4297" actId="688"/>
          <ac:spMkLst>
            <pc:docMk/>
            <pc:sldMk cId="1962260715" sldId="336"/>
            <ac:spMk id="101" creationId="{283B2018-26DE-0306-BB6B-4ADF7A4FEC72}"/>
          </ac:spMkLst>
        </pc:spChg>
        <pc:spChg chg="mod topLvl">
          <ac:chgData name="Cameron Barnes" userId="d8a92c99-960a-4e6a-a6c2-c1e42f6e3095" providerId="ADAL" clId="{F8389DB8-569E-43B6-812F-C5D2FDDB84B3}" dt="2022-11-02T13:46:27.413" v="4297" actId="688"/>
          <ac:spMkLst>
            <pc:docMk/>
            <pc:sldMk cId="1962260715" sldId="336"/>
            <ac:spMk id="102" creationId="{BE35F10C-840C-2952-21EE-27ED51F1242D}"/>
          </ac:spMkLst>
        </pc:spChg>
        <pc:spChg chg="mod topLvl">
          <ac:chgData name="Cameron Barnes" userId="d8a92c99-960a-4e6a-a6c2-c1e42f6e3095" providerId="ADAL" clId="{F8389DB8-569E-43B6-812F-C5D2FDDB84B3}" dt="2022-11-02T13:47:15.202" v="4307" actId="14100"/>
          <ac:spMkLst>
            <pc:docMk/>
            <pc:sldMk cId="1962260715" sldId="336"/>
            <ac:spMk id="103" creationId="{696D2D0B-9140-6169-1E65-44357E481069}"/>
          </ac:spMkLst>
        </pc:spChg>
        <pc:spChg chg="mod topLvl">
          <ac:chgData name="Cameron Barnes" userId="d8a92c99-960a-4e6a-a6c2-c1e42f6e3095" providerId="ADAL" clId="{F8389DB8-569E-43B6-812F-C5D2FDDB84B3}" dt="2022-11-02T13:47:12.269" v="4306" actId="1076"/>
          <ac:spMkLst>
            <pc:docMk/>
            <pc:sldMk cId="1962260715" sldId="336"/>
            <ac:spMk id="104" creationId="{42C32EE1-8B61-31AA-D7FE-853095311724}"/>
          </ac:spMkLst>
        </pc:spChg>
        <pc:spChg chg="mod">
          <ac:chgData name="Cameron Barnes" userId="d8a92c99-960a-4e6a-a6c2-c1e42f6e3095" providerId="ADAL" clId="{F8389DB8-569E-43B6-812F-C5D2FDDB84B3}" dt="2022-11-02T13:46:20.948" v="4295" actId="165"/>
          <ac:spMkLst>
            <pc:docMk/>
            <pc:sldMk cId="1962260715" sldId="336"/>
            <ac:spMk id="108" creationId="{896AC758-794D-76BB-A15B-F00D2D0BB466}"/>
          </ac:spMkLst>
        </pc:spChg>
        <pc:spChg chg="mod">
          <ac:chgData name="Cameron Barnes" userId="d8a92c99-960a-4e6a-a6c2-c1e42f6e3095" providerId="ADAL" clId="{F8389DB8-569E-43B6-812F-C5D2FDDB84B3}" dt="2022-11-02T13:46:20.948" v="4295" actId="165"/>
          <ac:spMkLst>
            <pc:docMk/>
            <pc:sldMk cId="1962260715" sldId="336"/>
            <ac:spMk id="109" creationId="{345CEF93-DE6D-2C30-B0F5-95FC9003D812}"/>
          </ac:spMkLst>
        </pc:spChg>
        <pc:spChg chg="mod">
          <ac:chgData name="Cameron Barnes" userId="d8a92c99-960a-4e6a-a6c2-c1e42f6e3095" providerId="ADAL" clId="{F8389DB8-569E-43B6-812F-C5D2FDDB84B3}" dt="2022-11-02T13:46:20.948" v="4295" actId="165"/>
          <ac:spMkLst>
            <pc:docMk/>
            <pc:sldMk cId="1962260715" sldId="336"/>
            <ac:spMk id="110" creationId="{914140CC-FFE4-7EE1-392D-CBFA1F6BCA11}"/>
          </ac:spMkLst>
        </pc:spChg>
        <pc:spChg chg="mod">
          <ac:chgData name="Cameron Barnes" userId="d8a92c99-960a-4e6a-a6c2-c1e42f6e3095" providerId="ADAL" clId="{F8389DB8-569E-43B6-812F-C5D2FDDB84B3}" dt="2022-11-02T13:46:20.948" v="4295" actId="165"/>
          <ac:spMkLst>
            <pc:docMk/>
            <pc:sldMk cId="1962260715" sldId="336"/>
            <ac:spMk id="111" creationId="{D4AB7683-7D4C-2B48-1483-249A93970E3A}"/>
          </ac:spMkLst>
        </pc:spChg>
        <pc:spChg chg="mod">
          <ac:chgData name="Cameron Barnes" userId="d8a92c99-960a-4e6a-a6c2-c1e42f6e3095" providerId="ADAL" clId="{F8389DB8-569E-43B6-812F-C5D2FDDB84B3}" dt="2022-11-02T13:46:20.948" v="4295" actId="165"/>
          <ac:spMkLst>
            <pc:docMk/>
            <pc:sldMk cId="1962260715" sldId="336"/>
            <ac:spMk id="112" creationId="{E6EE999D-1C75-785C-8FE0-23A5442B6091}"/>
          </ac:spMkLst>
        </pc:spChg>
        <pc:spChg chg="mod">
          <ac:chgData name="Cameron Barnes" userId="d8a92c99-960a-4e6a-a6c2-c1e42f6e3095" providerId="ADAL" clId="{F8389DB8-569E-43B6-812F-C5D2FDDB84B3}" dt="2022-11-02T13:46:20.948" v="4295" actId="165"/>
          <ac:spMkLst>
            <pc:docMk/>
            <pc:sldMk cId="1962260715" sldId="336"/>
            <ac:spMk id="113" creationId="{6EBA7F73-A3E1-1621-6876-80FE9F1D3606}"/>
          </ac:spMkLst>
        </pc:spChg>
        <pc:spChg chg="mod">
          <ac:chgData name="Cameron Barnes" userId="d8a92c99-960a-4e6a-a6c2-c1e42f6e3095" providerId="ADAL" clId="{F8389DB8-569E-43B6-812F-C5D2FDDB84B3}" dt="2022-11-02T13:46:20.948" v="4295" actId="165"/>
          <ac:spMkLst>
            <pc:docMk/>
            <pc:sldMk cId="1962260715" sldId="336"/>
            <ac:spMk id="114" creationId="{C0FAFBE6-16F4-432C-A367-882993E3EB15}"/>
          </ac:spMkLst>
        </pc:spChg>
        <pc:spChg chg="mod">
          <ac:chgData name="Cameron Barnes" userId="d8a92c99-960a-4e6a-a6c2-c1e42f6e3095" providerId="ADAL" clId="{F8389DB8-569E-43B6-812F-C5D2FDDB84B3}" dt="2022-11-02T13:46:20.948" v="4295" actId="165"/>
          <ac:spMkLst>
            <pc:docMk/>
            <pc:sldMk cId="1962260715" sldId="336"/>
            <ac:spMk id="118" creationId="{14465091-FE41-BE31-A8AB-5C2995B69E65}"/>
          </ac:spMkLst>
        </pc:spChg>
        <pc:spChg chg="mod">
          <ac:chgData name="Cameron Barnes" userId="d8a92c99-960a-4e6a-a6c2-c1e42f6e3095" providerId="ADAL" clId="{F8389DB8-569E-43B6-812F-C5D2FDDB84B3}" dt="2022-11-02T13:46:20.948" v="4295" actId="165"/>
          <ac:spMkLst>
            <pc:docMk/>
            <pc:sldMk cId="1962260715" sldId="336"/>
            <ac:spMk id="119" creationId="{EFD6DC41-1D0A-C129-484B-B42C07FC5EF7}"/>
          </ac:spMkLst>
        </pc:spChg>
        <pc:spChg chg="mod">
          <ac:chgData name="Cameron Barnes" userId="d8a92c99-960a-4e6a-a6c2-c1e42f6e3095" providerId="ADAL" clId="{F8389DB8-569E-43B6-812F-C5D2FDDB84B3}" dt="2022-11-02T13:46:20.948" v="4295" actId="165"/>
          <ac:spMkLst>
            <pc:docMk/>
            <pc:sldMk cId="1962260715" sldId="336"/>
            <ac:spMk id="121" creationId="{389ACB02-3BD3-A67C-3519-947D5BD7F48A}"/>
          </ac:spMkLst>
        </pc:spChg>
        <pc:spChg chg="mod">
          <ac:chgData name="Cameron Barnes" userId="d8a92c99-960a-4e6a-a6c2-c1e42f6e3095" providerId="ADAL" clId="{F8389DB8-569E-43B6-812F-C5D2FDDB84B3}" dt="2022-11-02T13:46:20.948" v="4295" actId="165"/>
          <ac:spMkLst>
            <pc:docMk/>
            <pc:sldMk cId="1962260715" sldId="336"/>
            <ac:spMk id="122" creationId="{01F349FF-A3F7-77B5-D035-4A634A285041}"/>
          </ac:spMkLst>
        </pc:spChg>
        <pc:spChg chg="mod">
          <ac:chgData name="Cameron Barnes" userId="d8a92c99-960a-4e6a-a6c2-c1e42f6e3095" providerId="ADAL" clId="{F8389DB8-569E-43B6-812F-C5D2FDDB84B3}" dt="2022-11-02T13:46:20.948" v="4295" actId="165"/>
          <ac:spMkLst>
            <pc:docMk/>
            <pc:sldMk cId="1962260715" sldId="336"/>
            <ac:spMk id="124" creationId="{488B76A0-0032-F6A3-C372-4C1389416BE9}"/>
          </ac:spMkLst>
        </pc:spChg>
        <pc:spChg chg="mod">
          <ac:chgData name="Cameron Barnes" userId="d8a92c99-960a-4e6a-a6c2-c1e42f6e3095" providerId="ADAL" clId="{F8389DB8-569E-43B6-812F-C5D2FDDB84B3}" dt="2022-11-02T13:46:20.948" v="4295" actId="165"/>
          <ac:spMkLst>
            <pc:docMk/>
            <pc:sldMk cId="1962260715" sldId="336"/>
            <ac:spMk id="130" creationId="{08CD450D-1C7C-109B-9E20-E43177F8EFA9}"/>
          </ac:spMkLst>
        </pc:spChg>
        <pc:spChg chg="mod">
          <ac:chgData name="Cameron Barnes" userId="d8a92c99-960a-4e6a-a6c2-c1e42f6e3095" providerId="ADAL" clId="{F8389DB8-569E-43B6-812F-C5D2FDDB84B3}" dt="2022-11-02T13:46:20.948" v="4295" actId="165"/>
          <ac:spMkLst>
            <pc:docMk/>
            <pc:sldMk cId="1962260715" sldId="336"/>
            <ac:spMk id="131" creationId="{456AF07A-638F-F2D8-FE2A-4BC918CB27BC}"/>
          </ac:spMkLst>
        </pc:spChg>
        <pc:spChg chg="mod">
          <ac:chgData name="Cameron Barnes" userId="d8a92c99-960a-4e6a-a6c2-c1e42f6e3095" providerId="ADAL" clId="{F8389DB8-569E-43B6-812F-C5D2FDDB84B3}" dt="2022-11-02T13:46:20.948" v="4295" actId="165"/>
          <ac:spMkLst>
            <pc:docMk/>
            <pc:sldMk cId="1962260715" sldId="336"/>
            <ac:spMk id="132" creationId="{12321973-EB7D-E895-0773-FBF822FD461B}"/>
          </ac:spMkLst>
        </pc:spChg>
        <pc:spChg chg="mod">
          <ac:chgData name="Cameron Barnes" userId="d8a92c99-960a-4e6a-a6c2-c1e42f6e3095" providerId="ADAL" clId="{F8389DB8-569E-43B6-812F-C5D2FDDB84B3}" dt="2022-11-02T13:46:20.948" v="4295" actId="165"/>
          <ac:spMkLst>
            <pc:docMk/>
            <pc:sldMk cId="1962260715" sldId="336"/>
            <ac:spMk id="133" creationId="{5A67FE9D-99D3-C974-8B57-83D80699224A}"/>
          </ac:spMkLst>
        </pc:spChg>
        <pc:spChg chg="mod ord">
          <ac:chgData name="Cameron Barnes" userId="d8a92c99-960a-4e6a-a6c2-c1e42f6e3095" providerId="ADAL" clId="{F8389DB8-569E-43B6-812F-C5D2FDDB84B3}" dt="2022-11-02T13:46:07.793" v="4294" actId="171"/>
          <ac:spMkLst>
            <pc:docMk/>
            <pc:sldMk cId="1962260715" sldId="336"/>
            <ac:spMk id="134" creationId="{9EB74EDC-7790-20F5-0FA9-B708EE0BADFE}"/>
          </ac:spMkLst>
        </pc:spChg>
        <pc:grpChg chg="del">
          <ac:chgData name="Cameron Barnes" userId="d8a92c99-960a-4e6a-a6c2-c1e42f6e3095" providerId="ADAL" clId="{F8389DB8-569E-43B6-812F-C5D2FDDB84B3}" dt="2022-11-02T13:46:20.948" v="4295" actId="165"/>
          <ac:grpSpMkLst>
            <pc:docMk/>
            <pc:sldMk cId="1962260715" sldId="336"/>
            <ac:grpSpMk id="94" creationId="{8E69381B-08A9-73DE-7CD4-996BB1F86FC4}"/>
          </ac:grpSpMkLst>
        </pc:grpChg>
        <pc:grpChg chg="mod topLvl">
          <ac:chgData name="Cameron Barnes" userId="d8a92c99-960a-4e6a-a6c2-c1e42f6e3095" providerId="ADAL" clId="{F8389DB8-569E-43B6-812F-C5D2FDDB84B3}" dt="2022-11-02T13:47:25.956" v="4309" actId="1076"/>
          <ac:grpSpMkLst>
            <pc:docMk/>
            <pc:sldMk cId="1962260715" sldId="336"/>
            <ac:grpSpMk id="97" creationId="{00D88A2B-EDBC-9821-0FEC-4946FDB77F08}"/>
          </ac:grpSpMkLst>
        </pc:grpChg>
        <pc:grpChg chg="mod topLvl">
          <ac:chgData name="Cameron Barnes" userId="d8a92c99-960a-4e6a-a6c2-c1e42f6e3095" providerId="ADAL" clId="{F8389DB8-569E-43B6-812F-C5D2FDDB84B3}" dt="2022-11-02T13:46:27.413" v="4297" actId="688"/>
          <ac:grpSpMkLst>
            <pc:docMk/>
            <pc:sldMk cId="1962260715" sldId="336"/>
            <ac:grpSpMk id="99" creationId="{1A3F3C53-38E7-47A0-C374-4702D193BFFD}"/>
          </ac:grpSpMkLst>
        </pc:grpChg>
        <pc:grpChg chg="mod topLvl">
          <ac:chgData name="Cameron Barnes" userId="d8a92c99-960a-4e6a-a6c2-c1e42f6e3095" providerId="ADAL" clId="{F8389DB8-569E-43B6-812F-C5D2FDDB84B3}" dt="2022-11-02T13:47:49.083" v="4314" actId="1076"/>
          <ac:grpSpMkLst>
            <pc:docMk/>
            <pc:sldMk cId="1962260715" sldId="336"/>
            <ac:grpSpMk id="105" creationId="{48037619-4D9D-FEF6-A180-F6138635667C}"/>
          </ac:grpSpMkLst>
        </pc:grpChg>
        <pc:grpChg chg="mod topLvl">
          <ac:chgData name="Cameron Barnes" userId="d8a92c99-960a-4e6a-a6c2-c1e42f6e3095" providerId="ADAL" clId="{F8389DB8-569E-43B6-812F-C5D2FDDB84B3}" dt="2022-11-02T13:47:59.079" v="4316" actId="1076"/>
          <ac:grpSpMkLst>
            <pc:docMk/>
            <pc:sldMk cId="1962260715" sldId="336"/>
            <ac:grpSpMk id="106" creationId="{78C5E3B8-1B29-182B-B338-8D25C2A7BE53}"/>
          </ac:grpSpMkLst>
        </pc:grpChg>
        <pc:grpChg chg="mod topLvl">
          <ac:chgData name="Cameron Barnes" userId="d8a92c99-960a-4e6a-a6c2-c1e42f6e3095" providerId="ADAL" clId="{F8389DB8-569E-43B6-812F-C5D2FDDB84B3}" dt="2022-11-02T13:48:06.820" v="4317" actId="1076"/>
          <ac:grpSpMkLst>
            <pc:docMk/>
            <pc:sldMk cId="1962260715" sldId="336"/>
            <ac:grpSpMk id="107" creationId="{4B86A7FD-4DF5-BA99-81C0-1037EA79CAE4}"/>
          </ac:grpSpMkLst>
        </pc:grpChg>
        <pc:grpChg chg="mod">
          <ac:chgData name="Cameron Barnes" userId="d8a92c99-960a-4e6a-a6c2-c1e42f6e3095" providerId="ADAL" clId="{F8389DB8-569E-43B6-812F-C5D2FDDB84B3}" dt="2022-11-02T13:46:20.948" v="4295" actId="165"/>
          <ac:grpSpMkLst>
            <pc:docMk/>
            <pc:sldMk cId="1962260715" sldId="336"/>
            <ac:grpSpMk id="115" creationId="{8FE601FC-90FB-0AA5-617E-DE909909A4A2}"/>
          </ac:grpSpMkLst>
        </pc:grpChg>
        <pc:grpChg chg="mod">
          <ac:chgData name="Cameron Barnes" userId="d8a92c99-960a-4e6a-a6c2-c1e42f6e3095" providerId="ADAL" clId="{F8389DB8-569E-43B6-812F-C5D2FDDB84B3}" dt="2022-11-02T13:46:20.948" v="4295" actId="165"/>
          <ac:grpSpMkLst>
            <pc:docMk/>
            <pc:sldMk cId="1962260715" sldId="336"/>
            <ac:grpSpMk id="116" creationId="{B4CB7C9C-EE13-4460-102C-7C17EEBA2B79}"/>
          </ac:grpSpMkLst>
        </pc:grpChg>
        <pc:grpChg chg="mod">
          <ac:chgData name="Cameron Barnes" userId="d8a92c99-960a-4e6a-a6c2-c1e42f6e3095" providerId="ADAL" clId="{F8389DB8-569E-43B6-812F-C5D2FDDB84B3}" dt="2022-11-02T13:46:20.948" v="4295" actId="165"/>
          <ac:grpSpMkLst>
            <pc:docMk/>
            <pc:sldMk cId="1962260715" sldId="336"/>
            <ac:grpSpMk id="117" creationId="{54226632-FB82-18BA-DBFC-595B96CB05C1}"/>
          </ac:grpSpMkLst>
        </pc:grpChg>
        <pc:picChg chg="mod">
          <ac:chgData name="Cameron Barnes" userId="d8a92c99-960a-4e6a-a6c2-c1e42f6e3095" providerId="ADAL" clId="{F8389DB8-569E-43B6-812F-C5D2FDDB84B3}" dt="2022-11-02T13:46:20.948" v="4295" actId="165"/>
          <ac:picMkLst>
            <pc:docMk/>
            <pc:sldMk cId="1962260715" sldId="336"/>
            <ac:picMk id="120" creationId="{EF8D435A-1612-7663-D4AF-93234116BC33}"/>
          </ac:picMkLst>
        </pc:picChg>
        <pc:picChg chg="mod">
          <ac:chgData name="Cameron Barnes" userId="d8a92c99-960a-4e6a-a6c2-c1e42f6e3095" providerId="ADAL" clId="{F8389DB8-569E-43B6-812F-C5D2FDDB84B3}" dt="2022-11-02T13:46:20.948" v="4295" actId="165"/>
          <ac:picMkLst>
            <pc:docMk/>
            <pc:sldMk cId="1962260715" sldId="336"/>
            <ac:picMk id="123" creationId="{FF1C73C6-8D25-4A82-928C-E30B6B9056DB}"/>
          </ac:picMkLst>
        </pc:picChg>
        <pc:cxnChg chg="mod">
          <ac:chgData name="Cameron Barnes" userId="d8a92c99-960a-4e6a-a6c2-c1e42f6e3095" providerId="ADAL" clId="{F8389DB8-569E-43B6-812F-C5D2FDDB84B3}" dt="2022-11-02T13:46:20.948" v="4295" actId="165"/>
          <ac:cxnSpMkLst>
            <pc:docMk/>
            <pc:sldMk cId="1962260715" sldId="336"/>
            <ac:cxnSpMk id="125" creationId="{3E94B6B7-8169-9A04-FDB9-7181171B2326}"/>
          </ac:cxnSpMkLst>
        </pc:cxnChg>
        <pc:cxnChg chg="mod">
          <ac:chgData name="Cameron Barnes" userId="d8a92c99-960a-4e6a-a6c2-c1e42f6e3095" providerId="ADAL" clId="{F8389DB8-569E-43B6-812F-C5D2FDDB84B3}" dt="2022-11-02T13:46:20.948" v="4295" actId="165"/>
          <ac:cxnSpMkLst>
            <pc:docMk/>
            <pc:sldMk cId="1962260715" sldId="336"/>
            <ac:cxnSpMk id="126" creationId="{172E475D-7BCD-5618-F23C-6415B2E98603}"/>
          </ac:cxnSpMkLst>
        </pc:cxnChg>
        <pc:cxnChg chg="mod">
          <ac:chgData name="Cameron Barnes" userId="d8a92c99-960a-4e6a-a6c2-c1e42f6e3095" providerId="ADAL" clId="{F8389DB8-569E-43B6-812F-C5D2FDDB84B3}" dt="2022-11-02T13:46:20.948" v="4295" actId="165"/>
          <ac:cxnSpMkLst>
            <pc:docMk/>
            <pc:sldMk cId="1962260715" sldId="336"/>
            <ac:cxnSpMk id="127" creationId="{D4358453-6469-771C-2D93-DC6D3D3BED0C}"/>
          </ac:cxnSpMkLst>
        </pc:cxnChg>
        <pc:cxnChg chg="mod">
          <ac:chgData name="Cameron Barnes" userId="d8a92c99-960a-4e6a-a6c2-c1e42f6e3095" providerId="ADAL" clId="{F8389DB8-569E-43B6-812F-C5D2FDDB84B3}" dt="2022-11-02T13:46:20.948" v="4295" actId="165"/>
          <ac:cxnSpMkLst>
            <pc:docMk/>
            <pc:sldMk cId="1962260715" sldId="336"/>
            <ac:cxnSpMk id="128" creationId="{0F120DA7-7C4A-6224-0045-D6BFB78F83C5}"/>
          </ac:cxnSpMkLst>
        </pc:cxnChg>
        <pc:cxnChg chg="mod">
          <ac:chgData name="Cameron Barnes" userId="d8a92c99-960a-4e6a-a6c2-c1e42f6e3095" providerId="ADAL" clId="{F8389DB8-569E-43B6-812F-C5D2FDDB84B3}" dt="2022-11-02T13:46:20.948" v="4295" actId="165"/>
          <ac:cxnSpMkLst>
            <pc:docMk/>
            <pc:sldMk cId="1962260715" sldId="336"/>
            <ac:cxnSpMk id="129" creationId="{7DD3FC00-C38A-1468-9512-ADF67DDAA9C5}"/>
          </ac:cxnSpMkLst>
        </pc:cxnChg>
      </pc:sldChg>
      <pc:sldChg chg="addSp delSp modSp add mod">
        <pc:chgData name="Cameron Barnes" userId="d8a92c99-960a-4e6a-a6c2-c1e42f6e3095" providerId="ADAL" clId="{F8389DB8-569E-43B6-812F-C5D2FDDB84B3}" dt="2022-11-03T00:05:55.252" v="5291" actId="164"/>
        <pc:sldMkLst>
          <pc:docMk/>
          <pc:sldMk cId="2537885256" sldId="337"/>
        </pc:sldMkLst>
        <pc:spChg chg="add mod">
          <ac:chgData name="Cameron Barnes" userId="d8a92c99-960a-4e6a-a6c2-c1e42f6e3095" providerId="ADAL" clId="{F8389DB8-569E-43B6-812F-C5D2FDDB84B3}" dt="2022-11-03T00:05:55.252" v="5291" actId="164"/>
          <ac:spMkLst>
            <pc:docMk/>
            <pc:sldMk cId="2537885256" sldId="337"/>
            <ac:spMk id="2" creationId="{C0E75ABB-1571-5C5A-A1C5-FF26BCA54C40}"/>
          </ac:spMkLst>
        </pc:spChg>
        <pc:spChg chg="mod">
          <ac:chgData name="Cameron Barnes" userId="d8a92c99-960a-4e6a-a6c2-c1e42f6e3095" providerId="ADAL" clId="{F8389DB8-569E-43B6-812F-C5D2FDDB84B3}" dt="2022-11-03T00:04:10.102" v="5276"/>
          <ac:spMkLst>
            <pc:docMk/>
            <pc:sldMk cId="2537885256" sldId="337"/>
            <ac:spMk id="6" creationId="{B75FEAE2-3614-1906-013F-7B542578F7BC}"/>
          </ac:spMkLst>
        </pc:spChg>
        <pc:spChg chg="mod">
          <ac:chgData name="Cameron Barnes" userId="d8a92c99-960a-4e6a-a6c2-c1e42f6e3095" providerId="ADAL" clId="{F8389DB8-569E-43B6-812F-C5D2FDDB84B3}" dt="2022-11-03T00:04:10.102" v="5276"/>
          <ac:spMkLst>
            <pc:docMk/>
            <pc:sldMk cId="2537885256" sldId="337"/>
            <ac:spMk id="7" creationId="{190276A3-45D1-ED73-0ADC-39683A1A525A}"/>
          </ac:spMkLst>
        </pc:spChg>
        <pc:spChg chg="mod">
          <ac:chgData name="Cameron Barnes" userId="d8a92c99-960a-4e6a-a6c2-c1e42f6e3095" providerId="ADAL" clId="{F8389DB8-569E-43B6-812F-C5D2FDDB84B3}" dt="2022-11-03T00:04:10.102" v="5276"/>
          <ac:spMkLst>
            <pc:docMk/>
            <pc:sldMk cId="2537885256" sldId="337"/>
            <ac:spMk id="9" creationId="{2050196D-3038-8474-015E-2D9B082F4062}"/>
          </ac:spMkLst>
        </pc:spChg>
        <pc:spChg chg="mod">
          <ac:chgData name="Cameron Barnes" userId="d8a92c99-960a-4e6a-a6c2-c1e42f6e3095" providerId="ADAL" clId="{F8389DB8-569E-43B6-812F-C5D2FDDB84B3}" dt="2022-11-03T00:04:10.102" v="5276"/>
          <ac:spMkLst>
            <pc:docMk/>
            <pc:sldMk cId="2537885256" sldId="337"/>
            <ac:spMk id="10" creationId="{9CB0A5CE-3D32-A515-64C4-CCB83F931ABD}"/>
          </ac:spMkLst>
        </pc:spChg>
        <pc:spChg chg="mod">
          <ac:chgData name="Cameron Barnes" userId="d8a92c99-960a-4e6a-a6c2-c1e42f6e3095" providerId="ADAL" clId="{F8389DB8-569E-43B6-812F-C5D2FDDB84B3}" dt="2022-11-03T00:04:10.102" v="5276"/>
          <ac:spMkLst>
            <pc:docMk/>
            <pc:sldMk cId="2537885256" sldId="337"/>
            <ac:spMk id="11" creationId="{8EF391F7-2693-6691-91D2-64C39C396536}"/>
          </ac:spMkLst>
        </pc:spChg>
        <pc:spChg chg="mod">
          <ac:chgData name="Cameron Barnes" userId="d8a92c99-960a-4e6a-a6c2-c1e42f6e3095" providerId="ADAL" clId="{F8389DB8-569E-43B6-812F-C5D2FDDB84B3}" dt="2022-11-03T00:04:10.102" v="5276"/>
          <ac:spMkLst>
            <pc:docMk/>
            <pc:sldMk cId="2537885256" sldId="337"/>
            <ac:spMk id="12" creationId="{2459B8F3-F9AB-80CC-E8C1-38AAE63A6DE0}"/>
          </ac:spMkLst>
        </pc:spChg>
        <pc:spChg chg="mod">
          <ac:chgData name="Cameron Barnes" userId="d8a92c99-960a-4e6a-a6c2-c1e42f6e3095" providerId="ADAL" clId="{F8389DB8-569E-43B6-812F-C5D2FDDB84B3}" dt="2022-11-03T00:04:10.102" v="5276"/>
          <ac:spMkLst>
            <pc:docMk/>
            <pc:sldMk cId="2537885256" sldId="337"/>
            <ac:spMk id="13" creationId="{68AE239B-30B8-267A-ABAD-6772D0464AA0}"/>
          </ac:spMkLst>
        </pc:spChg>
        <pc:spChg chg="mod">
          <ac:chgData name="Cameron Barnes" userId="d8a92c99-960a-4e6a-a6c2-c1e42f6e3095" providerId="ADAL" clId="{F8389DB8-569E-43B6-812F-C5D2FDDB84B3}" dt="2022-11-03T00:04:10.102" v="5276"/>
          <ac:spMkLst>
            <pc:docMk/>
            <pc:sldMk cId="2537885256" sldId="337"/>
            <ac:spMk id="14" creationId="{B6E59EB7-83B8-5E75-CDD8-56D80098AF49}"/>
          </ac:spMkLst>
        </pc:spChg>
        <pc:spChg chg="mod">
          <ac:chgData name="Cameron Barnes" userId="d8a92c99-960a-4e6a-a6c2-c1e42f6e3095" providerId="ADAL" clId="{F8389DB8-569E-43B6-812F-C5D2FDDB84B3}" dt="2022-11-03T00:04:10.102" v="5276"/>
          <ac:spMkLst>
            <pc:docMk/>
            <pc:sldMk cId="2537885256" sldId="337"/>
            <ac:spMk id="15" creationId="{73755FBD-7602-2258-CC43-E438368F76EA}"/>
          </ac:spMkLst>
        </pc:spChg>
        <pc:spChg chg="mod">
          <ac:chgData name="Cameron Barnes" userId="d8a92c99-960a-4e6a-a6c2-c1e42f6e3095" providerId="ADAL" clId="{F8389DB8-569E-43B6-812F-C5D2FDDB84B3}" dt="2022-11-03T00:04:10.102" v="5276"/>
          <ac:spMkLst>
            <pc:docMk/>
            <pc:sldMk cId="2537885256" sldId="337"/>
            <ac:spMk id="16" creationId="{6B9AEA1F-350F-3D06-1731-6C5C84AC8A67}"/>
          </ac:spMkLst>
        </pc:spChg>
        <pc:grpChg chg="add mod">
          <ac:chgData name="Cameron Barnes" userId="d8a92c99-960a-4e6a-a6c2-c1e42f6e3095" providerId="ADAL" clId="{F8389DB8-569E-43B6-812F-C5D2FDDB84B3}" dt="2022-11-03T00:05:55.252" v="5291" actId="164"/>
          <ac:grpSpMkLst>
            <pc:docMk/>
            <pc:sldMk cId="2537885256" sldId="337"/>
            <ac:grpSpMk id="5" creationId="{82FD8437-FBEF-8354-B6BC-4D0DA28F00DD}"/>
          </ac:grpSpMkLst>
        </pc:grpChg>
        <pc:grpChg chg="mod">
          <ac:chgData name="Cameron Barnes" userId="d8a92c99-960a-4e6a-a6c2-c1e42f6e3095" providerId="ADAL" clId="{F8389DB8-569E-43B6-812F-C5D2FDDB84B3}" dt="2022-11-03T00:04:10.102" v="5276"/>
          <ac:grpSpMkLst>
            <pc:docMk/>
            <pc:sldMk cId="2537885256" sldId="337"/>
            <ac:grpSpMk id="8" creationId="{C86CE9B9-8D3F-B7D5-4BD5-D55C1F1D8E02}"/>
          </ac:grpSpMkLst>
        </pc:grpChg>
        <pc:grpChg chg="add mod">
          <ac:chgData name="Cameron Barnes" userId="d8a92c99-960a-4e6a-a6c2-c1e42f6e3095" providerId="ADAL" clId="{F8389DB8-569E-43B6-812F-C5D2FDDB84B3}" dt="2022-11-03T00:05:55.252" v="5291" actId="164"/>
          <ac:grpSpMkLst>
            <pc:docMk/>
            <pc:sldMk cId="2537885256" sldId="337"/>
            <ac:grpSpMk id="17" creationId="{DFAC0FF9-36BE-BBAB-C1A6-39B7BE236CBA}"/>
          </ac:grpSpMkLst>
        </pc:grpChg>
        <pc:grpChg chg="del">
          <ac:chgData name="Cameron Barnes" userId="d8a92c99-960a-4e6a-a6c2-c1e42f6e3095" providerId="ADAL" clId="{F8389DB8-569E-43B6-812F-C5D2FDDB84B3}" dt="2022-11-02T15:16:19.930" v="5138" actId="478"/>
          <ac:grpSpMkLst>
            <pc:docMk/>
            <pc:sldMk cId="2537885256" sldId="337"/>
            <ac:grpSpMk id="52" creationId="{F5A1324B-755D-D413-F127-1C3A2ADEA356}"/>
          </ac:grpSpMkLst>
        </pc:grpChg>
      </pc:sldChg>
      <pc:sldChg chg="addSp delSp modSp add mod">
        <pc:chgData name="Cameron Barnes" userId="d8a92c99-960a-4e6a-a6c2-c1e42f6e3095" providerId="ADAL" clId="{F8389DB8-569E-43B6-812F-C5D2FDDB84B3}" dt="2022-11-03T00:06:24.162" v="5301" actId="1076"/>
        <pc:sldMkLst>
          <pc:docMk/>
          <pc:sldMk cId="16310257" sldId="338"/>
        </pc:sldMkLst>
        <pc:spChg chg="mod">
          <ac:chgData name="Cameron Barnes" userId="d8a92c99-960a-4e6a-a6c2-c1e42f6e3095" providerId="ADAL" clId="{F8389DB8-569E-43B6-812F-C5D2FDDB84B3}" dt="2022-11-03T00:05:57.230" v="5292"/>
          <ac:spMkLst>
            <pc:docMk/>
            <pc:sldMk cId="16310257" sldId="338"/>
            <ac:spMk id="5" creationId="{88B39E87-D874-E5C9-D7F7-5D5A345BF17D}"/>
          </ac:spMkLst>
        </pc:spChg>
        <pc:spChg chg="mod">
          <ac:chgData name="Cameron Barnes" userId="d8a92c99-960a-4e6a-a6c2-c1e42f6e3095" providerId="ADAL" clId="{F8389DB8-569E-43B6-812F-C5D2FDDB84B3}" dt="2022-11-03T00:05:57.230" v="5292"/>
          <ac:spMkLst>
            <pc:docMk/>
            <pc:sldMk cId="16310257" sldId="338"/>
            <ac:spMk id="6" creationId="{D60233AB-E77A-E210-AAD9-D1B3C00D9C56}"/>
          </ac:spMkLst>
        </pc:spChg>
        <pc:spChg chg="mod">
          <ac:chgData name="Cameron Barnes" userId="d8a92c99-960a-4e6a-a6c2-c1e42f6e3095" providerId="ADAL" clId="{F8389DB8-569E-43B6-812F-C5D2FDDB84B3}" dt="2022-11-03T00:05:57.230" v="5292"/>
          <ac:spMkLst>
            <pc:docMk/>
            <pc:sldMk cId="16310257" sldId="338"/>
            <ac:spMk id="8" creationId="{5B1AAF17-33A5-17A4-D93C-CE8764A7A0F9}"/>
          </ac:spMkLst>
        </pc:spChg>
        <pc:spChg chg="mod">
          <ac:chgData name="Cameron Barnes" userId="d8a92c99-960a-4e6a-a6c2-c1e42f6e3095" providerId="ADAL" clId="{F8389DB8-569E-43B6-812F-C5D2FDDB84B3}" dt="2022-11-03T00:05:57.230" v="5292"/>
          <ac:spMkLst>
            <pc:docMk/>
            <pc:sldMk cId="16310257" sldId="338"/>
            <ac:spMk id="9" creationId="{D6643C2D-13B9-A206-3D14-FDDB4F602C43}"/>
          </ac:spMkLst>
        </pc:spChg>
        <pc:spChg chg="mod">
          <ac:chgData name="Cameron Barnes" userId="d8a92c99-960a-4e6a-a6c2-c1e42f6e3095" providerId="ADAL" clId="{F8389DB8-569E-43B6-812F-C5D2FDDB84B3}" dt="2022-11-03T00:05:57.230" v="5292"/>
          <ac:spMkLst>
            <pc:docMk/>
            <pc:sldMk cId="16310257" sldId="338"/>
            <ac:spMk id="10" creationId="{79A9FFA8-C40A-B9C7-D3ED-4A29CA695454}"/>
          </ac:spMkLst>
        </pc:spChg>
        <pc:spChg chg="mod">
          <ac:chgData name="Cameron Barnes" userId="d8a92c99-960a-4e6a-a6c2-c1e42f6e3095" providerId="ADAL" clId="{F8389DB8-569E-43B6-812F-C5D2FDDB84B3}" dt="2022-11-03T00:05:57.230" v="5292"/>
          <ac:spMkLst>
            <pc:docMk/>
            <pc:sldMk cId="16310257" sldId="338"/>
            <ac:spMk id="11" creationId="{A4B5C29F-FF5D-D0A7-03CD-DCB80929873B}"/>
          </ac:spMkLst>
        </pc:spChg>
        <pc:spChg chg="mod">
          <ac:chgData name="Cameron Barnes" userId="d8a92c99-960a-4e6a-a6c2-c1e42f6e3095" providerId="ADAL" clId="{F8389DB8-569E-43B6-812F-C5D2FDDB84B3}" dt="2022-11-03T00:05:57.230" v="5292"/>
          <ac:spMkLst>
            <pc:docMk/>
            <pc:sldMk cId="16310257" sldId="338"/>
            <ac:spMk id="12" creationId="{1CE64019-2921-9E9A-B928-2D2BC8665B7F}"/>
          </ac:spMkLst>
        </pc:spChg>
        <pc:spChg chg="mod">
          <ac:chgData name="Cameron Barnes" userId="d8a92c99-960a-4e6a-a6c2-c1e42f6e3095" providerId="ADAL" clId="{F8389DB8-569E-43B6-812F-C5D2FDDB84B3}" dt="2022-11-03T00:05:57.230" v="5292"/>
          <ac:spMkLst>
            <pc:docMk/>
            <pc:sldMk cId="16310257" sldId="338"/>
            <ac:spMk id="13" creationId="{78CCAABF-0910-9A40-244C-25881BE2A7AD}"/>
          </ac:spMkLst>
        </pc:spChg>
        <pc:spChg chg="mod">
          <ac:chgData name="Cameron Barnes" userId="d8a92c99-960a-4e6a-a6c2-c1e42f6e3095" providerId="ADAL" clId="{F8389DB8-569E-43B6-812F-C5D2FDDB84B3}" dt="2022-11-03T00:05:57.230" v="5292"/>
          <ac:spMkLst>
            <pc:docMk/>
            <pc:sldMk cId="16310257" sldId="338"/>
            <ac:spMk id="14" creationId="{3C27E8F8-94F2-9AF0-7F1C-211DB151D86D}"/>
          </ac:spMkLst>
        </pc:spChg>
        <pc:spChg chg="mod">
          <ac:chgData name="Cameron Barnes" userId="d8a92c99-960a-4e6a-a6c2-c1e42f6e3095" providerId="ADAL" clId="{F8389DB8-569E-43B6-812F-C5D2FDDB84B3}" dt="2022-11-03T00:05:57.230" v="5292"/>
          <ac:spMkLst>
            <pc:docMk/>
            <pc:sldMk cId="16310257" sldId="338"/>
            <ac:spMk id="15" creationId="{34A9E9C9-8B29-C05A-7D44-329E80A57783}"/>
          </ac:spMkLst>
        </pc:spChg>
        <pc:spChg chg="mod">
          <ac:chgData name="Cameron Barnes" userId="d8a92c99-960a-4e6a-a6c2-c1e42f6e3095" providerId="ADAL" clId="{F8389DB8-569E-43B6-812F-C5D2FDDB84B3}" dt="2022-11-03T00:06:05.255" v="5293"/>
          <ac:spMkLst>
            <pc:docMk/>
            <pc:sldMk cId="16310257" sldId="338"/>
            <ac:spMk id="17" creationId="{494BFEE6-AA29-30B8-7AAD-95531F95DAA4}"/>
          </ac:spMkLst>
        </pc:spChg>
        <pc:spChg chg="mod">
          <ac:chgData name="Cameron Barnes" userId="d8a92c99-960a-4e6a-a6c2-c1e42f6e3095" providerId="ADAL" clId="{F8389DB8-569E-43B6-812F-C5D2FDDB84B3}" dt="2022-11-03T00:06:05.255" v="5293"/>
          <ac:spMkLst>
            <pc:docMk/>
            <pc:sldMk cId="16310257" sldId="338"/>
            <ac:spMk id="21" creationId="{D5E123B3-C0CD-FFCD-D10F-29B8A2AA4DF2}"/>
          </ac:spMkLst>
        </pc:spChg>
        <pc:spChg chg="mod">
          <ac:chgData name="Cameron Barnes" userId="d8a92c99-960a-4e6a-a6c2-c1e42f6e3095" providerId="ADAL" clId="{F8389DB8-569E-43B6-812F-C5D2FDDB84B3}" dt="2022-11-03T00:06:05.255" v="5293"/>
          <ac:spMkLst>
            <pc:docMk/>
            <pc:sldMk cId="16310257" sldId="338"/>
            <ac:spMk id="26" creationId="{6AE8A894-0E0A-31DE-8788-C57A7C23E6E5}"/>
          </ac:spMkLst>
        </pc:spChg>
        <pc:spChg chg="mod">
          <ac:chgData name="Cameron Barnes" userId="d8a92c99-960a-4e6a-a6c2-c1e42f6e3095" providerId="ADAL" clId="{F8389DB8-569E-43B6-812F-C5D2FDDB84B3}" dt="2022-11-03T00:06:05.255" v="5293"/>
          <ac:spMkLst>
            <pc:docMk/>
            <pc:sldMk cId="16310257" sldId="338"/>
            <ac:spMk id="28" creationId="{ABDF439F-F9F3-93E3-439E-6DBBF3803833}"/>
          </ac:spMkLst>
        </pc:spChg>
        <pc:spChg chg="mod">
          <ac:chgData name="Cameron Barnes" userId="d8a92c99-960a-4e6a-a6c2-c1e42f6e3095" providerId="ADAL" clId="{F8389DB8-569E-43B6-812F-C5D2FDDB84B3}" dt="2022-11-03T00:06:05.255" v="5293"/>
          <ac:spMkLst>
            <pc:docMk/>
            <pc:sldMk cId="16310257" sldId="338"/>
            <ac:spMk id="29" creationId="{74BC976B-0325-521A-D76D-5412B64293E3}"/>
          </ac:spMkLst>
        </pc:spChg>
        <pc:spChg chg="mod">
          <ac:chgData name="Cameron Barnes" userId="d8a92c99-960a-4e6a-a6c2-c1e42f6e3095" providerId="ADAL" clId="{F8389DB8-569E-43B6-812F-C5D2FDDB84B3}" dt="2022-11-03T00:06:05.255" v="5293"/>
          <ac:spMkLst>
            <pc:docMk/>
            <pc:sldMk cId="16310257" sldId="338"/>
            <ac:spMk id="41" creationId="{CAB94F21-409B-E179-A43C-FA5F74112E0B}"/>
          </ac:spMkLst>
        </pc:spChg>
        <pc:spChg chg="mod">
          <ac:chgData name="Cameron Barnes" userId="d8a92c99-960a-4e6a-a6c2-c1e42f6e3095" providerId="ADAL" clId="{F8389DB8-569E-43B6-812F-C5D2FDDB84B3}" dt="2022-11-03T00:06:05.255" v="5293"/>
          <ac:spMkLst>
            <pc:docMk/>
            <pc:sldMk cId="16310257" sldId="338"/>
            <ac:spMk id="42" creationId="{CCA03AAF-A53C-92C3-C126-95C69A767BFC}"/>
          </ac:spMkLst>
        </pc:spChg>
        <pc:spChg chg="mod">
          <ac:chgData name="Cameron Barnes" userId="d8a92c99-960a-4e6a-a6c2-c1e42f6e3095" providerId="ADAL" clId="{F8389DB8-569E-43B6-812F-C5D2FDDB84B3}" dt="2022-11-03T00:06:05.255" v="5293"/>
          <ac:spMkLst>
            <pc:docMk/>
            <pc:sldMk cId="16310257" sldId="338"/>
            <ac:spMk id="43" creationId="{C943E6B6-A10C-E58E-98E1-A6994478B4C3}"/>
          </ac:spMkLst>
        </pc:spChg>
        <pc:spChg chg="mod">
          <ac:chgData name="Cameron Barnes" userId="d8a92c99-960a-4e6a-a6c2-c1e42f6e3095" providerId="ADAL" clId="{F8389DB8-569E-43B6-812F-C5D2FDDB84B3}" dt="2022-11-03T00:06:05.255" v="5293"/>
          <ac:spMkLst>
            <pc:docMk/>
            <pc:sldMk cId="16310257" sldId="338"/>
            <ac:spMk id="44" creationId="{9CC6B729-A178-C36B-6316-86C55A48E5DD}"/>
          </ac:spMkLst>
        </pc:spChg>
        <pc:spChg chg="mod">
          <ac:chgData name="Cameron Barnes" userId="d8a92c99-960a-4e6a-a6c2-c1e42f6e3095" providerId="ADAL" clId="{F8389DB8-569E-43B6-812F-C5D2FDDB84B3}" dt="2022-11-03T00:06:05.255" v="5293"/>
          <ac:spMkLst>
            <pc:docMk/>
            <pc:sldMk cId="16310257" sldId="338"/>
            <ac:spMk id="45" creationId="{EEAC224D-E686-2B2B-5A15-564DFCAEB83B}"/>
          </ac:spMkLst>
        </pc:spChg>
        <pc:spChg chg="mod">
          <ac:chgData name="Cameron Barnes" userId="d8a92c99-960a-4e6a-a6c2-c1e42f6e3095" providerId="ADAL" clId="{F8389DB8-569E-43B6-812F-C5D2FDDB84B3}" dt="2022-11-03T00:06:05.255" v="5293"/>
          <ac:spMkLst>
            <pc:docMk/>
            <pc:sldMk cId="16310257" sldId="338"/>
            <ac:spMk id="46" creationId="{99BCE45A-597A-89C0-5005-C907C89D93B6}"/>
          </ac:spMkLst>
        </pc:spChg>
        <pc:grpChg chg="add del mod">
          <ac:chgData name="Cameron Barnes" userId="d8a92c99-960a-4e6a-a6c2-c1e42f6e3095" providerId="ADAL" clId="{F8389DB8-569E-43B6-812F-C5D2FDDB84B3}" dt="2022-11-03T00:06:08.265" v="5295" actId="478"/>
          <ac:grpSpMkLst>
            <pc:docMk/>
            <pc:sldMk cId="16310257" sldId="338"/>
            <ac:grpSpMk id="2" creationId="{01BDD636-84F1-6BBB-6814-F26D80DC4DD6}"/>
          </ac:grpSpMkLst>
        </pc:grpChg>
        <pc:grpChg chg="mod">
          <ac:chgData name="Cameron Barnes" userId="d8a92c99-960a-4e6a-a6c2-c1e42f6e3095" providerId="ADAL" clId="{F8389DB8-569E-43B6-812F-C5D2FDDB84B3}" dt="2022-11-03T00:05:57.230" v="5292"/>
          <ac:grpSpMkLst>
            <pc:docMk/>
            <pc:sldMk cId="16310257" sldId="338"/>
            <ac:grpSpMk id="7" creationId="{90D9A22F-1425-AF33-FC11-7729ED64C0CA}"/>
          </ac:grpSpMkLst>
        </pc:grpChg>
        <pc:grpChg chg="add mod">
          <ac:chgData name="Cameron Barnes" userId="d8a92c99-960a-4e6a-a6c2-c1e42f6e3095" providerId="ADAL" clId="{F8389DB8-569E-43B6-812F-C5D2FDDB84B3}" dt="2022-11-03T00:06:24.162" v="5301" actId="1076"/>
          <ac:grpSpMkLst>
            <pc:docMk/>
            <pc:sldMk cId="16310257" sldId="338"/>
            <ac:grpSpMk id="16" creationId="{1AF55478-1B94-77CE-3B1D-8B768F0F2533}"/>
          </ac:grpSpMkLst>
        </pc:grpChg>
        <pc:grpChg chg="mod">
          <ac:chgData name="Cameron Barnes" userId="d8a92c99-960a-4e6a-a6c2-c1e42f6e3095" providerId="ADAL" clId="{F8389DB8-569E-43B6-812F-C5D2FDDB84B3}" dt="2022-11-03T00:06:05.255" v="5293"/>
          <ac:grpSpMkLst>
            <pc:docMk/>
            <pc:sldMk cId="16310257" sldId="338"/>
            <ac:grpSpMk id="18" creationId="{C2BAF7F0-66F8-1B2D-0C03-F6D473A495FB}"/>
          </ac:grpSpMkLst>
        </pc:grpChg>
        <pc:grpChg chg="mod">
          <ac:chgData name="Cameron Barnes" userId="d8a92c99-960a-4e6a-a6c2-c1e42f6e3095" providerId="ADAL" clId="{F8389DB8-569E-43B6-812F-C5D2FDDB84B3}" dt="2022-11-03T00:06:05.255" v="5293"/>
          <ac:grpSpMkLst>
            <pc:docMk/>
            <pc:sldMk cId="16310257" sldId="338"/>
            <ac:grpSpMk id="27" creationId="{CFB41A49-DAE4-3167-0437-4C62798AB03A}"/>
          </ac:grpSpMkLst>
        </pc:grpChg>
        <pc:grpChg chg="del">
          <ac:chgData name="Cameron Barnes" userId="d8a92c99-960a-4e6a-a6c2-c1e42f6e3095" providerId="ADAL" clId="{F8389DB8-569E-43B6-812F-C5D2FDDB84B3}" dt="2022-11-02T15:16:23.034" v="5139" actId="478"/>
          <ac:grpSpMkLst>
            <pc:docMk/>
            <pc:sldMk cId="16310257" sldId="338"/>
            <ac:grpSpMk id="52" creationId="{F5A1324B-755D-D413-F127-1C3A2ADEA356}"/>
          </ac:grpSpMkLst>
        </pc:grpChg>
      </pc:sldChg>
      <pc:sldChg chg="addSp delSp modSp add del mod">
        <pc:chgData name="Cameron Barnes" userId="d8a92c99-960a-4e6a-a6c2-c1e42f6e3095" providerId="ADAL" clId="{F8389DB8-569E-43B6-812F-C5D2FDDB84B3}" dt="2022-11-03T19:04:18.829" v="5878" actId="47"/>
        <pc:sldMkLst>
          <pc:docMk/>
          <pc:sldMk cId="1393332432" sldId="339"/>
        </pc:sldMkLst>
        <pc:picChg chg="add mod">
          <ac:chgData name="Cameron Barnes" userId="d8a92c99-960a-4e6a-a6c2-c1e42f6e3095" providerId="ADAL" clId="{F8389DB8-569E-43B6-812F-C5D2FDDB84B3}" dt="2022-11-03T19:04:01.330" v="5876" actId="14100"/>
          <ac:picMkLst>
            <pc:docMk/>
            <pc:sldMk cId="1393332432" sldId="339"/>
            <ac:picMk id="2" creationId="{1A6593D3-AAE7-A918-148A-244D9D0F574E}"/>
          </ac:picMkLst>
        </pc:picChg>
        <pc:picChg chg="mod">
          <ac:chgData name="Cameron Barnes" userId="d8a92c99-960a-4e6a-a6c2-c1e42f6e3095" providerId="ADAL" clId="{F8389DB8-569E-43B6-812F-C5D2FDDB84B3}" dt="2022-11-03T19:04:07.957" v="5877" actId="14100"/>
          <ac:picMkLst>
            <pc:docMk/>
            <pc:sldMk cId="1393332432" sldId="339"/>
            <ac:picMk id="26" creationId="{B7B1B03F-7DFA-F525-2C64-BAB9168EAA5D}"/>
          </ac:picMkLst>
        </pc:picChg>
        <pc:picChg chg="del">
          <ac:chgData name="Cameron Barnes" userId="d8a92c99-960a-4e6a-a6c2-c1e42f6e3095" providerId="ADAL" clId="{F8389DB8-569E-43B6-812F-C5D2FDDB84B3}" dt="2022-11-03T19:03:54.587" v="5873" actId="478"/>
          <ac:picMkLst>
            <pc:docMk/>
            <pc:sldMk cId="1393332432" sldId="339"/>
            <ac:picMk id="28" creationId="{E35E98E6-16D2-FB6B-1885-7CD20289420F}"/>
          </ac:picMkLst>
        </pc:picChg>
      </pc:sldChg>
      <pc:sldChg chg="add del">
        <pc:chgData name="Cameron Barnes" userId="d8a92c99-960a-4e6a-a6c2-c1e42f6e3095" providerId="ADAL" clId="{F8389DB8-569E-43B6-812F-C5D2FDDB84B3}" dt="2022-11-03T19:04:20.310" v="5879" actId="47"/>
        <pc:sldMkLst>
          <pc:docMk/>
          <pc:sldMk cId="2840703618" sldId="340"/>
        </pc:sldMkLst>
      </pc:sldChg>
      <pc:sldChg chg="addSp delSp modSp add mod modAnim">
        <pc:chgData name="Cameron Barnes" userId="d8a92c99-960a-4e6a-a6c2-c1e42f6e3095" providerId="ADAL" clId="{F8389DB8-569E-43B6-812F-C5D2FDDB84B3}" dt="2022-11-04T17:10:48.236" v="7539" actId="1076"/>
        <pc:sldMkLst>
          <pc:docMk/>
          <pc:sldMk cId="962057686" sldId="341"/>
        </pc:sldMkLst>
        <pc:spChg chg="add mod">
          <ac:chgData name="Cameron Barnes" userId="d8a92c99-960a-4e6a-a6c2-c1e42f6e3095" providerId="ADAL" clId="{F8389DB8-569E-43B6-812F-C5D2FDDB84B3}" dt="2022-11-02T15:11:11.203" v="5104" actId="164"/>
          <ac:spMkLst>
            <pc:docMk/>
            <pc:sldMk cId="962057686" sldId="341"/>
            <ac:spMk id="2" creationId="{C88A5078-EBCA-3CEF-D2CA-37B66D7982BD}"/>
          </ac:spMkLst>
        </pc:spChg>
        <pc:spChg chg="mod">
          <ac:chgData name="Cameron Barnes" userId="d8a92c99-960a-4e6a-a6c2-c1e42f6e3095" providerId="ADAL" clId="{F8389DB8-569E-43B6-812F-C5D2FDDB84B3}" dt="2022-11-02T15:07:39.834" v="5090"/>
          <ac:spMkLst>
            <pc:docMk/>
            <pc:sldMk cId="962057686" sldId="341"/>
            <ac:spMk id="6" creationId="{5B09B6AF-1C91-A068-253D-7CFBE2571EF1}"/>
          </ac:spMkLst>
        </pc:spChg>
        <pc:spChg chg="mod">
          <ac:chgData name="Cameron Barnes" userId="d8a92c99-960a-4e6a-a6c2-c1e42f6e3095" providerId="ADAL" clId="{F8389DB8-569E-43B6-812F-C5D2FDDB84B3}" dt="2022-11-02T15:08:05.968" v="5094" actId="1076"/>
          <ac:spMkLst>
            <pc:docMk/>
            <pc:sldMk cId="962057686" sldId="341"/>
            <ac:spMk id="9" creationId="{7B0E71A5-9FAF-023F-B9E3-17BDE306A178}"/>
          </ac:spMkLst>
        </pc:spChg>
        <pc:spChg chg="mod">
          <ac:chgData name="Cameron Barnes" userId="d8a92c99-960a-4e6a-a6c2-c1e42f6e3095" providerId="ADAL" clId="{F8389DB8-569E-43B6-812F-C5D2FDDB84B3}" dt="2022-11-02T15:08:01.365" v="5093" actId="1076"/>
          <ac:spMkLst>
            <pc:docMk/>
            <pc:sldMk cId="962057686" sldId="341"/>
            <ac:spMk id="10" creationId="{C04066DE-356C-0300-F51A-4B6EE983541B}"/>
          </ac:spMkLst>
        </pc:spChg>
        <pc:spChg chg="mod">
          <ac:chgData name="Cameron Barnes" userId="d8a92c99-960a-4e6a-a6c2-c1e42f6e3095" providerId="ADAL" clId="{F8389DB8-569E-43B6-812F-C5D2FDDB84B3}" dt="2022-11-02T15:07:39.834" v="5090"/>
          <ac:spMkLst>
            <pc:docMk/>
            <pc:sldMk cId="962057686" sldId="341"/>
            <ac:spMk id="11" creationId="{5B289635-E6EB-60D0-BD47-F1A90EBCEB2D}"/>
          </ac:spMkLst>
        </pc:spChg>
        <pc:spChg chg="mod">
          <ac:chgData name="Cameron Barnes" userId="d8a92c99-960a-4e6a-a6c2-c1e42f6e3095" providerId="ADAL" clId="{F8389DB8-569E-43B6-812F-C5D2FDDB84B3}" dt="2022-11-02T15:07:39.834" v="5090"/>
          <ac:spMkLst>
            <pc:docMk/>
            <pc:sldMk cId="962057686" sldId="341"/>
            <ac:spMk id="13" creationId="{A96594A2-B78A-0C75-605B-4E8FFA10007B}"/>
          </ac:spMkLst>
        </pc:spChg>
        <pc:spChg chg="mod">
          <ac:chgData name="Cameron Barnes" userId="d8a92c99-960a-4e6a-a6c2-c1e42f6e3095" providerId="ADAL" clId="{F8389DB8-569E-43B6-812F-C5D2FDDB84B3}" dt="2022-11-02T15:07:39.834" v="5090"/>
          <ac:spMkLst>
            <pc:docMk/>
            <pc:sldMk cId="962057686" sldId="341"/>
            <ac:spMk id="15" creationId="{6C2F1FFB-75A3-5331-5D74-B2FD7326DF70}"/>
          </ac:spMkLst>
        </pc:spChg>
        <pc:spChg chg="mod">
          <ac:chgData name="Cameron Barnes" userId="d8a92c99-960a-4e6a-a6c2-c1e42f6e3095" providerId="ADAL" clId="{F8389DB8-569E-43B6-812F-C5D2FDDB84B3}" dt="2022-11-02T15:07:39.834" v="5090"/>
          <ac:spMkLst>
            <pc:docMk/>
            <pc:sldMk cId="962057686" sldId="341"/>
            <ac:spMk id="17" creationId="{A7F7CB8E-A05E-C7F4-27CD-5ACDA93F6E07}"/>
          </ac:spMkLst>
        </pc:spChg>
        <pc:spChg chg="add mod">
          <ac:chgData name="Cameron Barnes" userId="d8a92c99-960a-4e6a-a6c2-c1e42f6e3095" providerId="ADAL" clId="{F8389DB8-569E-43B6-812F-C5D2FDDB84B3}" dt="2022-11-02T15:11:11.203" v="5104" actId="164"/>
          <ac:spMkLst>
            <pc:docMk/>
            <pc:sldMk cId="962057686" sldId="341"/>
            <ac:spMk id="19" creationId="{1D2E3EEC-FD01-9C4C-4849-7A249FF0134D}"/>
          </ac:spMkLst>
        </pc:spChg>
        <pc:spChg chg="mod">
          <ac:chgData name="Cameron Barnes" userId="d8a92c99-960a-4e6a-a6c2-c1e42f6e3095" providerId="ADAL" clId="{F8389DB8-569E-43B6-812F-C5D2FDDB84B3}" dt="2022-11-02T15:12:14.747" v="5114" actId="1076"/>
          <ac:spMkLst>
            <pc:docMk/>
            <pc:sldMk cId="962057686" sldId="341"/>
            <ac:spMk id="51" creationId="{B6DF909C-CBFB-5698-268E-105A8D0B61A7}"/>
          </ac:spMkLst>
        </pc:spChg>
        <pc:grpChg chg="add mod">
          <ac:chgData name="Cameron Barnes" userId="d8a92c99-960a-4e6a-a6c2-c1e42f6e3095" providerId="ADAL" clId="{F8389DB8-569E-43B6-812F-C5D2FDDB84B3}" dt="2022-11-02T15:11:11.203" v="5104" actId="164"/>
          <ac:grpSpMkLst>
            <pc:docMk/>
            <pc:sldMk cId="962057686" sldId="341"/>
            <ac:grpSpMk id="5" creationId="{CD9A97B6-28BE-E3BB-618D-CF6FCF6B7431}"/>
          </ac:grpSpMkLst>
        </pc:grpChg>
        <pc:grpChg chg="mod">
          <ac:chgData name="Cameron Barnes" userId="d8a92c99-960a-4e6a-a6c2-c1e42f6e3095" providerId="ADAL" clId="{F8389DB8-569E-43B6-812F-C5D2FDDB84B3}" dt="2022-11-02T15:07:39.834" v="5090"/>
          <ac:grpSpMkLst>
            <pc:docMk/>
            <pc:sldMk cId="962057686" sldId="341"/>
            <ac:grpSpMk id="7" creationId="{1D120E60-5356-720A-98FE-AB425F77CDEE}"/>
          </ac:grpSpMkLst>
        </pc:grpChg>
        <pc:grpChg chg="mod">
          <ac:chgData name="Cameron Barnes" userId="d8a92c99-960a-4e6a-a6c2-c1e42f6e3095" providerId="ADAL" clId="{F8389DB8-569E-43B6-812F-C5D2FDDB84B3}" dt="2022-11-02T15:07:39.834" v="5090"/>
          <ac:grpSpMkLst>
            <pc:docMk/>
            <pc:sldMk cId="962057686" sldId="341"/>
            <ac:grpSpMk id="8" creationId="{0978B217-1774-4290-B225-A0C8E3FB28EA}"/>
          </ac:grpSpMkLst>
        </pc:grpChg>
        <pc:grpChg chg="mod">
          <ac:chgData name="Cameron Barnes" userId="d8a92c99-960a-4e6a-a6c2-c1e42f6e3095" providerId="ADAL" clId="{F8389DB8-569E-43B6-812F-C5D2FDDB84B3}" dt="2022-11-02T15:07:39.834" v="5090"/>
          <ac:grpSpMkLst>
            <pc:docMk/>
            <pc:sldMk cId="962057686" sldId="341"/>
            <ac:grpSpMk id="12" creationId="{D6677EF4-B77B-DF52-46D0-93E12AB9B5CC}"/>
          </ac:grpSpMkLst>
        </pc:grpChg>
        <pc:grpChg chg="mod">
          <ac:chgData name="Cameron Barnes" userId="d8a92c99-960a-4e6a-a6c2-c1e42f6e3095" providerId="ADAL" clId="{F8389DB8-569E-43B6-812F-C5D2FDDB84B3}" dt="2022-11-02T15:07:39.834" v="5090"/>
          <ac:grpSpMkLst>
            <pc:docMk/>
            <pc:sldMk cId="962057686" sldId="341"/>
            <ac:grpSpMk id="16" creationId="{F28C4C0E-100C-1465-86B2-0EDCA437BA41}"/>
          </ac:grpSpMkLst>
        </pc:grpChg>
        <pc:grpChg chg="add mod">
          <ac:chgData name="Cameron Barnes" userId="d8a92c99-960a-4e6a-a6c2-c1e42f6e3095" providerId="ADAL" clId="{F8389DB8-569E-43B6-812F-C5D2FDDB84B3}" dt="2022-11-04T17:10:48.236" v="7539" actId="1076"/>
          <ac:grpSpMkLst>
            <pc:docMk/>
            <pc:sldMk cId="962057686" sldId="341"/>
            <ac:grpSpMk id="20" creationId="{F9FA663D-26AE-699F-DAC2-CBD2FB17B104}"/>
          </ac:grpSpMkLst>
        </pc:grpChg>
        <pc:picChg chg="mod">
          <ac:chgData name="Cameron Barnes" userId="d8a92c99-960a-4e6a-a6c2-c1e42f6e3095" providerId="ADAL" clId="{F8389DB8-569E-43B6-812F-C5D2FDDB84B3}" dt="2022-11-02T15:07:39.834" v="5090"/>
          <ac:picMkLst>
            <pc:docMk/>
            <pc:sldMk cId="962057686" sldId="341"/>
            <ac:picMk id="14" creationId="{E3814270-9F3B-2CA7-BF1C-881D76173FF1}"/>
          </ac:picMkLst>
        </pc:picChg>
        <pc:picChg chg="mod">
          <ac:chgData name="Cameron Barnes" userId="d8a92c99-960a-4e6a-a6c2-c1e42f6e3095" providerId="ADAL" clId="{F8389DB8-569E-43B6-812F-C5D2FDDB84B3}" dt="2022-11-02T15:07:39.834" v="5090"/>
          <ac:picMkLst>
            <pc:docMk/>
            <pc:sldMk cId="962057686" sldId="341"/>
            <ac:picMk id="18" creationId="{08FAD2B9-CF3B-85E8-5A3B-AF8885A646AB}"/>
          </ac:picMkLst>
        </pc:picChg>
        <pc:picChg chg="add mod">
          <ac:chgData name="Cameron Barnes" userId="d8a92c99-960a-4e6a-a6c2-c1e42f6e3095" providerId="ADAL" clId="{F8389DB8-569E-43B6-812F-C5D2FDDB84B3}" dt="2022-11-02T15:12:07.241" v="5112"/>
          <ac:picMkLst>
            <pc:docMk/>
            <pc:sldMk cId="962057686" sldId="341"/>
            <ac:picMk id="21" creationId="{D0329E62-3751-8132-1F2B-31961C4F6908}"/>
          </ac:picMkLst>
        </pc:picChg>
        <pc:picChg chg="del">
          <ac:chgData name="Cameron Barnes" userId="d8a92c99-960a-4e6a-a6c2-c1e42f6e3095" providerId="ADAL" clId="{F8389DB8-569E-43B6-812F-C5D2FDDB84B3}" dt="2022-11-02T15:12:06.749" v="5111" actId="478"/>
          <ac:picMkLst>
            <pc:docMk/>
            <pc:sldMk cId="962057686" sldId="341"/>
            <ac:picMk id="49" creationId="{9EBDD925-1346-0DF9-CBD5-2FFEAC9690B4}"/>
          </ac:picMkLst>
        </pc:picChg>
        <pc:picChg chg="mod">
          <ac:chgData name="Cameron Barnes" userId="d8a92c99-960a-4e6a-a6c2-c1e42f6e3095" providerId="ADAL" clId="{F8389DB8-569E-43B6-812F-C5D2FDDB84B3}" dt="2022-11-02T15:12:10.719" v="5113" actId="14100"/>
          <ac:picMkLst>
            <pc:docMk/>
            <pc:sldMk cId="962057686" sldId="341"/>
            <ac:picMk id="50" creationId="{A05B572E-C1E8-8EB1-0877-79DC26FAE3DF}"/>
          </ac:picMkLst>
        </pc:picChg>
      </pc:sldChg>
      <pc:sldChg chg="addSp delSp modSp add mod">
        <pc:chgData name="Cameron Barnes" userId="d8a92c99-960a-4e6a-a6c2-c1e42f6e3095" providerId="ADAL" clId="{F8389DB8-569E-43B6-812F-C5D2FDDB84B3}" dt="2022-11-02T15:12:27.602" v="5118" actId="14100"/>
        <pc:sldMkLst>
          <pc:docMk/>
          <pc:sldMk cId="3166454552" sldId="342"/>
        </pc:sldMkLst>
        <pc:spChg chg="mod">
          <ac:chgData name="Cameron Barnes" userId="d8a92c99-960a-4e6a-a6c2-c1e42f6e3095" providerId="ADAL" clId="{F8389DB8-569E-43B6-812F-C5D2FDDB84B3}" dt="2022-11-02T15:11:24.743" v="5107" actId="1076"/>
          <ac:spMkLst>
            <pc:docMk/>
            <pc:sldMk cId="3166454552" sldId="342"/>
            <ac:spMk id="5" creationId="{C3DF4DE9-461F-FE51-9886-104A8250E411}"/>
          </ac:spMkLst>
        </pc:spChg>
        <pc:spChg chg="mod">
          <ac:chgData name="Cameron Barnes" userId="d8a92c99-960a-4e6a-a6c2-c1e42f6e3095" providerId="ADAL" clId="{F8389DB8-569E-43B6-812F-C5D2FDDB84B3}" dt="2022-11-02T15:11:14.923" v="5105"/>
          <ac:spMkLst>
            <pc:docMk/>
            <pc:sldMk cId="3166454552" sldId="342"/>
            <ac:spMk id="7" creationId="{03DFDDDC-24AF-F3E5-3722-CC848F70C5C3}"/>
          </ac:spMkLst>
        </pc:spChg>
        <pc:spChg chg="mod">
          <ac:chgData name="Cameron Barnes" userId="d8a92c99-960a-4e6a-a6c2-c1e42f6e3095" providerId="ADAL" clId="{F8389DB8-569E-43B6-812F-C5D2FDDB84B3}" dt="2022-11-02T15:11:14.923" v="5105"/>
          <ac:spMkLst>
            <pc:docMk/>
            <pc:sldMk cId="3166454552" sldId="342"/>
            <ac:spMk id="8" creationId="{2D24BEA8-F4E8-85B9-CCAB-AF69FA0B11AE}"/>
          </ac:spMkLst>
        </pc:spChg>
        <pc:spChg chg="mod">
          <ac:chgData name="Cameron Barnes" userId="d8a92c99-960a-4e6a-a6c2-c1e42f6e3095" providerId="ADAL" clId="{F8389DB8-569E-43B6-812F-C5D2FDDB84B3}" dt="2022-11-02T15:11:20.691" v="5106" actId="1076"/>
          <ac:spMkLst>
            <pc:docMk/>
            <pc:sldMk cId="3166454552" sldId="342"/>
            <ac:spMk id="11" creationId="{66FCA5E3-F618-28A3-F835-E344E0738EAE}"/>
          </ac:spMkLst>
        </pc:spChg>
        <pc:spChg chg="mod">
          <ac:chgData name="Cameron Barnes" userId="d8a92c99-960a-4e6a-a6c2-c1e42f6e3095" providerId="ADAL" clId="{F8389DB8-569E-43B6-812F-C5D2FDDB84B3}" dt="2022-11-02T15:11:28.418" v="5108" actId="1076"/>
          <ac:spMkLst>
            <pc:docMk/>
            <pc:sldMk cId="3166454552" sldId="342"/>
            <ac:spMk id="12" creationId="{E4E91FD4-560E-7EAD-A579-2C17C2326F7F}"/>
          </ac:spMkLst>
        </pc:spChg>
        <pc:spChg chg="mod">
          <ac:chgData name="Cameron Barnes" userId="d8a92c99-960a-4e6a-a6c2-c1e42f6e3095" providerId="ADAL" clId="{F8389DB8-569E-43B6-812F-C5D2FDDB84B3}" dt="2022-11-02T15:11:14.923" v="5105"/>
          <ac:spMkLst>
            <pc:docMk/>
            <pc:sldMk cId="3166454552" sldId="342"/>
            <ac:spMk id="13" creationId="{2E7F2DB8-E3F0-6159-2A65-F75956CA9B6B}"/>
          </ac:spMkLst>
        </pc:spChg>
        <pc:spChg chg="mod">
          <ac:chgData name="Cameron Barnes" userId="d8a92c99-960a-4e6a-a6c2-c1e42f6e3095" providerId="ADAL" clId="{F8389DB8-569E-43B6-812F-C5D2FDDB84B3}" dt="2022-11-02T15:11:14.923" v="5105"/>
          <ac:spMkLst>
            <pc:docMk/>
            <pc:sldMk cId="3166454552" sldId="342"/>
            <ac:spMk id="15" creationId="{A8D9F5AC-C14E-7E33-EE83-D47A16C5CB91}"/>
          </ac:spMkLst>
        </pc:spChg>
        <pc:spChg chg="mod">
          <ac:chgData name="Cameron Barnes" userId="d8a92c99-960a-4e6a-a6c2-c1e42f6e3095" providerId="ADAL" clId="{F8389DB8-569E-43B6-812F-C5D2FDDB84B3}" dt="2022-11-02T15:11:14.923" v="5105"/>
          <ac:spMkLst>
            <pc:docMk/>
            <pc:sldMk cId="3166454552" sldId="342"/>
            <ac:spMk id="17" creationId="{6D758F18-F248-3846-C06E-B0FA23B8EB06}"/>
          </ac:spMkLst>
        </pc:spChg>
        <pc:spChg chg="mod">
          <ac:chgData name="Cameron Barnes" userId="d8a92c99-960a-4e6a-a6c2-c1e42f6e3095" providerId="ADAL" clId="{F8389DB8-569E-43B6-812F-C5D2FDDB84B3}" dt="2022-11-02T15:11:14.923" v="5105"/>
          <ac:spMkLst>
            <pc:docMk/>
            <pc:sldMk cId="3166454552" sldId="342"/>
            <ac:spMk id="19" creationId="{F524838B-17DC-7038-876A-EB6B6782BE25}"/>
          </ac:spMkLst>
        </pc:spChg>
        <pc:spChg chg="mod">
          <ac:chgData name="Cameron Barnes" userId="d8a92c99-960a-4e6a-a6c2-c1e42f6e3095" providerId="ADAL" clId="{F8389DB8-569E-43B6-812F-C5D2FDDB84B3}" dt="2022-11-02T15:12:24.779" v="5117" actId="1076"/>
          <ac:spMkLst>
            <pc:docMk/>
            <pc:sldMk cId="3166454552" sldId="342"/>
            <ac:spMk id="51" creationId="{B6DF909C-CBFB-5698-268E-105A8D0B61A7}"/>
          </ac:spMkLst>
        </pc:spChg>
        <pc:grpChg chg="add mod">
          <ac:chgData name="Cameron Barnes" userId="d8a92c99-960a-4e6a-a6c2-c1e42f6e3095" providerId="ADAL" clId="{F8389DB8-569E-43B6-812F-C5D2FDDB84B3}" dt="2022-11-02T15:11:14.923" v="5105"/>
          <ac:grpSpMkLst>
            <pc:docMk/>
            <pc:sldMk cId="3166454552" sldId="342"/>
            <ac:grpSpMk id="2" creationId="{650A452F-774D-BF8E-D09A-C89036533409}"/>
          </ac:grpSpMkLst>
        </pc:grpChg>
        <pc:grpChg chg="mod">
          <ac:chgData name="Cameron Barnes" userId="d8a92c99-960a-4e6a-a6c2-c1e42f6e3095" providerId="ADAL" clId="{F8389DB8-569E-43B6-812F-C5D2FDDB84B3}" dt="2022-11-02T15:11:14.923" v="5105"/>
          <ac:grpSpMkLst>
            <pc:docMk/>
            <pc:sldMk cId="3166454552" sldId="342"/>
            <ac:grpSpMk id="6" creationId="{6A208FAD-0E84-AD9E-0F02-BF5955517D6A}"/>
          </ac:grpSpMkLst>
        </pc:grpChg>
        <pc:grpChg chg="mod">
          <ac:chgData name="Cameron Barnes" userId="d8a92c99-960a-4e6a-a6c2-c1e42f6e3095" providerId="ADAL" clId="{F8389DB8-569E-43B6-812F-C5D2FDDB84B3}" dt="2022-11-02T15:11:14.923" v="5105"/>
          <ac:grpSpMkLst>
            <pc:docMk/>
            <pc:sldMk cId="3166454552" sldId="342"/>
            <ac:grpSpMk id="9" creationId="{50CD89DC-6C7D-37D7-478C-E86D0A2FE116}"/>
          </ac:grpSpMkLst>
        </pc:grpChg>
        <pc:grpChg chg="mod">
          <ac:chgData name="Cameron Barnes" userId="d8a92c99-960a-4e6a-a6c2-c1e42f6e3095" providerId="ADAL" clId="{F8389DB8-569E-43B6-812F-C5D2FDDB84B3}" dt="2022-11-02T15:11:14.923" v="5105"/>
          <ac:grpSpMkLst>
            <pc:docMk/>
            <pc:sldMk cId="3166454552" sldId="342"/>
            <ac:grpSpMk id="10" creationId="{02F1715A-7147-1524-8297-7F1C83E62436}"/>
          </ac:grpSpMkLst>
        </pc:grpChg>
        <pc:grpChg chg="mod">
          <ac:chgData name="Cameron Barnes" userId="d8a92c99-960a-4e6a-a6c2-c1e42f6e3095" providerId="ADAL" clId="{F8389DB8-569E-43B6-812F-C5D2FDDB84B3}" dt="2022-11-02T15:11:14.923" v="5105"/>
          <ac:grpSpMkLst>
            <pc:docMk/>
            <pc:sldMk cId="3166454552" sldId="342"/>
            <ac:grpSpMk id="14" creationId="{CD0B0F2F-F78E-CD9B-987B-752968266752}"/>
          </ac:grpSpMkLst>
        </pc:grpChg>
        <pc:grpChg chg="mod">
          <ac:chgData name="Cameron Barnes" userId="d8a92c99-960a-4e6a-a6c2-c1e42f6e3095" providerId="ADAL" clId="{F8389DB8-569E-43B6-812F-C5D2FDDB84B3}" dt="2022-11-02T15:11:14.923" v="5105"/>
          <ac:grpSpMkLst>
            <pc:docMk/>
            <pc:sldMk cId="3166454552" sldId="342"/>
            <ac:grpSpMk id="18" creationId="{5030EFD1-DA52-E333-6D8E-F312815061E0}"/>
          </ac:grpSpMkLst>
        </pc:grpChg>
        <pc:picChg chg="mod">
          <ac:chgData name="Cameron Barnes" userId="d8a92c99-960a-4e6a-a6c2-c1e42f6e3095" providerId="ADAL" clId="{F8389DB8-569E-43B6-812F-C5D2FDDB84B3}" dt="2022-11-02T15:11:14.923" v="5105"/>
          <ac:picMkLst>
            <pc:docMk/>
            <pc:sldMk cId="3166454552" sldId="342"/>
            <ac:picMk id="16" creationId="{46218E1D-DD7A-82A4-B929-B95BCE51C8B4}"/>
          </ac:picMkLst>
        </pc:picChg>
        <pc:picChg chg="mod">
          <ac:chgData name="Cameron Barnes" userId="d8a92c99-960a-4e6a-a6c2-c1e42f6e3095" providerId="ADAL" clId="{F8389DB8-569E-43B6-812F-C5D2FDDB84B3}" dt="2022-11-02T15:11:14.923" v="5105"/>
          <ac:picMkLst>
            <pc:docMk/>
            <pc:sldMk cId="3166454552" sldId="342"/>
            <ac:picMk id="20" creationId="{30329422-BA0D-653C-2FB3-5C2E641FCCED}"/>
          </ac:picMkLst>
        </pc:picChg>
        <pc:picChg chg="add mod">
          <ac:chgData name="Cameron Barnes" userId="d8a92c99-960a-4e6a-a6c2-c1e42f6e3095" providerId="ADAL" clId="{F8389DB8-569E-43B6-812F-C5D2FDDB84B3}" dt="2022-11-02T15:12:21.266" v="5116"/>
          <ac:picMkLst>
            <pc:docMk/>
            <pc:sldMk cId="3166454552" sldId="342"/>
            <ac:picMk id="21" creationId="{68291003-72FB-CA78-1824-684A3742F0ED}"/>
          </ac:picMkLst>
        </pc:picChg>
        <pc:picChg chg="del mod">
          <ac:chgData name="Cameron Barnes" userId="d8a92c99-960a-4e6a-a6c2-c1e42f6e3095" providerId="ADAL" clId="{F8389DB8-569E-43B6-812F-C5D2FDDB84B3}" dt="2022-11-02T15:12:20.796" v="5115" actId="478"/>
          <ac:picMkLst>
            <pc:docMk/>
            <pc:sldMk cId="3166454552" sldId="342"/>
            <ac:picMk id="49" creationId="{9EBDD925-1346-0DF9-CBD5-2FFEAC9690B4}"/>
          </ac:picMkLst>
        </pc:picChg>
        <pc:picChg chg="mod">
          <ac:chgData name="Cameron Barnes" userId="d8a92c99-960a-4e6a-a6c2-c1e42f6e3095" providerId="ADAL" clId="{F8389DB8-569E-43B6-812F-C5D2FDDB84B3}" dt="2022-11-02T15:12:27.602" v="5118" actId="14100"/>
          <ac:picMkLst>
            <pc:docMk/>
            <pc:sldMk cId="3166454552" sldId="342"/>
            <ac:picMk id="50" creationId="{A05B572E-C1E8-8EB1-0877-79DC26FAE3DF}"/>
          </ac:picMkLst>
        </pc:picChg>
      </pc:sldChg>
      <pc:sldChg chg="delSp modSp add mod">
        <pc:chgData name="Cameron Barnes" userId="d8a92c99-960a-4e6a-a6c2-c1e42f6e3095" providerId="ADAL" clId="{F8389DB8-569E-43B6-812F-C5D2FDDB84B3}" dt="2022-11-02T13:45:20.718" v="4292" actId="1076"/>
        <pc:sldMkLst>
          <pc:docMk/>
          <pc:sldMk cId="1514065287" sldId="343"/>
        </pc:sldMkLst>
        <pc:spChg chg="mod topLvl">
          <ac:chgData name="Cameron Barnes" userId="d8a92c99-960a-4e6a-a6c2-c1e42f6e3095" providerId="ADAL" clId="{F8389DB8-569E-43B6-812F-C5D2FDDB84B3}" dt="2022-11-02T13:43:59.184" v="4279" actId="1076"/>
          <ac:spMkLst>
            <pc:docMk/>
            <pc:sldMk cId="1514065287" sldId="343"/>
            <ac:spMk id="95" creationId="{A2B53CAA-EB59-7828-725A-AFA8809994B3}"/>
          </ac:spMkLst>
        </pc:spChg>
        <pc:spChg chg="mod topLvl">
          <ac:chgData name="Cameron Barnes" userId="d8a92c99-960a-4e6a-a6c2-c1e42f6e3095" providerId="ADAL" clId="{F8389DB8-569E-43B6-812F-C5D2FDDB84B3}" dt="2022-11-02T13:44:13.560" v="4282" actId="1076"/>
          <ac:spMkLst>
            <pc:docMk/>
            <pc:sldMk cId="1514065287" sldId="343"/>
            <ac:spMk id="96" creationId="{927F2138-09A7-FBBE-AFB1-E2FE2803EB67}"/>
          </ac:spMkLst>
        </pc:spChg>
        <pc:spChg chg="mod topLvl">
          <ac:chgData name="Cameron Barnes" userId="d8a92c99-960a-4e6a-a6c2-c1e42f6e3095" providerId="ADAL" clId="{F8389DB8-569E-43B6-812F-C5D2FDDB84B3}" dt="2022-11-02T13:44:45.969" v="4290" actId="1076"/>
          <ac:spMkLst>
            <pc:docMk/>
            <pc:sldMk cId="1514065287" sldId="343"/>
            <ac:spMk id="98" creationId="{EBBDD6AE-91B5-A775-D2D9-89D7642C878A}"/>
          </ac:spMkLst>
        </pc:spChg>
        <pc:spChg chg="mod topLvl">
          <ac:chgData name="Cameron Barnes" userId="d8a92c99-960a-4e6a-a6c2-c1e42f6e3095" providerId="ADAL" clId="{F8389DB8-569E-43B6-812F-C5D2FDDB84B3}" dt="2022-11-02T13:40:24.234" v="4248" actId="1076"/>
          <ac:spMkLst>
            <pc:docMk/>
            <pc:sldMk cId="1514065287" sldId="343"/>
            <ac:spMk id="100" creationId="{A873DF9A-BD91-5D93-438C-F3DF884333E3}"/>
          </ac:spMkLst>
        </pc:spChg>
        <pc:spChg chg="mod topLvl">
          <ac:chgData name="Cameron Barnes" userId="d8a92c99-960a-4e6a-a6c2-c1e42f6e3095" providerId="ADAL" clId="{F8389DB8-569E-43B6-812F-C5D2FDDB84B3}" dt="2022-11-02T13:40:24.234" v="4248" actId="1076"/>
          <ac:spMkLst>
            <pc:docMk/>
            <pc:sldMk cId="1514065287" sldId="343"/>
            <ac:spMk id="101" creationId="{283B2018-26DE-0306-BB6B-4ADF7A4FEC72}"/>
          </ac:spMkLst>
        </pc:spChg>
        <pc:spChg chg="mod topLvl">
          <ac:chgData name="Cameron Barnes" userId="d8a92c99-960a-4e6a-a6c2-c1e42f6e3095" providerId="ADAL" clId="{F8389DB8-569E-43B6-812F-C5D2FDDB84B3}" dt="2022-11-02T13:40:24.234" v="4248" actId="1076"/>
          <ac:spMkLst>
            <pc:docMk/>
            <pc:sldMk cId="1514065287" sldId="343"/>
            <ac:spMk id="102" creationId="{BE35F10C-840C-2952-21EE-27ED51F1242D}"/>
          </ac:spMkLst>
        </pc:spChg>
        <pc:spChg chg="mod topLvl">
          <ac:chgData name="Cameron Barnes" userId="d8a92c99-960a-4e6a-a6c2-c1e42f6e3095" providerId="ADAL" clId="{F8389DB8-569E-43B6-812F-C5D2FDDB84B3}" dt="2022-11-02T13:40:24.234" v="4248" actId="1076"/>
          <ac:spMkLst>
            <pc:docMk/>
            <pc:sldMk cId="1514065287" sldId="343"/>
            <ac:spMk id="103" creationId="{696D2D0B-9140-6169-1E65-44357E481069}"/>
          </ac:spMkLst>
        </pc:spChg>
        <pc:spChg chg="mod topLvl">
          <ac:chgData name="Cameron Barnes" userId="d8a92c99-960a-4e6a-a6c2-c1e42f6e3095" providerId="ADAL" clId="{F8389DB8-569E-43B6-812F-C5D2FDDB84B3}" dt="2022-11-02T13:44:52.487" v="4291" actId="688"/>
          <ac:spMkLst>
            <pc:docMk/>
            <pc:sldMk cId="1514065287" sldId="343"/>
            <ac:spMk id="104" creationId="{42C32EE1-8B61-31AA-D7FE-853095311724}"/>
          </ac:spMkLst>
        </pc:spChg>
        <pc:spChg chg="mod ord topLvl">
          <ac:chgData name="Cameron Barnes" userId="d8a92c99-960a-4e6a-a6c2-c1e42f6e3095" providerId="ADAL" clId="{F8389DB8-569E-43B6-812F-C5D2FDDB84B3}" dt="2022-11-02T13:43:16.784" v="4270" actId="166"/>
          <ac:spMkLst>
            <pc:docMk/>
            <pc:sldMk cId="1514065287" sldId="343"/>
            <ac:spMk id="108" creationId="{896AC758-794D-76BB-A15B-F00D2D0BB466}"/>
          </ac:spMkLst>
        </pc:spChg>
        <pc:spChg chg="mod topLvl">
          <ac:chgData name="Cameron Barnes" userId="d8a92c99-960a-4e6a-a6c2-c1e42f6e3095" providerId="ADAL" clId="{F8389DB8-569E-43B6-812F-C5D2FDDB84B3}" dt="2022-11-02T13:42:28.677" v="4260" actId="688"/>
          <ac:spMkLst>
            <pc:docMk/>
            <pc:sldMk cId="1514065287" sldId="343"/>
            <ac:spMk id="109" creationId="{345CEF93-DE6D-2C30-B0F5-95FC9003D812}"/>
          </ac:spMkLst>
        </pc:spChg>
        <pc:spChg chg="mod ord topLvl">
          <ac:chgData name="Cameron Barnes" userId="d8a92c99-960a-4e6a-a6c2-c1e42f6e3095" providerId="ADAL" clId="{F8389DB8-569E-43B6-812F-C5D2FDDB84B3}" dt="2022-11-02T13:42:55.883" v="4266" actId="1076"/>
          <ac:spMkLst>
            <pc:docMk/>
            <pc:sldMk cId="1514065287" sldId="343"/>
            <ac:spMk id="110" creationId="{914140CC-FFE4-7EE1-392D-CBFA1F6BCA11}"/>
          </ac:spMkLst>
        </pc:spChg>
        <pc:spChg chg="mod">
          <ac:chgData name="Cameron Barnes" userId="d8a92c99-960a-4e6a-a6c2-c1e42f6e3095" providerId="ADAL" clId="{F8389DB8-569E-43B6-812F-C5D2FDDB84B3}" dt="2022-11-02T13:40:08.903" v="4246" actId="165"/>
          <ac:spMkLst>
            <pc:docMk/>
            <pc:sldMk cId="1514065287" sldId="343"/>
            <ac:spMk id="111" creationId="{D4AB7683-7D4C-2B48-1483-249A93970E3A}"/>
          </ac:spMkLst>
        </pc:spChg>
        <pc:spChg chg="mod">
          <ac:chgData name="Cameron Barnes" userId="d8a92c99-960a-4e6a-a6c2-c1e42f6e3095" providerId="ADAL" clId="{F8389DB8-569E-43B6-812F-C5D2FDDB84B3}" dt="2022-11-02T13:40:08.903" v="4246" actId="165"/>
          <ac:spMkLst>
            <pc:docMk/>
            <pc:sldMk cId="1514065287" sldId="343"/>
            <ac:spMk id="112" creationId="{E6EE999D-1C75-785C-8FE0-23A5442B6091}"/>
          </ac:spMkLst>
        </pc:spChg>
        <pc:spChg chg="mod">
          <ac:chgData name="Cameron Barnes" userId="d8a92c99-960a-4e6a-a6c2-c1e42f6e3095" providerId="ADAL" clId="{F8389DB8-569E-43B6-812F-C5D2FDDB84B3}" dt="2022-11-02T13:40:08.903" v="4246" actId="165"/>
          <ac:spMkLst>
            <pc:docMk/>
            <pc:sldMk cId="1514065287" sldId="343"/>
            <ac:spMk id="113" creationId="{6EBA7F73-A3E1-1621-6876-80FE9F1D3606}"/>
          </ac:spMkLst>
        </pc:spChg>
        <pc:spChg chg="mod">
          <ac:chgData name="Cameron Barnes" userId="d8a92c99-960a-4e6a-a6c2-c1e42f6e3095" providerId="ADAL" clId="{F8389DB8-569E-43B6-812F-C5D2FDDB84B3}" dt="2022-11-02T13:40:08.903" v="4246" actId="165"/>
          <ac:spMkLst>
            <pc:docMk/>
            <pc:sldMk cId="1514065287" sldId="343"/>
            <ac:spMk id="114" creationId="{C0FAFBE6-16F4-432C-A367-882993E3EB15}"/>
          </ac:spMkLst>
        </pc:spChg>
        <pc:spChg chg="mod">
          <ac:chgData name="Cameron Barnes" userId="d8a92c99-960a-4e6a-a6c2-c1e42f6e3095" providerId="ADAL" clId="{F8389DB8-569E-43B6-812F-C5D2FDDB84B3}" dt="2022-11-02T13:40:08.903" v="4246" actId="165"/>
          <ac:spMkLst>
            <pc:docMk/>
            <pc:sldMk cId="1514065287" sldId="343"/>
            <ac:spMk id="118" creationId="{14465091-FE41-BE31-A8AB-5C2995B69E65}"/>
          </ac:spMkLst>
        </pc:spChg>
        <pc:spChg chg="mod">
          <ac:chgData name="Cameron Barnes" userId="d8a92c99-960a-4e6a-a6c2-c1e42f6e3095" providerId="ADAL" clId="{F8389DB8-569E-43B6-812F-C5D2FDDB84B3}" dt="2022-11-02T13:40:08.903" v="4246" actId="165"/>
          <ac:spMkLst>
            <pc:docMk/>
            <pc:sldMk cId="1514065287" sldId="343"/>
            <ac:spMk id="119" creationId="{EFD6DC41-1D0A-C129-484B-B42C07FC5EF7}"/>
          </ac:spMkLst>
        </pc:spChg>
        <pc:spChg chg="mod">
          <ac:chgData name="Cameron Barnes" userId="d8a92c99-960a-4e6a-a6c2-c1e42f6e3095" providerId="ADAL" clId="{F8389DB8-569E-43B6-812F-C5D2FDDB84B3}" dt="2022-11-02T13:40:08.903" v="4246" actId="165"/>
          <ac:spMkLst>
            <pc:docMk/>
            <pc:sldMk cId="1514065287" sldId="343"/>
            <ac:spMk id="121" creationId="{389ACB02-3BD3-A67C-3519-947D5BD7F48A}"/>
          </ac:spMkLst>
        </pc:spChg>
        <pc:spChg chg="mod">
          <ac:chgData name="Cameron Barnes" userId="d8a92c99-960a-4e6a-a6c2-c1e42f6e3095" providerId="ADAL" clId="{F8389DB8-569E-43B6-812F-C5D2FDDB84B3}" dt="2022-11-02T13:40:08.903" v="4246" actId="165"/>
          <ac:spMkLst>
            <pc:docMk/>
            <pc:sldMk cId="1514065287" sldId="343"/>
            <ac:spMk id="122" creationId="{01F349FF-A3F7-77B5-D035-4A634A285041}"/>
          </ac:spMkLst>
        </pc:spChg>
        <pc:spChg chg="mod">
          <ac:chgData name="Cameron Barnes" userId="d8a92c99-960a-4e6a-a6c2-c1e42f6e3095" providerId="ADAL" clId="{F8389DB8-569E-43B6-812F-C5D2FDDB84B3}" dt="2022-11-02T13:40:08.903" v="4246" actId="165"/>
          <ac:spMkLst>
            <pc:docMk/>
            <pc:sldMk cId="1514065287" sldId="343"/>
            <ac:spMk id="124" creationId="{488B76A0-0032-F6A3-C372-4C1389416BE9}"/>
          </ac:spMkLst>
        </pc:spChg>
        <pc:spChg chg="mod">
          <ac:chgData name="Cameron Barnes" userId="d8a92c99-960a-4e6a-a6c2-c1e42f6e3095" providerId="ADAL" clId="{F8389DB8-569E-43B6-812F-C5D2FDDB84B3}" dt="2022-11-02T13:40:08.903" v="4246" actId="165"/>
          <ac:spMkLst>
            <pc:docMk/>
            <pc:sldMk cId="1514065287" sldId="343"/>
            <ac:spMk id="130" creationId="{08CD450D-1C7C-109B-9E20-E43177F8EFA9}"/>
          </ac:spMkLst>
        </pc:spChg>
        <pc:spChg chg="mod">
          <ac:chgData name="Cameron Barnes" userId="d8a92c99-960a-4e6a-a6c2-c1e42f6e3095" providerId="ADAL" clId="{F8389DB8-569E-43B6-812F-C5D2FDDB84B3}" dt="2022-11-02T13:40:08.903" v="4246" actId="165"/>
          <ac:spMkLst>
            <pc:docMk/>
            <pc:sldMk cId="1514065287" sldId="343"/>
            <ac:spMk id="131" creationId="{456AF07A-638F-F2D8-FE2A-4BC918CB27BC}"/>
          </ac:spMkLst>
        </pc:spChg>
        <pc:spChg chg="mod">
          <ac:chgData name="Cameron Barnes" userId="d8a92c99-960a-4e6a-a6c2-c1e42f6e3095" providerId="ADAL" clId="{F8389DB8-569E-43B6-812F-C5D2FDDB84B3}" dt="2022-11-02T13:40:08.903" v="4246" actId="165"/>
          <ac:spMkLst>
            <pc:docMk/>
            <pc:sldMk cId="1514065287" sldId="343"/>
            <ac:spMk id="132" creationId="{12321973-EB7D-E895-0773-FBF822FD461B}"/>
          </ac:spMkLst>
        </pc:spChg>
        <pc:spChg chg="mod">
          <ac:chgData name="Cameron Barnes" userId="d8a92c99-960a-4e6a-a6c2-c1e42f6e3095" providerId="ADAL" clId="{F8389DB8-569E-43B6-812F-C5D2FDDB84B3}" dt="2022-11-02T13:40:08.903" v="4246" actId="165"/>
          <ac:spMkLst>
            <pc:docMk/>
            <pc:sldMk cId="1514065287" sldId="343"/>
            <ac:spMk id="133" creationId="{5A67FE9D-99D3-C974-8B57-83D80699224A}"/>
          </ac:spMkLst>
        </pc:spChg>
        <pc:spChg chg="mod">
          <ac:chgData name="Cameron Barnes" userId="d8a92c99-960a-4e6a-a6c2-c1e42f6e3095" providerId="ADAL" clId="{F8389DB8-569E-43B6-812F-C5D2FDDB84B3}" dt="2022-11-02T13:43:31.471" v="4274" actId="1076"/>
          <ac:spMkLst>
            <pc:docMk/>
            <pc:sldMk cId="1514065287" sldId="343"/>
            <ac:spMk id="134" creationId="{9EB74EDC-7790-20F5-0FA9-B708EE0BADFE}"/>
          </ac:spMkLst>
        </pc:spChg>
        <pc:grpChg chg="del">
          <ac:chgData name="Cameron Barnes" userId="d8a92c99-960a-4e6a-a6c2-c1e42f6e3095" providerId="ADAL" clId="{F8389DB8-569E-43B6-812F-C5D2FDDB84B3}" dt="2022-11-02T13:40:08.903" v="4246" actId="165"/>
          <ac:grpSpMkLst>
            <pc:docMk/>
            <pc:sldMk cId="1514065287" sldId="343"/>
            <ac:grpSpMk id="94" creationId="{8E69381B-08A9-73DE-7CD4-996BB1F86FC4}"/>
          </ac:grpSpMkLst>
        </pc:grpChg>
        <pc:grpChg chg="mod topLvl">
          <ac:chgData name="Cameron Barnes" userId="d8a92c99-960a-4e6a-a6c2-c1e42f6e3095" providerId="ADAL" clId="{F8389DB8-569E-43B6-812F-C5D2FDDB84B3}" dt="2022-11-02T13:44:16.668" v="4283" actId="1076"/>
          <ac:grpSpMkLst>
            <pc:docMk/>
            <pc:sldMk cId="1514065287" sldId="343"/>
            <ac:grpSpMk id="97" creationId="{00D88A2B-EDBC-9821-0FEC-4946FDB77F08}"/>
          </ac:grpSpMkLst>
        </pc:grpChg>
        <pc:grpChg chg="mod topLvl">
          <ac:chgData name="Cameron Barnes" userId="d8a92c99-960a-4e6a-a6c2-c1e42f6e3095" providerId="ADAL" clId="{F8389DB8-569E-43B6-812F-C5D2FDDB84B3}" dt="2022-11-02T13:40:24.234" v="4248" actId="1076"/>
          <ac:grpSpMkLst>
            <pc:docMk/>
            <pc:sldMk cId="1514065287" sldId="343"/>
            <ac:grpSpMk id="99" creationId="{1A3F3C53-38E7-47A0-C374-4702D193BFFD}"/>
          </ac:grpSpMkLst>
        </pc:grpChg>
        <pc:grpChg chg="mod topLvl">
          <ac:chgData name="Cameron Barnes" userId="d8a92c99-960a-4e6a-a6c2-c1e42f6e3095" providerId="ADAL" clId="{F8389DB8-569E-43B6-812F-C5D2FDDB84B3}" dt="2022-11-02T13:44:05.436" v="4280" actId="1076"/>
          <ac:grpSpMkLst>
            <pc:docMk/>
            <pc:sldMk cId="1514065287" sldId="343"/>
            <ac:grpSpMk id="105" creationId="{48037619-4D9D-FEF6-A180-F6138635667C}"/>
          </ac:grpSpMkLst>
        </pc:grpChg>
        <pc:grpChg chg="mod ord topLvl">
          <ac:chgData name="Cameron Barnes" userId="d8a92c99-960a-4e6a-a6c2-c1e42f6e3095" providerId="ADAL" clId="{F8389DB8-569E-43B6-812F-C5D2FDDB84B3}" dt="2022-11-02T13:43:45.960" v="4276" actId="166"/>
          <ac:grpSpMkLst>
            <pc:docMk/>
            <pc:sldMk cId="1514065287" sldId="343"/>
            <ac:grpSpMk id="106" creationId="{78C5E3B8-1B29-182B-B338-8D25C2A7BE53}"/>
          </ac:grpSpMkLst>
        </pc:grpChg>
        <pc:grpChg chg="del mod topLvl">
          <ac:chgData name="Cameron Barnes" userId="d8a92c99-960a-4e6a-a6c2-c1e42f6e3095" providerId="ADAL" clId="{F8389DB8-569E-43B6-812F-C5D2FDDB84B3}" dt="2022-11-02T13:42:06.634" v="4254" actId="165"/>
          <ac:grpSpMkLst>
            <pc:docMk/>
            <pc:sldMk cId="1514065287" sldId="343"/>
            <ac:grpSpMk id="107" creationId="{4B86A7FD-4DF5-BA99-81C0-1037EA79CAE4}"/>
          </ac:grpSpMkLst>
        </pc:grpChg>
        <pc:grpChg chg="mod">
          <ac:chgData name="Cameron Barnes" userId="d8a92c99-960a-4e6a-a6c2-c1e42f6e3095" providerId="ADAL" clId="{F8389DB8-569E-43B6-812F-C5D2FDDB84B3}" dt="2022-11-02T13:40:08.903" v="4246" actId="165"/>
          <ac:grpSpMkLst>
            <pc:docMk/>
            <pc:sldMk cId="1514065287" sldId="343"/>
            <ac:grpSpMk id="115" creationId="{8FE601FC-90FB-0AA5-617E-DE909909A4A2}"/>
          </ac:grpSpMkLst>
        </pc:grpChg>
        <pc:grpChg chg="mod">
          <ac:chgData name="Cameron Barnes" userId="d8a92c99-960a-4e6a-a6c2-c1e42f6e3095" providerId="ADAL" clId="{F8389DB8-569E-43B6-812F-C5D2FDDB84B3}" dt="2022-11-02T13:40:08.903" v="4246" actId="165"/>
          <ac:grpSpMkLst>
            <pc:docMk/>
            <pc:sldMk cId="1514065287" sldId="343"/>
            <ac:grpSpMk id="116" creationId="{B4CB7C9C-EE13-4460-102C-7C17EEBA2B79}"/>
          </ac:grpSpMkLst>
        </pc:grpChg>
        <pc:grpChg chg="mod">
          <ac:chgData name="Cameron Barnes" userId="d8a92c99-960a-4e6a-a6c2-c1e42f6e3095" providerId="ADAL" clId="{F8389DB8-569E-43B6-812F-C5D2FDDB84B3}" dt="2022-11-02T13:40:08.903" v="4246" actId="165"/>
          <ac:grpSpMkLst>
            <pc:docMk/>
            <pc:sldMk cId="1514065287" sldId="343"/>
            <ac:grpSpMk id="117" creationId="{54226632-FB82-18BA-DBFC-595B96CB05C1}"/>
          </ac:grpSpMkLst>
        </pc:grpChg>
        <pc:picChg chg="mod">
          <ac:chgData name="Cameron Barnes" userId="d8a92c99-960a-4e6a-a6c2-c1e42f6e3095" providerId="ADAL" clId="{F8389DB8-569E-43B6-812F-C5D2FDDB84B3}" dt="2022-11-02T13:39:56.396" v="4245" actId="1076"/>
          <ac:picMkLst>
            <pc:docMk/>
            <pc:sldMk cId="1514065287" sldId="343"/>
            <ac:picMk id="92" creationId="{8625C464-25C7-A09D-E241-94768F37D855}"/>
          </ac:picMkLst>
        </pc:picChg>
        <pc:picChg chg="mod">
          <ac:chgData name="Cameron Barnes" userId="d8a92c99-960a-4e6a-a6c2-c1e42f6e3095" providerId="ADAL" clId="{F8389DB8-569E-43B6-812F-C5D2FDDB84B3}" dt="2022-11-02T13:45:20.718" v="4292" actId="1076"/>
          <ac:picMkLst>
            <pc:docMk/>
            <pc:sldMk cId="1514065287" sldId="343"/>
            <ac:picMk id="93" creationId="{EE3D41C4-C5CD-1940-C1A8-CBD17529FF74}"/>
          </ac:picMkLst>
        </pc:picChg>
        <pc:picChg chg="mod">
          <ac:chgData name="Cameron Barnes" userId="d8a92c99-960a-4e6a-a6c2-c1e42f6e3095" providerId="ADAL" clId="{F8389DB8-569E-43B6-812F-C5D2FDDB84B3}" dt="2022-11-02T13:40:08.903" v="4246" actId="165"/>
          <ac:picMkLst>
            <pc:docMk/>
            <pc:sldMk cId="1514065287" sldId="343"/>
            <ac:picMk id="120" creationId="{EF8D435A-1612-7663-D4AF-93234116BC33}"/>
          </ac:picMkLst>
        </pc:picChg>
        <pc:picChg chg="mod">
          <ac:chgData name="Cameron Barnes" userId="d8a92c99-960a-4e6a-a6c2-c1e42f6e3095" providerId="ADAL" clId="{F8389DB8-569E-43B6-812F-C5D2FDDB84B3}" dt="2022-11-02T13:40:08.903" v="4246" actId="165"/>
          <ac:picMkLst>
            <pc:docMk/>
            <pc:sldMk cId="1514065287" sldId="343"/>
            <ac:picMk id="123" creationId="{FF1C73C6-8D25-4A82-928C-E30B6B9056DB}"/>
          </ac:picMkLst>
        </pc:picChg>
        <pc:cxnChg chg="mod">
          <ac:chgData name="Cameron Barnes" userId="d8a92c99-960a-4e6a-a6c2-c1e42f6e3095" providerId="ADAL" clId="{F8389DB8-569E-43B6-812F-C5D2FDDB84B3}" dt="2022-11-02T13:40:08.903" v="4246" actId="165"/>
          <ac:cxnSpMkLst>
            <pc:docMk/>
            <pc:sldMk cId="1514065287" sldId="343"/>
            <ac:cxnSpMk id="125" creationId="{3E94B6B7-8169-9A04-FDB9-7181171B2326}"/>
          </ac:cxnSpMkLst>
        </pc:cxnChg>
        <pc:cxnChg chg="mod">
          <ac:chgData name="Cameron Barnes" userId="d8a92c99-960a-4e6a-a6c2-c1e42f6e3095" providerId="ADAL" clId="{F8389DB8-569E-43B6-812F-C5D2FDDB84B3}" dt="2022-11-02T13:40:08.903" v="4246" actId="165"/>
          <ac:cxnSpMkLst>
            <pc:docMk/>
            <pc:sldMk cId="1514065287" sldId="343"/>
            <ac:cxnSpMk id="126" creationId="{172E475D-7BCD-5618-F23C-6415B2E98603}"/>
          </ac:cxnSpMkLst>
        </pc:cxnChg>
        <pc:cxnChg chg="mod">
          <ac:chgData name="Cameron Barnes" userId="d8a92c99-960a-4e6a-a6c2-c1e42f6e3095" providerId="ADAL" clId="{F8389DB8-569E-43B6-812F-C5D2FDDB84B3}" dt="2022-11-02T13:40:08.903" v="4246" actId="165"/>
          <ac:cxnSpMkLst>
            <pc:docMk/>
            <pc:sldMk cId="1514065287" sldId="343"/>
            <ac:cxnSpMk id="127" creationId="{D4358453-6469-771C-2D93-DC6D3D3BED0C}"/>
          </ac:cxnSpMkLst>
        </pc:cxnChg>
        <pc:cxnChg chg="mod">
          <ac:chgData name="Cameron Barnes" userId="d8a92c99-960a-4e6a-a6c2-c1e42f6e3095" providerId="ADAL" clId="{F8389DB8-569E-43B6-812F-C5D2FDDB84B3}" dt="2022-11-02T13:40:08.903" v="4246" actId="165"/>
          <ac:cxnSpMkLst>
            <pc:docMk/>
            <pc:sldMk cId="1514065287" sldId="343"/>
            <ac:cxnSpMk id="128" creationId="{0F120DA7-7C4A-6224-0045-D6BFB78F83C5}"/>
          </ac:cxnSpMkLst>
        </pc:cxnChg>
        <pc:cxnChg chg="mod">
          <ac:chgData name="Cameron Barnes" userId="d8a92c99-960a-4e6a-a6c2-c1e42f6e3095" providerId="ADAL" clId="{F8389DB8-569E-43B6-812F-C5D2FDDB84B3}" dt="2022-11-02T13:40:08.903" v="4246" actId="165"/>
          <ac:cxnSpMkLst>
            <pc:docMk/>
            <pc:sldMk cId="1514065287" sldId="343"/>
            <ac:cxnSpMk id="129" creationId="{7DD3FC00-C38A-1468-9512-ADF67DDAA9C5}"/>
          </ac:cxnSpMkLst>
        </pc:cxnChg>
      </pc:sldChg>
      <pc:sldChg chg="addSp delSp modSp add mod">
        <pc:chgData name="Cameron Barnes" userId="d8a92c99-960a-4e6a-a6c2-c1e42f6e3095" providerId="ADAL" clId="{F8389DB8-569E-43B6-812F-C5D2FDDB84B3}" dt="2022-11-06T21:36:39.135" v="9642" actId="2711"/>
        <pc:sldMkLst>
          <pc:docMk/>
          <pc:sldMk cId="3022550682" sldId="344"/>
        </pc:sldMkLst>
        <pc:spChg chg="add del">
          <ac:chgData name="Cameron Barnes" userId="d8a92c99-960a-4e6a-a6c2-c1e42f6e3095" providerId="ADAL" clId="{F8389DB8-569E-43B6-812F-C5D2FDDB84B3}" dt="2022-11-02T14:01:22.456" v="4403" actId="478"/>
          <ac:spMkLst>
            <pc:docMk/>
            <pc:sldMk cId="3022550682" sldId="344"/>
            <ac:spMk id="2" creationId="{4F74FA9F-A3E1-2360-613D-D57A797E9B90}"/>
          </ac:spMkLst>
        </pc:spChg>
        <pc:spChg chg="add del mod">
          <ac:chgData name="Cameron Barnes" userId="d8a92c99-960a-4e6a-a6c2-c1e42f6e3095" providerId="ADAL" clId="{F8389DB8-569E-43B6-812F-C5D2FDDB84B3}" dt="2022-11-06T19:23:15.773" v="8315"/>
          <ac:spMkLst>
            <pc:docMk/>
            <pc:sldMk cId="3022550682" sldId="344"/>
            <ac:spMk id="2" creationId="{F107E86A-8E65-8A18-1623-A67B5753E66B}"/>
          </ac:spMkLst>
        </pc:spChg>
        <pc:spChg chg="mod">
          <ac:chgData name="Cameron Barnes" userId="d8a92c99-960a-4e6a-a6c2-c1e42f6e3095" providerId="ADAL" clId="{F8389DB8-569E-43B6-812F-C5D2FDDB84B3}" dt="2022-11-06T21:36:39.135" v="9642" actId="2711"/>
          <ac:spMkLst>
            <pc:docMk/>
            <pc:sldMk cId="3022550682" sldId="344"/>
            <ac:spMk id="3" creationId="{80D774A0-B4FE-7213-00FD-579EB4BFC6CE}"/>
          </ac:spMkLst>
        </pc:spChg>
        <pc:spChg chg="mod">
          <ac:chgData name="Cameron Barnes" userId="d8a92c99-960a-4e6a-a6c2-c1e42f6e3095" providerId="ADAL" clId="{F8389DB8-569E-43B6-812F-C5D2FDDB84B3}" dt="2022-11-02T13:57:32.973" v="4392" actId="1076"/>
          <ac:spMkLst>
            <pc:docMk/>
            <pc:sldMk cId="3022550682" sldId="344"/>
            <ac:spMk id="5" creationId="{05BBF1FF-1BD1-EBBF-A589-2F9AE1B95DAB}"/>
          </ac:spMkLst>
        </pc:spChg>
        <pc:spChg chg="add del mod">
          <ac:chgData name="Cameron Barnes" userId="d8a92c99-960a-4e6a-a6c2-c1e42f6e3095" providerId="ADAL" clId="{F8389DB8-569E-43B6-812F-C5D2FDDB84B3}" dt="2022-11-02T14:01:23.788" v="4404" actId="478"/>
          <ac:spMkLst>
            <pc:docMk/>
            <pc:sldMk cId="3022550682" sldId="344"/>
            <ac:spMk id="6" creationId="{20F3E89D-0A9E-2E00-44F5-8191079FCBA0}"/>
          </ac:spMkLst>
        </pc:spChg>
        <pc:spChg chg="add del mod">
          <ac:chgData name="Cameron Barnes" userId="d8a92c99-960a-4e6a-a6c2-c1e42f6e3095" providerId="ADAL" clId="{F8389DB8-569E-43B6-812F-C5D2FDDB84B3}" dt="2022-11-02T14:02:08.647" v="4407" actId="478"/>
          <ac:spMkLst>
            <pc:docMk/>
            <pc:sldMk cId="3022550682" sldId="344"/>
            <ac:spMk id="7" creationId="{357AC8AD-05A9-DEF8-0255-4CBE0A06E8CC}"/>
          </ac:spMkLst>
        </pc:spChg>
        <pc:spChg chg="add mod">
          <ac:chgData name="Cameron Barnes" userId="d8a92c99-960a-4e6a-a6c2-c1e42f6e3095" providerId="ADAL" clId="{F8389DB8-569E-43B6-812F-C5D2FDDB84B3}" dt="2022-11-06T19:26:14.308" v="8387" actId="1076"/>
          <ac:spMkLst>
            <pc:docMk/>
            <pc:sldMk cId="3022550682" sldId="344"/>
            <ac:spMk id="7" creationId="{F0E1AC4D-0CA5-7E3C-F8A3-B90835089FFF}"/>
          </ac:spMkLst>
        </pc:spChg>
        <pc:spChg chg="add mod">
          <ac:chgData name="Cameron Barnes" userId="d8a92c99-960a-4e6a-a6c2-c1e42f6e3095" providerId="ADAL" clId="{F8389DB8-569E-43B6-812F-C5D2FDDB84B3}" dt="2022-11-02T14:04:42.478" v="4432" actId="208"/>
          <ac:spMkLst>
            <pc:docMk/>
            <pc:sldMk cId="3022550682" sldId="344"/>
            <ac:spMk id="8" creationId="{8B6FA69E-9137-0200-A71D-F386FBAA48AD}"/>
          </ac:spMkLst>
        </pc:spChg>
        <pc:spChg chg="add del mod">
          <ac:chgData name="Cameron Barnes" userId="d8a92c99-960a-4e6a-a6c2-c1e42f6e3095" providerId="ADAL" clId="{F8389DB8-569E-43B6-812F-C5D2FDDB84B3}" dt="2022-11-02T14:02:53.517" v="4411" actId="478"/>
          <ac:spMkLst>
            <pc:docMk/>
            <pc:sldMk cId="3022550682" sldId="344"/>
            <ac:spMk id="9" creationId="{8AC33475-E16E-77A7-15C5-2B91792B3E37}"/>
          </ac:spMkLst>
        </pc:spChg>
        <pc:spChg chg="add del mod">
          <ac:chgData name="Cameron Barnes" userId="d8a92c99-960a-4e6a-a6c2-c1e42f6e3095" providerId="ADAL" clId="{F8389DB8-569E-43B6-812F-C5D2FDDB84B3}" dt="2022-11-02T14:03:12.083" v="4418" actId="478"/>
          <ac:spMkLst>
            <pc:docMk/>
            <pc:sldMk cId="3022550682" sldId="344"/>
            <ac:spMk id="10" creationId="{D71C9DAF-C3BE-48F4-00DF-BEF83534D1A7}"/>
          </ac:spMkLst>
        </pc:spChg>
        <pc:spChg chg="add del mod">
          <ac:chgData name="Cameron Barnes" userId="d8a92c99-960a-4e6a-a6c2-c1e42f6e3095" providerId="ADAL" clId="{F8389DB8-569E-43B6-812F-C5D2FDDB84B3}" dt="2022-11-02T14:03:10.155" v="4417" actId="478"/>
          <ac:spMkLst>
            <pc:docMk/>
            <pc:sldMk cId="3022550682" sldId="344"/>
            <ac:spMk id="11" creationId="{0A5A9B1E-604C-FA2B-E4C1-9CE78C38C4F5}"/>
          </ac:spMkLst>
        </pc:spChg>
        <pc:spChg chg="add mod">
          <ac:chgData name="Cameron Barnes" userId="d8a92c99-960a-4e6a-a6c2-c1e42f6e3095" providerId="ADAL" clId="{F8389DB8-569E-43B6-812F-C5D2FDDB84B3}" dt="2022-11-06T19:26:25.473" v="8389" actId="1076"/>
          <ac:spMkLst>
            <pc:docMk/>
            <pc:sldMk cId="3022550682" sldId="344"/>
            <ac:spMk id="11" creationId="{FFD74FD4-5755-EFF4-35CC-1C4DCF1BFFC7}"/>
          </ac:spMkLst>
        </pc:spChg>
        <pc:spChg chg="add mod">
          <ac:chgData name="Cameron Barnes" userId="d8a92c99-960a-4e6a-a6c2-c1e42f6e3095" providerId="ADAL" clId="{F8389DB8-569E-43B6-812F-C5D2FDDB84B3}" dt="2022-11-02T14:04:53.978" v="4434" actId="1582"/>
          <ac:spMkLst>
            <pc:docMk/>
            <pc:sldMk cId="3022550682" sldId="344"/>
            <ac:spMk id="12" creationId="{14CB9D71-D03C-F9F4-F8A3-6F0FB7EC3CC0}"/>
          </ac:spMkLst>
        </pc:spChg>
        <pc:spChg chg="add mod">
          <ac:chgData name="Cameron Barnes" userId="d8a92c99-960a-4e6a-a6c2-c1e42f6e3095" providerId="ADAL" clId="{F8389DB8-569E-43B6-812F-C5D2FDDB84B3}" dt="2022-11-02T14:05:01.899" v="4435" actId="1582"/>
          <ac:spMkLst>
            <pc:docMk/>
            <pc:sldMk cId="3022550682" sldId="344"/>
            <ac:spMk id="13" creationId="{F6ABE62A-E9ED-E607-3A79-65BBBEFAA65A}"/>
          </ac:spMkLst>
        </pc:spChg>
        <pc:spChg chg="add mod">
          <ac:chgData name="Cameron Barnes" userId="d8a92c99-960a-4e6a-a6c2-c1e42f6e3095" providerId="ADAL" clId="{F8389DB8-569E-43B6-812F-C5D2FDDB84B3}" dt="2022-11-02T14:05:10.039" v="4436" actId="1582"/>
          <ac:spMkLst>
            <pc:docMk/>
            <pc:sldMk cId="3022550682" sldId="344"/>
            <ac:spMk id="14" creationId="{5EF1F64A-7AEB-B2C4-E0BF-5CC51D988F0E}"/>
          </ac:spMkLst>
        </pc:spChg>
        <pc:spChg chg="add mod">
          <ac:chgData name="Cameron Barnes" userId="d8a92c99-960a-4e6a-a6c2-c1e42f6e3095" providerId="ADAL" clId="{F8389DB8-569E-43B6-812F-C5D2FDDB84B3}" dt="2022-11-06T19:25:49.407" v="8381" actId="1076"/>
          <ac:spMkLst>
            <pc:docMk/>
            <pc:sldMk cId="3022550682" sldId="344"/>
            <ac:spMk id="16" creationId="{860822B2-D428-65D1-5AE0-B54D2B0FD525}"/>
          </ac:spMkLst>
        </pc:spChg>
        <pc:spChg chg="add mod">
          <ac:chgData name="Cameron Barnes" userId="d8a92c99-960a-4e6a-a6c2-c1e42f6e3095" providerId="ADAL" clId="{F8389DB8-569E-43B6-812F-C5D2FDDB84B3}" dt="2022-11-06T19:46:04.823" v="8438" actId="255"/>
          <ac:spMkLst>
            <pc:docMk/>
            <pc:sldMk cId="3022550682" sldId="344"/>
            <ac:spMk id="18" creationId="{92DDFB7C-3EEF-FA63-8FB6-A2190FBDFFF3}"/>
          </ac:spMkLst>
        </pc:spChg>
        <pc:spChg chg="del">
          <ac:chgData name="Cameron Barnes" userId="d8a92c99-960a-4e6a-a6c2-c1e42f6e3095" providerId="ADAL" clId="{F8389DB8-569E-43B6-812F-C5D2FDDB84B3}" dt="2022-11-02T13:52:08.094" v="4357" actId="478"/>
          <ac:spMkLst>
            <pc:docMk/>
            <pc:sldMk cId="3022550682" sldId="344"/>
            <ac:spMk id="31" creationId="{447C2669-8E35-0B4A-B68C-7FD83FF429C8}"/>
          </ac:spMkLst>
        </pc:spChg>
        <pc:spChg chg="del">
          <ac:chgData name="Cameron Barnes" userId="d8a92c99-960a-4e6a-a6c2-c1e42f6e3095" providerId="ADAL" clId="{F8389DB8-569E-43B6-812F-C5D2FDDB84B3}" dt="2022-11-02T13:52:00.165" v="4355" actId="478"/>
          <ac:spMkLst>
            <pc:docMk/>
            <pc:sldMk cId="3022550682" sldId="344"/>
            <ac:spMk id="32" creationId="{CBA105F5-F0CE-D9EE-CBD7-C6B1F0123FE6}"/>
          </ac:spMkLst>
        </pc:spChg>
        <pc:grpChg chg="del">
          <ac:chgData name="Cameron Barnes" userId="d8a92c99-960a-4e6a-a6c2-c1e42f6e3095" providerId="ADAL" clId="{F8389DB8-569E-43B6-812F-C5D2FDDB84B3}" dt="2022-11-02T13:52:08.094" v="4357" actId="478"/>
          <ac:grpSpMkLst>
            <pc:docMk/>
            <pc:sldMk cId="3022550682" sldId="344"/>
            <ac:grpSpMk id="28" creationId="{D5F7623A-4FED-63FB-E9FB-27FA38E692ED}"/>
          </ac:grpSpMkLst>
        </pc:grpChg>
        <pc:grpChg chg="del">
          <ac:chgData name="Cameron Barnes" userId="d8a92c99-960a-4e6a-a6c2-c1e42f6e3095" providerId="ADAL" clId="{F8389DB8-569E-43B6-812F-C5D2FDDB84B3}" dt="2022-11-02T13:52:08.094" v="4357" actId="478"/>
          <ac:grpSpMkLst>
            <pc:docMk/>
            <pc:sldMk cId="3022550682" sldId="344"/>
            <ac:grpSpMk id="29" creationId="{C901D4CC-D9B9-CB29-B222-C91A21A0B800}"/>
          </ac:grpSpMkLst>
        </pc:grpChg>
        <pc:picChg chg="add mod">
          <ac:chgData name="Cameron Barnes" userId="d8a92c99-960a-4e6a-a6c2-c1e42f6e3095" providerId="ADAL" clId="{F8389DB8-569E-43B6-812F-C5D2FDDB84B3}" dt="2022-11-06T19:26:11.345" v="8386" actId="1076"/>
          <ac:picMkLst>
            <pc:docMk/>
            <pc:sldMk cId="3022550682" sldId="344"/>
            <ac:picMk id="9" creationId="{EB344B85-46A8-F513-5638-574CC60EDDDE}"/>
          </ac:picMkLst>
        </pc:picChg>
        <pc:picChg chg="add mod">
          <ac:chgData name="Cameron Barnes" userId="d8a92c99-960a-4e6a-a6c2-c1e42f6e3095" providerId="ADAL" clId="{F8389DB8-569E-43B6-812F-C5D2FDDB84B3}" dt="2022-11-06T19:45:26.096" v="8396" actId="1076"/>
          <ac:picMkLst>
            <pc:docMk/>
            <pc:sldMk cId="3022550682" sldId="344"/>
            <ac:picMk id="20" creationId="{1B4A7144-8FE6-FB38-6422-21BA7879632A}"/>
          </ac:picMkLst>
        </pc:picChg>
        <pc:picChg chg="del">
          <ac:chgData name="Cameron Barnes" userId="d8a92c99-960a-4e6a-a6c2-c1e42f6e3095" providerId="ADAL" clId="{F8389DB8-569E-43B6-812F-C5D2FDDB84B3}" dt="2022-11-02T13:52:00.165" v="4355" actId="478"/>
          <ac:picMkLst>
            <pc:docMk/>
            <pc:sldMk cId="3022550682" sldId="344"/>
            <ac:picMk id="33" creationId="{A1B8CF15-C3BA-A5DE-C8EC-931E06381771}"/>
          </ac:picMkLst>
        </pc:picChg>
        <pc:picChg chg="add del mod">
          <ac:chgData name="Cameron Barnes" userId="d8a92c99-960a-4e6a-a6c2-c1e42f6e3095" providerId="ADAL" clId="{F8389DB8-569E-43B6-812F-C5D2FDDB84B3}" dt="2022-11-06T19:22:19.609" v="8307" actId="478"/>
          <ac:picMkLst>
            <pc:docMk/>
            <pc:sldMk cId="3022550682" sldId="344"/>
            <ac:picMk id="3074" creationId="{79F468E5-30B6-C7C9-8B0C-7EE91E0BE468}"/>
          </ac:picMkLst>
        </pc:picChg>
        <pc:picChg chg="add mod">
          <ac:chgData name="Cameron Barnes" userId="d8a92c99-960a-4e6a-a6c2-c1e42f6e3095" providerId="ADAL" clId="{F8389DB8-569E-43B6-812F-C5D2FDDB84B3}" dt="2022-11-06T19:26:38.443" v="8391" actId="1076"/>
          <ac:picMkLst>
            <pc:docMk/>
            <pc:sldMk cId="3022550682" sldId="344"/>
            <ac:picMk id="3076" creationId="{88417734-58A8-7CE0-6EE9-CD7ECA22C0BC}"/>
          </ac:picMkLst>
        </pc:picChg>
        <pc:picChg chg="add mod">
          <ac:chgData name="Cameron Barnes" userId="d8a92c99-960a-4e6a-a6c2-c1e42f6e3095" providerId="ADAL" clId="{F8389DB8-569E-43B6-812F-C5D2FDDB84B3}" dt="2022-11-06T19:47:05.466" v="8441" actId="1076"/>
          <ac:picMkLst>
            <pc:docMk/>
            <pc:sldMk cId="3022550682" sldId="344"/>
            <ac:picMk id="3078" creationId="{45145B00-64BF-6032-0DB2-396F1AE3E7F2}"/>
          </ac:picMkLst>
        </pc:picChg>
        <pc:picChg chg="add del mod">
          <ac:chgData name="Cameron Barnes" userId="d8a92c99-960a-4e6a-a6c2-c1e42f6e3095" providerId="ADAL" clId="{F8389DB8-569E-43B6-812F-C5D2FDDB84B3}" dt="2022-11-02T14:00:44.401" v="4396" actId="478"/>
          <ac:picMkLst>
            <pc:docMk/>
            <pc:sldMk cId="3022550682" sldId="344"/>
            <ac:picMk id="12290" creationId="{655B19C8-544A-E8CF-EDC2-BA817E976B6F}"/>
          </ac:picMkLst>
        </pc:picChg>
        <pc:picChg chg="add del">
          <ac:chgData name="Cameron Barnes" userId="d8a92c99-960a-4e6a-a6c2-c1e42f6e3095" providerId="ADAL" clId="{F8389DB8-569E-43B6-812F-C5D2FDDB84B3}" dt="2022-11-02T14:01:04.774" v="4399" actId="478"/>
          <ac:picMkLst>
            <pc:docMk/>
            <pc:sldMk cId="3022550682" sldId="344"/>
            <ac:picMk id="12292" creationId="{3E0287F2-A139-E44E-FD4D-5C67587C84A3}"/>
          </ac:picMkLst>
        </pc:picChg>
        <pc:cxnChg chg="del">
          <ac:chgData name="Cameron Barnes" userId="d8a92c99-960a-4e6a-a6c2-c1e42f6e3095" providerId="ADAL" clId="{F8389DB8-569E-43B6-812F-C5D2FDDB84B3}" dt="2022-11-02T13:52:00.165" v="4355" actId="478"/>
          <ac:cxnSpMkLst>
            <pc:docMk/>
            <pc:sldMk cId="3022550682" sldId="344"/>
            <ac:cxnSpMk id="23" creationId="{8310D5B4-3BA5-E805-F8AA-7EE3E22755E3}"/>
          </ac:cxnSpMkLst>
        </pc:cxnChg>
        <pc:cxnChg chg="del">
          <ac:chgData name="Cameron Barnes" userId="d8a92c99-960a-4e6a-a6c2-c1e42f6e3095" providerId="ADAL" clId="{F8389DB8-569E-43B6-812F-C5D2FDDB84B3}" dt="2022-11-02T13:52:00.165" v="4355" actId="478"/>
          <ac:cxnSpMkLst>
            <pc:docMk/>
            <pc:sldMk cId="3022550682" sldId="344"/>
            <ac:cxnSpMk id="24" creationId="{1B5E65E3-37E9-9419-6110-979F9BFA3FBE}"/>
          </ac:cxnSpMkLst>
        </pc:cxnChg>
        <pc:cxnChg chg="del">
          <ac:chgData name="Cameron Barnes" userId="d8a92c99-960a-4e6a-a6c2-c1e42f6e3095" providerId="ADAL" clId="{F8389DB8-569E-43B6-812F-C5D2FDDB84B3}" dt="2022-11-02T13:52:00.165" v="4355" actId="478"/>
          <ac:cxnSpMkLst>
            <pc:docMk/>
            <pc:sldMk cId="3022550682" sldId="344"/>
            <ac:cxnSpMk id="25" creationId="{36EE0871-6808-C15C-8190-D5CC88C37C5A}"/>
          </ac:cxnSpMkLst>
        </pc:cxnChg>
        <pc:cxnChg chg="del">
          <ac:chgData name="Cameron Barnes" userId="d8a92c99-960a-4e6a-a6c2-c1e42f6e3095" providerId="ADAL" clId="{F8389DB8-569E-43B6-812F-C5D2FDDB84B3}" dt="2022-11-02T13:52:08.094" v="4357" actId="478"/>
          <ac:cxnSpMkLst>
            <pc:docMk/>
            <pc:sldMk cId="3022550682" sldId="344"/>
            <ac:cxnSpMk id="26" creationId="{48A0C397-D810-18C7-D95C-7944C60225B7}"/>
          </ac:cxnSpMkLst>
        </pc:cxnChg>
      </pc:sldChg>
      <pc:sldChg chg="addSp delSp modSp add mod">
        <pc:chgData name="Cameron Barnes" userId="d8a92c99-960a-4e6a-a6c2-c1e42f6e3095" providerId="ADAL" clId="{F8389DB8-569E-43B6-812F-C5D2FDDB84B3}" dt="2022-11-06T21:36:50.452" v="9645"/>
        <pc:sldMkLst>
          <pc:docMk/>
          <pc:sldMk cId="1163819459" sldId="345"/>
        </pc:sldMkLst>
        <pc:spChg chg="mod">
          <ac:chgData name="Cameron Barnes" userId="d8a92c99-960a-4e6a-a6c2-c1e42f6e3095" providerId="ADAL" clId="{F8389DB8-569E-43B6-812F-C5D2FDDB84B3}" dt="2022-11-06T21:36:50.452" v="9645"/>
          <ac:spMkLst>
            <pc:docMk/>
            <pc:sldMk cId="1163819459" sldId="345"/>
            <ac:spMk id="3" creationId="{9F7891D6-9A0A-ADF1-A6FD-8B458E93D415}"/>
          </ac:spMkLst>
        </pc:spChg>
        <pc:spChg chg="mod">
          <ac:chgData name="Cameron Barnes" userId="d8a92c99-960a-4e6a-a6c2-c1e42f6e3095" providerId="ADAL" clId="{F8389DB8-569E-43B6-812F-C5D2FDDB84B3}" dt="2022-11-02T14:10:10.169" v="4515" actId="20577"/>
          <ac:spMkLst>
            <pc:docMk/>
            <pc:sldMk cId="1163819459" sldId="345"/>
            <ac:spMk id="7" creationId="{8E589FB3-28D3-72E0-5EA9-4395D9618340}"/>
          </ac:spMkLst>
        </pc:spChg>
        <pc:spChg chg="del">
          <ac:chgData name="Cameron Barnes" userId="d8a92c99-960a-4e6a-a6c2-c1e42f6e3095" providerId="ADAL" clId="{F8389DB8-569E-43B6-812F-C5D2FDDB84B3}" dt="2022-11-02T14:09:57.647" v="4474" actId="478"/>
          <ac:spMkLst>
            <pc:docMk/>
            <pc:sldMk cId="1163819459" sldId="345"/>
            <ac:spMk id="8" creationId="{027690AE-04C7-7636-9F77-56DEE91FE1C3}"/>
          </ac:spMkLst>
        </pc:spChg>
        <pc:graphicFrameChg chg="add mod modGraphic">
          <ac:chgData name="Cameron Barnes" userId="d8a92c99-960a-4e6a-a6c2-c1e42f6e3095" providerId="ADAL" clId="{F8389DB8-569E-43B6-812F-C5D2FDDB84B3}" dt="2022-11-06T20:19:43.864" v="8827" actId="2711"/>
          <ac:graphicFrameMkLst>
            <pc:docMk/>
            <pc:sldMk cId="1163819459" sldId="345"/>
            <ac:graphicFrameMk id="2" creationId="{9B8C1EEC-E1DD-3FFD-1995-836554BE0502}"/>
          </ac:graphicFrameMkLst>
        </pc:graphicFrameChg>
      </pc:sldChg>
      <pc:sldChg chg="delSp add mod ord">
        <pc:chgData name="Cameron Barnes" userId="d8a92c99-960a-4e6a-a6c2-c1e42f6e3095" providerId="ADAL" clId="{F8389DB8-569E-43B6-812F-C5D2FDDB84B3}" dt="2022-11-02T14:31:42.595" v="5014" actId="478"/>
        <pc:sldMkLst>
          <pc:docMk/>
          <pc:sldMk cId="2564333359" sldId="346"/>
        </pc:sldMkLst>
        <pc:grpChg chg="del">
          <ac:chgData name="Cameron Barnes" userId="d8a92c99-960a-4e6a-a6c2-c1e42f6e3095" providerId="ADAL" clId="{F8389DB8-569E-43B6-812F-C5D2FDDB84B3}" dt="2022-11-02T14:31:42.595" v="5014" actId="478"/>
          <ac:grpSpMkLst>
            <pc:docMk/>
            <pc:sldMk cId="2564333359" sldId="346"/>
            <ac:grpSpMk id="56" creationId="{5A1B7B0F-EF7E-99D2-70B5-1C019262F1D2}"/>
          </ac:grpSpMkLst>
        </pc:grpChg>
      </pc:sldChg>
      <pc:sldChg chg="addSp delSp modSp add mod">
        <pc:chgData name="Cameron Barnes" userId="d8a92c99-960a-4e6a-a6c2-c1e42f6e3095" providerId="ADAL" clId="{F8389DB8-569E-43B6-812F-C5D2FDDB84B3}" dt="2022-11-02T17:44:01.256" v="5153" actId="1076"/>
        <pc:sldMkLst>
          <pc:docMk/>
          <pc:sldMk cId="622053045" sldId="347"/>
        </pc:sldMkLst>
        <pc:spChg chg="add mod topLvl">
          <ac:chgData name="Cameron Barnes" userId="d8a92c99-960a-4e6a-a6c2-c1e42f6e3095" providerId="ADAL" clId="{F8389DB8-569E-43B6-812F-C5D2FDDB84B3}" dt="2022-11-02T17:44:01.256" v="5153" actId="1076"/>
          <ac:spMkLst>
            <pc:docMk/>
            <pc:sldMk cId="622053045" sldId="347"/>
            <ac:spMk id="4" creationId="{FCF4A9FD-C39D-D68D-4029-84E52B0D2AD2}"/>
          </ac:spMkLst>
        </pc:spChg>
        <pc:spChg chg="add del mod">
          <ac:chgData name="Cameron Barnes" userId="d8a92c99-960a-4e6a-a6c2-c1e42f6e3095" providerId="ADAL" clId="{F8389DB8-569E-43B6-812F-C5D2FDDB84B3}" dt="2022-11-02T14:58:08.646" v="5028" actId="478"/>
          <ac:spMkLst>
            <pc:docMk/>
            <pc:sldMk cId="622053045" sldId="347"/>
            <ac:spMk id="5" creationId="{43CB2D78-05CC-09BE-92B1-C28AC8B0083A}"/>
          </ac:spMkLst>
        </pc:spChg>
        <pc:spChg chg="mod">
          <ac:chgData name="Cameron Barnes" userId="d8a92c99-960a-4e6a-a6c2-c1e42f6e3095" providerId="ADAL" clId="{F8389DB8-569E-43B6-812F-C5D2FDDB84B3}" dt="2022-11-02T17:43:20.835" v="5146" actId="165"/>
          <ac:spMkLst>
            <pc:docMk/>
            <pc:sldMk cId="622053045" sldId="347"/>
            <ac:spMk id="7" creationId="{49163FC7-3E24-38E3-7FA7-F247440BD2B9}"/>
          </ac:spMkLst>
        </pc:spChg>
        <pc:spChg chg="mod">
          <ac:chgData name="Cameron Barnes" userId="d8a92c99-960a-4e6a-a6c2-c1e42f6e3095" providerId="ADAL" clId="{F8389DB8-569E-43B6-812F-C5D2FDDB84B3}" dt="2022-11-02T17:43:20.835" v="5146" actId="165"/>
          <ac:spMkLst>
            <pc:docMk/>
            <pc:sldMk cId="622053045" sldId="347"/>
            <ac:spMk id="9" creationId="{48A96B7E-DC57-5855-406E-9F36F0164DD7}"/>
          </ac:spMkLst>
        </pc:spChg>
        <pc:spChg chg="mod">
          <ac:chgData name="Cameron Barnes" userId="d8a92c99-960a-4e6a-a6c2-c1e42f6e3095" providerId="ADAL" clId="{F8389DB8-569E-43B6-812F-C5D2FDDB84B3}" dt="2022-11-02T17:43:20.835" v="5146" actId="165"/>
          <ac:spMkLst>
            <pc:docMk/>
            <pc:sldMk cId="622053045" sldId="347"/>
            <ac:spMk id="12" creationId="{95774985-A84F-AB5C-14D6-F50775E63954}"/>
          </ac:spMkLst>
        </pc:spChg>
        <pc:spChg chg="mod">
          <ac:chgData name="Cameron Barnes" userId="d8a92c99-960a-4e6a-a6c2-c1e42f6e3095" providerId="ADAL" clId="{F8389DB8-569E-43B6-812F-C5D2FDDB84B3}" dt="2022-11-02T17:43:20.835" v="5146" actId="165"/>
          <ac:spMkLst>
            <pc:docMk/>
            <pc:sldMk cId="622053045" sldId="347"/>
            <ac:spMk id="21" creationId="{D41388BE-7664-6AC5-ADF7-7D56FC3E409D}"/>
          </ac:spMkLst>
        </pc:spChg>
        <pc:spChg chg="del">
          <ac:chgData name="Cameron Barnes" userId="d8a92c99-960a-4e6a-a6c2-c1e42f6e3095" providerId="ADAL" clId="{F8389DB8-569E-43B6-812F-C5D2FDDB84B3}" dt="2022-11-02T14:57:08.013" v="5016" actId="478"/>
          <ac:spMkLst>
            <pc:docMk/>
            <pc:sldMk cId="622053045" sldId="347"/>
            <ac:spMk id="25" creationId="{B42B776F-B2BA-C04B-CD23-420866288FC8}"/>
          </ac:spMkLst>
        </pc:spChg>
        <pc:spChg chg="del mod">
          <ac:chgData name="Cameron Barnes" userId="d8a92c99-960a-4e6a-a6c2-c1e42f6e3095" providerId="ADAL" clId="{F8389DB8-569E-43B6-812F-C5D2FDDB84B3}" dt="2022-11-02T14:57:15.793" v="5020"/>
          <ac:spMkLst>
            <pc:docMk/>
            <pc:sldMk cId="622053045" sldId="347"/>
            <ac:spMk id="26" creationId="{6AF7861D-F4B4-51EF-ECC5-99137E8CFB92}"/>
          </ac:spMkLst>
        </pc:spChg>
        <pc:spChg chg="add mod topLvl">
          <ac:chgData name="Cameron Barnes" userId="d8a92c99-960a-4e6a-a6c2-c1e42f6e3095" providerId="ADAL" clId="{F8389DB8-569E-43B6-812F-C5D2FDDB84B3}" dt="2022-11-02T17:43:20.835" v="5146" actId="165"/>
          <ac:spMkLst>
            <pc:docMk/>
            <pc:sldMk cId="622053045" sldId="347"/>
            <ac:spMk id="31" creationId="{DEC89122-047C-804E-AE2B-455D8C9CF458}"/>
          </ac:spMkLst>
        </pc:spChg>
        <pc:spChg chg="add mod topLvl">
          <ac:chgData name="Cameron Barnes" userId="d8a92c99-960a-4e6a-a6c2-c1e42f6e3095" providerId="ADAL" clId="{F8389DB8-569E-43B6-812F-C5D2FDDB84B3}" dt="2022-11-02T17:43:20.835" v="5146" actId="165"/>
          <ac:spMkLst>
            <pc:docMk/>
            <pc:sldMk cId="622053045" sldId="347"/>
            <ac:spMk id="32" creationId="{39058756-E2D0-2CEE-3228-9BE66DD68470}"/>
          </ac:spMkLst>
        </pc:spChg>
        <pc:grpChg chg="add mod topLvl">
          <ac:chgData name="Cameron Barnes" userId="d8a92c99-960a-4e6a-a6c2-c1e42f6e3095" providerId="ADAL" clId="{F8389DB8-569E-43B6-812F-C5D2FDDB84B3}" dt="2022-11-02T17:43:20.835" v="5146" actId="165"/>
          <ac:grpSpMkLst>
            <pc:docMk/>
            <pc:sldMk cId="622053045" sldId="347"/>
            <ac:grpSpMk id="6" creationId="{40B6A5BF-5EEE-3634-CC3D-C36FF6B25DD4}"/>
          </ac:grpSpMkLst>
        </pc:grpChg>
        <pc:grpChg chg="mod">
          <ac:chgData name="Cameron Barnes" userId="d8a92c99-960a-4e6a-a6c2-c1e42f6e3095" providerId="ADAL" clId="{F8389DB8-569E-43B6-812F-C5D2FDDB84B3}" dt="2022-11-02T17:43:20.835" v="5146" actId="165"/>
          <ac:grpSpMkLst>
            <pc:docMk/>
            <pc:sldMk cId="622053045" sldId="347"/>
            <ac:grpSpMk id="8" creationId="{598DCBE9-17C3-41B8-CD3C-C737A086ABB3}"/>
          </ac:grpSpMkLst>
        </pc:grpChg>
        <pc:grpChg chg="add mod topLvl">
          <ac:chgData name="Cameron Barnes" userId="d8a92c99-960a-4e6a-a6c2-c1e42f6e3095" providerId="ADAL" clId="{F8389DB8-569E-43B6-812F-C5D2FDDB84B3}" dt="2022-11-02T17:43:20.835" v="5146" actId="165"/>
          <ac:grpSpMkLst>
            <pc:docMk/>
            <pc:sldMk cId="622053045" sldId="347"/>
            <ac:grpSpMk id="11" creationId="{E7159D87-127A-C26C-9C64-AB632E1966BE}"/>
          </ac:grpSpMkLst>
        </pc:grpChg>
        <pc:grpChg chg="mod">
          <ac:chgData name="Cameron Barnes" userId="d8a92c99-960a-4e6a-a6c2-c1e42f6e3095" providerId="ADAL" clId="{F8389DB8-569E-43B6-812F-C5D2FDDB84B3}" dt="2022-11-02T17:43:20.835" v="5146" actId="165"/>
          <ac:grpSpMkLst>
            <pc:docMk/>
            <pc:sldMk cId="622053045" sldId="347"/>
            <ac:grpSpMk id="17" creationId="{E1D4C2B0-1410-9A08-C7C1-08D87E7D6481}"/>
          </ac:grpSpMkLst>
        </pc:grpChg>
        <pc:grpChg chg="del">
          <ac:chgData name="Cameron Barnes" userId="d8a92c99-960a-4e6a-a6c2-c1e42f6e3095" providerId="ADAL" clId="{F8389DB8-569E-43B6-812F-C5D2FDDB84B3}" dt="2022-11-02T14:57:08.013" v="5016" actId="478"/>
          <ac:grpSpMkLst>
            <pc:docMk/>
            <pc:sldMk cId="622053045" sldId="347"/>
            <ac:grpSpMk id="29" creationId="{873D642D-1D2F-066C-FA11-8EF6CBFA8576}"/>
          </ac:grpSpMkLst>
        </pc:grpChg>
        <pc:grpChg chg="add del mod">
          <ac:chgData name="Cameron Barnes" userId="d8a92c99-960a-4e6a-a6c2-c1e42f6e3095" providerId="ADAL" clId="{F8389DB8-569E-43B6-812F-C5D2FDDB84B3}" dt="2022-11-02T14:59:15.109" v="5043" actId="165"/>
          <ac:grpSpMkLst>
            <pc:docMk/>
            <pc:sldMk cId="622053045" sldId="347"/>
            <ac:grpSpMk id="30" creationId="{3A522980-B3FE-409D-2E75-6F8377A56095}"/>
          </ac:grpSpMkLst>
        </pc:grpChg>
        <pc:grpChg chg="add mod">
          <ac:chgData name="Cameron Barnes" userId="d8a92c99-960a-4e6a-a6c2-c1e42f6e3095" providerId="ADAL" clId="{F8389DB8-569E-43B6-812F-C5D2FDDB84B3}" dt="2022-11-02T15:01:03.933" v="5051" actId="164"/>
          <ac:grpSpMkLst>
            <pc:docMk/>
            <pc:sldMk cId="622053045" sldId="347"/>
            <ac:grpSpMk id="33" creationId="{7C69B581-3E76-4009-34A9-A508B7A4AF75}"/>
          </ac:grpSpMkLst>
        </pc:grpChg>
        <pc:grpChg chg="add del mod">
          <ac:chgData name="Cameron Barnes" userId="d8a92c99-960a-4e6a-a6c2-c1e42f6e3095" providerId="ADAL" clId="{F8389DB8-569E-43B6-812F-C5D2FDDB84B3}" dt="2022-11-02T15:01:24.493" v="5056" actId="165"/>
          <ac:grpSpMkLst>
            <pc:docMk/>
            <pc:sldMk cId="622053045" sldId="347"/>
            <ac:grpSpMk id="34" creationId="{B91BE894-549C-E28B-140C-3891ACB54F18}"/>
          </ac:grpSpMkLst>
        </pc:grpChg>
        <pc:grpChg chg="add del mod">
          <ac:chgData name="Cameron Barnes" userId="d8a92c99-960a-4e6a-a6c2-c1e42f6e3095" providerId="ADAL" clId="{F8389DB8-569E-43B6-812F-C5D2FDDB84B3}" dt="2022-11-02T17:43:20.835" v="5146" actId="165"/>
          <ac:grpSpMkLst>
            <pc:docMk/>
            <pc:sldMk cId="622053045" sldId="347"/>
            <ac:grpSpMk id="35" creationId="{29ED489D-6B99-29DE-C234-D44C79901749}"/>
          </ac:grpSpMkLst>
        </pc:grpChg>
        <pc:picChg chg="mod">
          <ac:chgData name="Cameron Barnes" userId="d8a92c99-960a-4e6a-a6c2-c1e42f6e3095" providerId="ADAL" clId="{F8389DB8-569E-43B6-812F-C5D2FDDB84B3}" dt="2022-11-02T17:43:20.835" v="5146" actId="165"/>
          <ac:picMkLst>
            <pc:docMk/>
            <pc:sldMk cId="622053045" sldId="347"/>
            <ac:picMk id="10" creationId="{74C87EEE-0488-D165-E505-B0CCBE33479F}"/>
          </ac:picMkLst>
        </pc:picChg>
        <pc:picChg chg="mod">
          <ac:chgData name="Cameron Barnes" userId="d8a92c99-960a-4e6a-a6c2-c1e42f6e3095" providerId="ADAL" clId="{F8389DB8-569E-43B6-812F-C5D2FDDB84B3}" dt="2022-11-02T17:43:20.835" v="5146" actId="165"/>
          <ac:picMkLst>
            <pc:docMk/>
            <pc:sldMk cId="622053045" sldId="347"/>
            <ac:picMk id="27" creationId="{B446A797-2717-A2F0-7BCC-E4F380F40783}"/>
          </ac:picMkLst>
        </pc:picChg>
      </pc:sldChg>
      <pc:sldChg chg="addSp delSp modSp new mod">
        <pc:chgData name="Cameron Barnes" userId="d8a92c99-960a-4e6a-a6c2-c1e42f6e3095" providerId="ADAL" clId="{F8389DB8-569E-43B6-812F-C5D2FDDB84B3}" dt="2022-11-06T19:10:38.036" v="8211" actId="1076"/>
        <pc:sldMkLst>
          <pc:docMk/>
          <pc:sldMk cId="3182723429" sldId="348"/>
        </pc:sldMkLst>
        <pc:spChg chg="add mod ord">
          <ac:chgData name="Cameron Barnes" userId="d8a92c99-960a-4e6a-a6c2-c1e42f6e3095" providerId="ADAL" clId="{F8389DB8-569E-43B6-812F-C5D2FDDB84B3}" dt="2022-11-06T18:23:19.363" v="7832" actId="165"/>
          <ac:spMkLst>
            <pc:docMk/>
            <pc:sldMk cId="3182723429" sldId="348"/>
            <ac:spMk id="4" creationId="{95F8D3BE-FB6C-643C-534F-D3B0BA821747}"/>
          </ac:spMkLst>
        </pc:spChg>
        <pc:spChg chg="mod">
          <ac:chgData name="Cameron Barnes" userId="d8a92c99-960a-4e6a-a6c2-c1e42f6e3095" providerId="ADAL" clId="{F8389DB8-569E-43B6-812F-C5D2FDDB84B3}" dt="2022-11-06T18:23:19.363" v="7832" actId="165"/>
          <ac:spMkLst>
            <pc:docMk/>
            <pc:sldMk cId="3182723429" sldId="348"/>
            <ac:spMk id="6" creationId="{67E2B9FA-390A-000D-D16A-E2A5A915B6C6}"/>
          </ac:spMkLst>
        </pc:spChg>
        <pc:spChg chg="mod">
          <ac:chgData name="Cameron Barnes" userId="d8a92c99-960a-4e6a-a6c2-c1e42f6e3095" providerId="ADAL" clId="{F8389DB8-569E-43B6-812F-C5D2FDDB84B3}" dt="2022-11-06T18:23:19.363" v="7832" actId="165"/>
          <ac:spMkLst>
            <pc:docMk/>
            <pc:sldMk cId="3182723429" sldId="348"/>
            <ac:spMk id="8" creationId="{E7791122-4C4A-ECAA-3E9B-538EC6F6AE42}"/>
          </ac:spMkLst>
        </pc:spChg>
        <pc:spChg chg="mod">
          <ac:chgData name="Cameron Barnes" userId="d8a92c99-960a-4e6a-a6c2-c1e42f6e3095" providerId="ADAL" clId="{F8389DB8-569E-43B6-812F-C5D2FDDB84B3}" dt="2022-11-06T18:23:19.363" v="7832" actId="165"/>
          <ac:spMkLst>
            <pc:docMk/>
            <pc:sldMk cId="3182723429" sldId="348"/>
            <ac:spMk id="11" creationId="{313B26ED-47E7-20C5-DC3A-F0E83133CA5D}"/>
          </ac:spMkLst>
        </pc:spChg>
        <pc:spChg chg="mod">
          <ac:chgData name="Cameron Barnes" userId="d8a92c99-960a-4e6a-a6c2-c1e42f6e3095" providerId="ADAL" clId="{F8389DB8-569E-43B6-812F-C5D2FDDB84B3}" dt="2022-11-06T18:23:19.363" v="7832" actId="165"/>
          <ac:spMkLst>
            <pc:docMk/>
            <pc:sldMk cId="3182723429" sldId="348"/>
            <ac:spMk id="13" creationId="{D5146E63-E140-25B0-7FF3-E6A137A9929A}"/>
          </ac:spMkLst>
        </pc:spChg>
        <pc:spChg chg="add mod">
          <ac:chgData name="Cameron Barnes" userId="d8a92c99-960a-4e6a-a6c2-c1e42f6e3095" providerId="ADAL" clId="{F8389DB8-569E-43B6-812F-C5D2FDDB84B3}" dt="2022-11-06T18:23:19.363" v="7832" actId="165"/>
          <ac:spMkLst>
            <pc:docMk/>
            <pc:sldMk cId="3182723429" sldId="348"/>
            <ac:spMk id="15" creationId="{612F5D64-A325-1B90-6AB4-CF5EAFC23F35}"/>
          </ac:spMkLst>
        </pc:spChg>
        <pc:spChg chg="add mod">
          <ac:chgData name="Cameron Barnes" userId="d8a92c99-960a-4e6a-a6c2-c1e42f6e3095" providerId="ADAL" clId="{F8389DB8-569E-43B6-812F-C5D2FDDB84B3}" dt="2022-11-06T19:09:28.041" v="8198" actId="1076"/>
          <ac:spMkLst>
            <pc:docMk/>
            <pc:sldMk cId="3182723429" sldId="348"/>
            <ac:spMk id="17" creationId="{6B0DDA50-0425-01EC-9350-AFE13810B474}"/>
          </ac:spMkLst>
        </pc:spChg>
        <pc:spChg chg="add del mod">
          <ac:chgData name="Cameron Barnes" userId="d8a92c99-960a-4e6a-a6c2-c1e42f6e3095" providerId="ADAL" clId="{F8389DB8-569E-43B6-812F-C5D2FDDB84B3}" dt="2022-11-03T00:14:27.112" v="5340" actId="478"/>
          <ac:spMkLst>
            <pc:docMk/>
            <pc:sldMk cId="3182723429" sldId="348"/>
            <ac:spMk id="17" creationId="{A67843A4-8F51-13FB-BD65-610E32AD7F62}"/>
          </ac:spMkLst>
        </pc:spChg>
        <pc:spChg chg="add mod">
          <ac:chgData name="Cameron Barnes" userId="d8a92c99-960a-4e6a-a6c2-c1e42f6e3095" providerId="ADAL" clId="{F8389DB8-569E-43B6-812F-C5D2FDDB84B3}" dt="2022-11-06T19:09:28.041" v="8198" actId="1076"/>
          <ac:spMkLst>
            <pc:docMk/>
            <pc:sldMk cId="3182723429" sldId="348"/>
            <ac:spMk id="18" creationId="{0C79CD33-D070-3911-7EDB-752895A3E7CD}"/>
          </ac:spMkLst>
        </pc:spChg>
        <pc:spChg chg="add del mod">
          <ac:chgData name="Cameron Barnes" userId="d8a92c99-960a-4e6a-a6c2-c1e42f6e3095" providerId="ADAL" clId="{F8389DB8-569E-43B6-812F-C5D2FDDB84B3}" dt="2022-11-03T19:07:09.122" v="5888" actId="478"/>
          <ac:spMkLst>
            <pc:docMk/>
            <pc:sldMk cId="3182723429" sldId="348"/>
            <ac:spMk id="18" creationId="{9B342DDB-677F-DFA8-C9DA-D2C00A0DEC92}"/>
          </ac:spMkLst>
        </pc:spChg>
        <pc:spChg chg="add mod">
          <ac:chgData name="Cameron Barnes" userId="d8a92c99-960a-4e6a-a6c2-c1e42f6e3095" providerId="ADAL" clId="{F8389DB8-569E-43B6-812F-C5D2FDDB84B3}" dt="2022-11-06T18:23:19.363" v="7832" actId="165"/>
          <ac:spMkLst>
            <pc:docMk/>
            <pc:sldMk cId="3182723429" sldId="348"/>
            <ac:spMk id="19" creationId="{31784DA6-3CCE-F310-7DCF-68D3F51264F2}"/>
          </ac:spMkLst>
        </pc:spChg>
        <pc:spChg chg="add mod">
          <ac:chgData name="Cameron Barnes" userId="d8a92c99-960a-4e6a-a6c2-c1e42f6e3095" providerId="ADAL" clId="{F8389DB8-569E-43B6-812F-C5D2FDDB84B3}" dt="2022-11-06T18:23:19.363" v="7832" actId="165"/>
          <ac:spMkLst>
            <pc:docMk/>
            <pc:sldMk cId="3182723429" sldId="348"/>
            <ac:spMk id="20" creationId="{36DEE33F-56F2-B28D-C052-C62C5F37BB34}"/>
          </ac:spMkLst>
        </pc:spChg>
        <pc:spChg chg="add mod">
          <ac:chgData name="Cameron Barnes" userId="d8a92c99-960a-4e6a-a6c2-c1e42f6e3095" providerId="ADAL" clId="{F8389DB8-569E-43B6-812F-C5D2FDDB84B3}" dt="2022-11-06T19:09:28.041" v="8198" actId="1076"/>
          <ac:spMkLst>
            <pc:docMk/>
            <pc:sldMk cId="3182723429" sldId="348"/>
            <ac:spMk id="23" creationId="{82A37D27-A806-972D-C818-113739C8A014}"/>
          </ac:spMkLst>
        </pc:spChg>
        <pc:spChg chg="add mod">
          <ac:chgData name="Cameron Barnes" userId="d8a92c99-960a-4e6a-a6c2-c1e42f6e3095" providerId="ADAL" clId="{F8389DB8-569E-43B6-812F-C5D2FDDB84B3}" dt="2022-11-06T19:09:28.041" v="8198" actId="1076"/>
          <ac:spMkLst>
            <pc:docMk/>
            <pc:sldMk cId="3182723429" sldId="348"/>
            <ac:spMk id="24" creationId="{C59FEFF6-1C24-A64B-C1F9-656D754CD6C1}"/>
          </ac:spMkLst>
        </pc:spChg>
        <pc:spChg chg="add mod">
          <ac:chgData name="Cameron Barnes" userId="d8a92c99-960a-4e6a-a6c2-c1e42f6e3095" providerId="ADAL" clId="{F8389DB8-569E-43B6-812F-C5D2FDDB84B3}" dt="2022-11-06T19:09:28.041" v="8198" actId="1076"/>
          <ac:spMkLst>
            <pc:docMk/>
            <pc:sldMk cId="3182723429" sldId="348"/>
            <ac:spMk id="25" creationId="{6BAF50D3-29DD-DFC2-D2CA-514233F3012F}"/>
          </ac:spMkLst>
        </pc:spChg>
        <pc:spChg chg="add mod">
          <ac:chgData name="Cameron Barnes" userId="d8a92c99-960a-4e6a-a6c2-c1e42f6e3095" providerId="ADAL" clId="{F8389DB8-569E-43B6-812F-C5D2FDDB84B3}" dt="2022-11-06T19:09:28.041" v="8198" actId="1076"/>
          <ac:spMkLst>
            <pc:docMk/>
            <pc:sldMk cId="3182723429" sldId="348"/>
            <ac:spMk id="26" creationId="{2746FE27-A8FD-7FD9-9924-B6CC86AA7F1C}"/>
          </ac:spMkLst>
        </pc:spChg>
        <pc:spChg chg="add mod">
          <ac:chgData name="Cameron Barnes" userId="d8a92c99-960a-4e6a-a6c2-c1e42f6e3095" providerId="ADAL" clId="{F8389DB8-569E-43B6-812F-C5D2FDDB84B3}" dt="2022-11-06T19:09:28.041" v="8198" actId="1076"/>
          <ac:spMkLst>
            <pc:docMk/>
            <pc:sldMk cId="3182723429" sldId="348"/>
            <ac:spMk id="27" creationId="{52DCB78F-9577-232B-AA4E-4725FD520B0E}"/>
          </ac:spMkLst>
        </pc:spChg>
        <pc:spChg chg="add mod">
          <ac:chgData name="Cameron Barnes" userId="d8a92c99-960a-4e6a-a6c2-c1e42f6e3095" providerId="ADAL" clId="{F8389DB8-569E-43B6-812F-C5D2FDDB84B3}" dt="2022-11-06T19:09:28.041" v="8198" actId="1076"/>
          <ac:spMkLst>
            <pc:docMk/>
            <pc:sldMk cId="3182723429" sldId="348"/>
            <ac:spMk id="28" creationId="{E092AF03-E4CC-4BEE-782C-5DADE3A19C8D}"/>
          </ac:spMkLst>
        </pc:spChg>
        <pc:spChg chg="add">
          <ac:chgData name="Cameron Barnes" userId="d8a92c99-960a-4e6a-a6c2-c1e42f6e3095" providerId="ADAL" clId="{F8389DB8-569E-43B6-812F-C5D2FDDB84B3}" dt="2022-11-06T19:09:42.984" v="8199" actId="11529"/>
          <ac:spMkLst>
            <pc:docMk/>
            <pc:sldMk cId="3182723429" sldId="348"/>
            <ac:spMk id="29" creationId="{DAB56158-48F2-0375-BA01-EE0CFAF94DD1}"/>
          </ac:spMkLst>
        </pc:spChg>
        <pc:spChg chg="add mod">
          <ac:chgData name="Cameron Barnes" userId="d8a92c99-960a-4e6a-a6c2-c1e42f6e3095" providerId="ADAL" clId="{F8389DB8-569E-43B6-812F-C5D2FDDB84B3}" dt="2022-11-06T19:10:38.036" v="8211" actId="1076"/>
          <ac:spMkLst>
            <pc:docMk/>
            <pc:sldMk cId="3182723429" sldId="348"/>
            <ac:spMk id="30" creationId="{6CD2EF6C-8ECD-6321-6366-DF4634D2F7EA}"/>
          </ac:spMkLst>
        </pc:spChg>
        <pc:grpChg chg="add mod ord topLvl">
          <ac:chgData name="Cameron Barnes" userId="d8a92c99-960a-4e6a-a6c2-c1e42f6e3095" providerId="ADAL" clId="{F8389DB8-569E-43B6-812F-C5D2FDDB84B3}" dt="2022-11-06T18:23:19.363" v="7832" actId="165"/>
          <ac:grpSpMkLst>
            <pc:docMk/>
            <pc:sldMk cId="3182723429" sldId="348"/>
            <ac:grpSpMk id="5" creationId="{4BC13781-BBC8-A51C-BEEF-699891AA5CC3}"/>
          </ac:grpSpMkLst>
        </pc:grpChg>
        <pc:grpChg chg="mod">
          <ac:chgData name="Cameron Barnes" userId="d8a92c99-960a-4e6a-a6c2-c1e42f6e3095" providerId="ADAL" clId="{F8389DB8-569E-43B6-812F-C5D2FDDB84B3}" dt="2022-11-06T18:23:19.363" v="7832" actId="165"/>
          <ac:grpSpMkLst>
            <pc:docMk/>
            <pc:sldMk cId="3182723429" sldId="348"/>
            <ac:grpSpMk id="7" creationId="{668EED00-31F2-66F9-4965-EA4CB370DC26}"/>
          </ac:grpSpMkLst>
        </pc:grpChg>
        <pc:grpChg chg="add mod ord topLvl">
          <ac:chgData name="Cameron Barnes" userId="d8a92c99-960a-4e6a-a6c2-c1e42f6e3095" providerId="ADAL" clId="{F8389DB8-569E-43B6-812F-C5D2FDDB84B3}" dt="2022-11-06T18:23:19.363" v="7832" actId="165"/>
          <ac:grpSpMkLst>
            <pc:docMk/>
            <pc:sldMk cId="3182723429" sldId="348"/>
            <ac:grpSpMk id="10" creationId="{F34EA611-B28F-3C1F-73CD-A848EEFD0F98}"/>
          </ac:grpSpMkLst>
        </pc:grpChg>
        <pc:grpChg chg="mod">
          <ac:chgData name="Cameron Barnes" userId="d8a92c99-960a-4e6a-a6c2-c1e42f6e3095" providerId="ADAL" clId="{F8389DB8-569E-43B6-812F-C5D2FDDB84B3}" dt="2022-11-06T18:23:19.363" v="7832" actId="165"/>
          <ac:grpSpMkLst>
            <pc:docMk/>
            <pc:sldMk cId="3182723429" sldId="348"/>
            <ac:grpSpMk id="12" creationId="{3FD9EB96-2EA3-4C46-CE4A-A138AE21555E}"/>
          </ac:grpSpMkLst>
        </pc:grpChg>
        <pc:grpChg chg="add mod ord">
          <ac:chgData name="Cameron Barnes" userId="d8a92c99-960a-4e6a-a6c2-c1e42f6e3095" providerId="ADAL" clId="{F8389DB8-569E-43B6-812F-C5D2FDDB84B3}" dt="2022-11-06T18:23:19.363" v="7832" actId="165"/>
          <ac:grpSpMkLst>
            <pc:docMk/>
            <pc:sldMk cId="3182723429" sldId="348"/>
            <ac:grpSpMk id="16" creationId="{462D7A0A-1515-15E7-6EC1-0E5719A16F42}"/>
          </ac:grpSpMkLst>
        </pc:grpChg>
        <pc:grpChg chg="add mod topLvl">
          <ac:chgData name="Cameron Barnes" userId="d8a92c99-960a-4e6a-a6c2-c1e42f6e3095" providerId="ADAL" clId="{F8389DB8-569E-43B6-812F-C5D2FDDB84B3}" dt="2022-11-06T18:23:19.363" v="7832" actId="165"/>
          <ac:grpSpMkLst>
            <pc:docMk/>
            <pc:sldMk cId="3182723429" sldId="348"/>
            <ac:grpSpMk id="21" creationId="{9F15C1D5-72E2-910B-B062-625EC3986DD8}"/>
          </ac:grpSpMkLst>
        </pc:grpChg>
        <pc:grpChg chg="add del mod">
          <ac:chgData name="Cameron Barnes" userId="d8a92c99-960a-4e6a-a6c2-c1e42f6e3095" providerId="ADAL" clId="{F8389DB8-569E-43B6-812F-C5D2FDDB84B3}" dt="2022-11-06T18:23:19.363" v="7832" actId="165"/>
          <ac:grpSpMkLst>
            <pc:docMk/>
            <pc:sldMk cId="3182723429" sldId="348"/>
            <ac:grpSpMk id="22" creationId="{0D53C038-DF82-700A-672B-C448C24DD665}"/>
          </ac:grpSpMkLst>
        </pc:grpChg>
        <pc:picChg chg="mod">
          <ac:chgData name="Cameron Barnes" userId="d8a92c99-960a-4e6a-a6c2-c1e42f6e3095" providerId="ADAL" clId="{F8389DB8-569E-43B6-812F-C5D2FDDB84B3}" dt="2022-11-06T18:23:19.363" v="7832" actId="165"/>
          <ac:picMkLst>
            <pc:docMk/>
            <pc:sldMk cId="3182723429" sldId="348"/>
            <ac:picMk id="9" creationId="{6F90C7A6-45F4-0BBF-8E85-FC56B635BDCF}"/>
          </ac:picMkLst>
        </pc:picChg>
        <pc:picChg chg="mod">
          <ac:chgData name="Cameron Barnes" userId="d8a92c99-960a-4e6a-a6c2-c1e42f6e3095" providerId="ADAL" clId="{F8389DB8-569E-43B6-812F-C5D2FDDB84B3}" dt="2022-11-06T18:23:19.363" v="7832" actId="165"/>
          <ac:picMkLst>
            <pc:docMk/>
            <pc:sldMk cId="3182723429" sldId="348"/>
            <ac:picMk id="14" creationId="{7050E93E-5A65-2343-00ED-DDA6384B0AD8}"/>
          </ac:picMkLst>
        </pc:picChg>
      </pc:sldChg>
      <pc:sldChg chg="addSp delSp modSp add del mod ord modNotes">
        <pc:chgData name="Cameron Barnes" userId="d8a92c99-960a-4e6a-a6c2-c1e42f6e3095" providerId="ADAL" clId="{F8389DB8-569E-43B6-812F-C5D2FDDB84B3}" dt="2022-11-06T18:04:07.980" v="7618" actId="2696"/>
        <pc:sldMkLst>
          <pc:docMk/>
          <pc:sldMk cId="1489919746" sldId="349"/>
        </pc:sldMkLst>
        <pc:spChg chg="add mod">
          <ac:chgData name="Cameron Barnes" userId="d8a92c99-960a-4e6a-a6c2-c1e42f6e3095" providerId="ADAL" clId="{F8389DB8-569E-43B6-812F-C5D2FDDB84B3}" dt="2022-11-06T18:03:49.049" v="7615" actId="164"/>
          <ac:spMkLst>
            <pc:docMk/>
            <pc:sldMk cId="1489919746" sldId="349"/>
            <ac:spMk id="2" creationId="{C533673C-41A2-3145-4982-20BF07554581}"/>
          </ac:spMkLst>
        </pc:spChg>
        <pc:spChg chg="add mod ord">
          <ac:chgData name="Cameron Barnes" userId="d8a92c99-960a-4e6a-a6c2-c1e42f6e3095" providerId="ADAL" clId="{F8389DB8-569E-43B6-812F-C5D2FDDB84B3}" dt="2022-11-06T18:03:49.049" v="7615" actId="164"/>
          <ac:spMkLst>
            <pc:docMk/>
            <pc:sldMk cId="1489919746" sldId="349"/>
            <ac:spMk id="38" creationId="{3A24C3F7-131F-403C-8017-75EBA18BCC7E}"/>
          </ac:spMkLst>
        </pc:spChg>
        <pc:spChg chg="mod">
          <ac:chgData name="Cameron Barnes" userId="d8a92c99-960a-4e6a-a6c2-c1e42f6e3095" providerId="ADAL" clId="{F8389DB8-569E-43B6-812F-C5D2FDDB84B3}" dt="2022-11-06T18:03:49.049" v="7615" actId="164"/>
          <ac:spMkLst>
            <pc:docMk/>
            <pc:sldMk cId="1489919746" sldId="349"/>
            <ac:spMk id="39" creationId="{A33EBBBA-5B41-12FC-3146-79E1630D9AB7}"/>
          </ac:spMkLst>
        </pc:spChg>
        <pc:spChg chg="add mod ord">
          <ac:chgData name="Cameron Barnes" userId="d8a92c99-960a-4e6a-a6c2-c1e42f6e3095" providerId="ADAL" clId="{F8389DB8-569E-43B6-812F-C5D2FDDB84B3}" dt="2022-11-06T18:03:49.049" v="7615" actId="164"/>
          <ac:spMkLst>
            <pc:docMk/>
            <pc:sldMk cId="1489919746" sldId="349"/>
            <ac:spMk id="40" creationId="{538BD4DF-6DAE-5153-8A88-A712898E454B}"/>
          </ac:spMkLst>
        </pc:spChg>
        <pc:spChg chg="mod">
          <ac:chgData name="Cameron Barnes" userId="d8a92c99-960a-4e6a-a6c2-c1e42f6e3095" providerId="ADAL" clId="{F8389DB8-569E-43B6-812F-C5D2FDDB84B3}" dt="2022-11-06T18:03:49.049" v="7615" actId="164"/>
          <ac:spMkLst>
            <pc:docMk/>
            <pc:sldMk cId="1489919746" sldId="349"/>
            <ac:spMk id="46" creationId="{A42ED5D8-86C1-4CF9-F995-0001350C8035}"/>
          </ac:spMkLst>
        </pc:spChg>
        <pc:spChg chg="add mod">
          <ac:chgData name="Cameron Barnes" userId="d8a92c99-960a-4e6a-a6c2-c1e42f6e3095" providerId="ADAL" clId="{F8389DB8-569E-43B6-812F-C5D2FDDB84B3}" dt="2022-11-06T18:03:49.049" v="7615" actId="164"/>
          <ac:spMkLst>
            <pc:docMk/>
            <pc:sldMk cId="1489919746" sldId="349"/>
            <ac:spMk id="47" creationId="{77F763E9-9D1E-51A7-3350-FE448ACA265D}"/>
          </ac:spMkLst>
        </pc:spChg>
        <pc:spChg chg="mod">
          <ac:chgData name="Cameron Barnes" userId="d8a92c99-960a-4e6a-a6c2-c1e42f6e3095" providerId="ADAL" clId="{F8389DB8-569E-43B6-812F-C5D2FDDB84B3}" dt="2022-11-06T18:03:49.049" v="7615" actId="164"/>
          <ac:spMkLst>
            <pc:docMk/>
            <pc:sldMk cId="1489919746" sldId="349"/>
            <ac:spMk id="49" creationId="{C6B8F53E-EA16-F692-3828-334955FDDDB9}"/>
          </ac:spMkLst>
        </pc:spChg>
        <pc:spChg chg="mod">
          <ac:chgData name="Cameron Barnes" userId="d8a92c99-960a-4e6a-a6c2-c1e42f6e3095" providerId="ADAL" clId="{F8389DB8-569E-43B6-812F-C5D2FDDB84B3}" dt="2022-11-06T18:03:49.049" v="7615" actId="164"/>
          <ac:spMkLst>
            <pc:docMk/>
            <pc:sldMk cId="1489919746" sldId="349"/>
            <ac:spMk id="50" creationId="{3914B3AC-A983-EB43-263E-7F01B6BC3D9D}"/>
          </ac:spMkLst>
        </pc:spChg>
        <pc:grpChg chg="mod">
          <ac:chgData name="Cameron Barnes" userId="d8a92c99-960a-4e6a-a6c2-c1e42f6e3095" providerId="ADAL" clId="{F8389DB8-569E-43B6-812F-C5D2FDDB84B3}" dt="2022-11-06T18:03:49.049" v="7615" actId="164"/>
          <ac:grpSpMkLst>
            <pc:docMk/>
            <pc:sldMk cId="1489919746" sldId="349"/>
            <ac:grpSpMk id="37" creationId="{B7E7203A-D9BC-CF30-A179-31849F5C1CF0}"/>
          </ac:grpSpMkLst>
        </pc:grpChg>
        <pc:grpChg chg="add mod">
          <ac:chgData name="Cameron Barnes" userId="d8a92c99-960a-4e6a-a6c2-c1e42f6e3095" providerId="ADAL" clId="{F8389DB8-569E-43B6-812F-C5D2FDDB84B3}" dt="2022-11-06T18:03:49.049" v="7615" actId="164"/>
          <ac:grpSpMkLst>
            <pc:docMk/>
            <pc:sldMk cId="1489919746" sldId="349"/>
            <ac:grpSpMk id="41" creationId="{10D9215C-94BA-2F02-0849-B96274B90059}"/>
          </ac:grpSpMkLst>
        </pc:grpChg>
        <pc:picChg chg="del">
          <ac:chgData name="Cameron Barnes" userId="d8a92c99-960a-4e6a-a6c2-c1e42f6e3095" providerId="ADAL" clId="{F8389DB8-569E-43B6-812F-C5D2FDDB84B3}" dt="2022-11-06T17:55:27.650" v="7593" actId="478"/>
          <ac:picMkLst>
            <pc:docMk/>
            <pc:sldMk cId="1489919746" sldId="349"/>
            <ac:picMk id="26" creationId="{B7B1B03F-7DFA-F525-2C64-BAB9168EAA5D}"/>
          </ac:picMkLst>
        </pc:picChg>
        <pc:picChg chg="mod">
          <ac:chgData name="Cameron Barnes" userId="d8a92c99-960a-4e6a-a6c2-c1e42f6e3095" providerId="ADAL" clId="{F8389DB8-569E-43B6-812F-C5D2FDDB84B3}" dt="2022-11-06T18:03:37.523" v="7612" actId="1076"/>
          <ac:picMkLst>
            <pc:docMk/>
            <pc:sldMk cId="1489919746" sldId="349"/>
            <ac:picMk id="29" creationId="{EAAC27A3-A120-569C-3C8B-B6CABE7FD993}"/>
          </ac:picMkLst>
        </pc:picChg>
        <pc:picChg chg="del">
          <ac:chgData name="Cameron Barnes" userId="d8a92c99-960a-4e6a-a6c2-c1e42f6e3095" providerId="ADAL" clId="{F8389DB8-569E-43B6-812F-C5D2FDDB84B3}" dt="2022-11-06T17:55:26.081" v="7592" actId="478"/>
          <ac:picMkLst>
            <pc:docMk/>
            <pc:sldMk cId="1489919746" sldId="349"/>
            <ac:picMk id="44" creationId="{0A352CD1-3E2E-96FA-06DF-DA9740CDF350}"/>
          </ac:picMkLst>
        </pc:picChg>
        <pc:cxnChg chg="add mod ord">
          <ac:chgData name="Cameron Barnes" userId="d8a92c99-960a-4e6a-a6c2-c1e42f6e3095" providerId="ADAL" clId="{F8389DB8-569E-43B6-812F-C5D2FDDB84B3}" dt="2022-11-06T18:03:49.049" v="7615" actId="164"/>
          <ac:cxnSpMkLst>
            <pc:docMk/>
            <pc:sldMk cId="1489919746" sldId="349"/>
            <ac:cxnSpMk id="42" creationId="{BC1B159A-F5F4-CCA7-A46F-8526FEDC1451}"/>
          </ac:cxnSpMkLst>
        </pc:cxnChg>
        <pc:cxnChg chg="add mod">
          <ac:chgData name="Cameron Barnes" userId="d8a92c99-960a-4e6a-a6c2-c1e42f6e3095" providerId="ADAL" clId="{F8389DB8-569E-43B6-812F-C5D2FDDB84B3}" dt="2022-11-06T18:03:49.049" v="7615" actId="164"/>
          <ac:cxnSpMkLst>
            <pc:docMk/>
            <pc:sldMk cId="1489919746" sldId="349"/>
            <ac:cxnSpMk id="45" creationId="{3AC5C21E-B6D3-2067-C2AC-F358CC7F57DB}"/>
          </ac:cxnSpMkLst>
        </pc:cxnChg>
      </pc:sldChg>
      <pc:sldChg chg="add">
        <pc:chgData name="Cameron Barnes" userId="d8a92c99-960a-4e6a-a6c2-c1e42f6e3095" providerId="ADAL" clId="{F8389DB8-569E-43B6-812F-C5D2FDDB84B3}" dt="2022-11-03T19:04:26.914" v="5881" actId="2890"/>
        <pc:sldMkLst>
          <pc:docMk/>
          <pc:sldMk cId="1908649554" sldId="350"/>
        </pc:sldMkLst>
      </pc:sldChg>
      <pc:sldChg chg="addSp delSp modSp add mod ord">
        <pc:chgData name="Cameron Barnes" userId="d8a92c99-960a-4e6a-a6c2-c1e42f6e3095" providerId="ADAL" clId="{F8389DB8-569E-43B6-812F-C5D2FDDB84B3}" dt="2022-11-06T21:32:01.038" v="9608" actId="14100"/>
        <pc:sldMkLst>
          <pc:docMk/>
          <pc:sldMk cId="2984518639" sldId="351"/>
        </pc:sldMkLst>
        <pc:spChg chg="mod">
          <ac:chgData name="Cameron Barnes" userId="d8a92c99-960a-4e6a-a6c2-c1e42f6e3095" providerId="ADAL" clId="{F8389DB8-569E-43B6-812F-C5D2FDDB84B3}" dt="2022-11-06T18:10:13.865" v="7719" actId="313"/>
          <ac:spMkLst>
            <pc:docMk/>
            <pc:sldMk cId="2984518639" sldId="351"/>
            <ac:spMk id="5" creationId="{05BBF1FF-1BD1-EBBF-A589-2F9AE1B95DAB}"/>
          </ac:spMkLst>
        </pc:spChg>
        <pc:spChg chg="mod">
          <ac:chgData name="Cameron Barnes" userId="d8a92c99-960a-4e6a-a6c2-c1e42f6e3095" providerId="ADAL" clId="{F8389DB8-569E-43B6-812F-C5D2FDDB84B3}" dt="2022-11-06T17:57:11.950" v="7605" actId="207"/>
          <ac:spMkLst>
            <pc:docMk/>
            <pc:sldMk cId="2984518639" sldId="351"/>
            <ac:spMk id="16" creationId="{B5D9D365-1F04-4C88-1CB6-18344EACB96D}"/>
          </ac:spMkLst>
        </pc:spChg>
        <pc:spChg chg="mod topLvl">
          <ac:chgData name="Cameron Barnes" userId="d8a92c99-960a-4e6a-a6c2-c1e42f6e3095" providerId="ADAL" clId="{F8389DB8-569E-43B6-812F-C5D2FDDB84B3}" dt="2022-11-06T17:57:41.602" v="7609" actId="164"/>
          <ac:spMkLst>
            <pc:docMk/>
            <pc:sldMk cId="2984518639" sldId="351"/>
            <ac:spMk id="19" creationId="{79ED5F30-C85A-FD36-14EE-4176D766A436}"/>
          </ac:spMkLst>
        </pc:spChg>
        <pc:spChg chg="mod topLvl">
          <ac:chgData name="Cameron Barnes" userId="d8a92c99-960a-4e6a-a6c2-c1e42f6e3095" providerId="ADAL" clId="{F8389DB8-569E-43B6-812F-C5D2FDDB84B3}" dt="2022-11-06T17:57:41.602" v="7609" actId="164"/>
          <ac:spMkLst>
            <pc:docMk/>
            <pc:sldMk cId="2984518639" sldId="351"/>
            <ac:spMk id="20" creationId="{482FFC83-3D6F-37D8-BFA6-9530B8C2D146}"/>
          </ac:spMkLst>
        </pc:spChg>
        <pc:spChg chg="mod">
          <ac:chgData name="Cameron Barnes" userId="d8a92c99-960a-4e6a-a6c2-c1e42f6e3095" providerId="ADAL" clId="{F8389DB8-569E-43B6-812F-C5D2FDDB84B3}" dt="2022-11-06T18:03:54.735" v="7616"/>
          <ac:spMkLst>
            <pc:docMk/>
            <pc:sldMk cId="2984518639" sldId="351"/>
            <ac:spMk id="24" creationId="{36029364-8A36-0324-120F-0D8687A5E44D}"/>
          </ac:spMkLst>
        </pc:spChg>
        <pc:spChg chg="mod">
          <ac:chgData name="Cameron Barnes" userId="d8a92c99-960a-4e6a-a6c2-c1e42f6e3095" providerId="ADAL" clId="{F8389DB8-569E-43B6-812F-C5D2FDDB84B3}" dt="2022-11-06T18:03:54.735" v="7616"/>
          <ac:spMkLst>
            <pc:docMk/>
            <pc:sldMk cId="2984518639" sldId="351"/>
            <ac:spMk id="25" creationId="{E0FADA18-E832-721B-6AB2-F37523708265}"/>
          </ac:spMkLst>
        </pc:spChg>
        <pc:spChg chg="mod">
          <ac:chgData name="Cameron Barnes" userId="d8a92c99-960a-4e6a-a6c2-c1e42f6e3095" providerId="ADAL" clId="{F8389DB8-569E-43B6-812F-C5D2FDDB84B3}" dt="2022-11-06T18:03:54.735" v="7616"/>
          <ac:spMkLst>
            <pc:docMk/>
            <pc:sldMk cId="2984518639" sldId="351"/>
            <ac:spMk id="26" creationId="{E8CD954A-C1C2-221E-ECAF-CFAB04A6A631}"/>
          </ac:spMkLst>
        </pc:spChg>
        <pc:spChg chg="mod">
          <ac:chgData name="Cameron Barnes" userId="d8a92c99-960a-4e6a-a6c2-c1e42f6e3095" providerId="ADAL" clId="{F8389DB8-569E-43B6-812F-C5D2FDDB84B3}" dt="2022-11-06T18:03:54.735" v="7616"/>
          <ac:spMkLst>
            <pc:docMk/>
            <pc:sldMk cId="2984518639" sldId="351"/>
            <ac:spMk id="27" creationId="{B7D6AD19-B962-A073-F1B8-88473AF4360D}"/>
          </ac:spMkLst>
        </pc:spChg>
        <pc:spChg chg="mod">
          <ac:chgData name="Cameron Barnes" userId="d8a92c99-960a-4e6a-a6c2-c1e42f6e3095" providerId="ADAL" clId="{F8389DB8-569E-43B6-812F-C5D2FDDB84B3}" dt="2022-11-06T18:03:54.735" v="7616"/>
          <ac:spMkLst>
            <pc:docMk/>
            <pc:sldMk cId="2984518639" sldId="351"/>
            <ac:spMk id="29" creationId="{2F45B78C-F409-2AC2-27B6-319975910D77}"/>
          </ac:spMkLst>
        </pc:spChg>
        <pc:spChg chg="mod">
          <ac:chgData name="Cameron Barnes" userId="d8a92c99-960a-4e6a-a6c2-c1e42f6e3095" providerId="ADAL" clId="{F8389DB8-569E-43B6-812F-C5D2FDDB84B3}" dt="2022-11-06T18:03:54.735" v="7616"/>
          <ac:spMkLst>
            <pc:docMk/>
            <pc:sldMk cId="2984518639" sldId="351"/>
            <ac:spMk id="31" creationId="{46B922B1-46CD-AE91-5F8F-041F09D39F36}"/>
          </ac:spMkLst>
        </pc:spChg>
        <pc:spChg chg="mod">
          <ac:chgData name="Cameron Barnes" userId="d8a92c99-960a-4e6a-a6c2-c1e42f6e3095" providerId="ADAL" clId="{F8389DB8-569E-43B6-812F-C5D2FDDB84B3}" dt="2022-11-06T18:03:54.735" v="7616"/>
          <ac:spMkLst>
            <pc:docMk/>
            <pc:sldMk cId="2984518639" sldId="351"/>
            <ac:spMk id="32" creationId="{54832660-DF58-79C7-27B1-C1DE06A198E7}"/>
          </ac:spMkLst>
        </pc:spChg>
        <pc:spChg chg="mod">
          <ac:chgData name="Cameron Barnes" userId="d8a92c99-960a-4e6a-a6c2-c1e42f6e3095" providerId="ADAL" clId="{F8389DB8-569E-43B6-812F-C5D2FDDB84B3}" dt="2022-11-06T18:03:54.735" v="7616"/>
          <ac:spMkLst>
            <pc:docMk/>
            <pc:sldMk cId="2984518639" sldId="351"/>
            <ac:spMk id="33" creationId="{783BA03C-CC0B-F567-69BD-565C257BD5DB}"/>
          </ac:spMkLst>
        </pc:spChg>
        <pc:spChg chg="mod">
          <ac:chgData name="Cameron Barnes" userId="d8a92c99-960a-4e6a-a6c2-c1e42f6e3095" providerId="ADAL" clId="{F8389DB8-569E-43B6-812F-C5D2FDDB84B3}" dt="2022-11-06T18:03:54.735" v="7616"/>
          <ac:spMkLst>
            <pc:docMk/>
            <pc:sldMk cId="2984518639" sldId="351"/>
            <ac:spMk id="36" creationId="{048B7189-3D39-21EF-5558-8D9D9C00D515}"/>
          </ac:spMkLst>
        </pc:spChg>
        <pc:spChg chg="mod">
          <ac:chgData name="Cameron Barnes" userId="d8a92c99-960a-4e6a-a6c2-c1e42f6e3095" providerId="ADAL" clId="{F8389DB8-569E-43B6-812F-C5D2FDDB84B3}" dt="2022-11-06T18:03:54.735" v="7616"/>
          <ac:spMkLst>
            <pc:docMk/>
            <pc:sldMk cId="2984518639" sldId="351"/>
            <ac:spMk id="38" creationId="{784038DE-E9C1-C813-DB3B-9C9A22848D83}"/>
          </ac:spMkLst>
        </pc:spChg>
        <pc:spChg chg="mod">
          <ac:chgData name="Cameron Barnes" userId="d8a92c99-960a-4e6a-a6c2-c1e42f6e3095" providerId="ADAL" clId="{F8389DB8-569E-43B6-812F-C5D2FDDB84B3}" dt="2022-11-06T18:03:54.735" v="7616"/>
          <ac:spMkLst>
            <pc:docMk/>
            <pc:sldMk cId="2984518639" sldId="351"/>
            <ac:spMk id="40" creationId="{D21EF76C-2FC6-B71D-B97B-6688090D04E5}"/>
          </ac:spMkLst>
        </pc:spChg>
        <pc:spChg chg="mod">
          <ac:chgData name="Cameron Barnes" userId="d8a92c99-960a-4e6a-a6c2-c1e42f6e3095" providerId="ADAL" clId="{F8389DB8-569E-43B6-812F-C5D2FDDB84B3}" dt="2022-11-06T18:03:54.735" v="7616"/>
          <ac:spMkLst>
            <pc:docMk/>
            <pc:sldMk cId="2984518639" sldId="351"/>
            <ac:spMk id="42" creationId="{5053E045-A79C-CA71-AD72-188956AAA2F6}"/>
          </ac:spMkLst>
        </pc:spChg>
        <pc:grpChg chg="del">
          <ac:chgData name="Cameron Barnes" userId="d8a92c99-960a-4e6a-a6c2-c1e42f6e3095" providerId="ADAL" clId="{F8389DB8-569E-43B6-812F-C5D2FDDB84B3}" dt="2022-11-06T17:57:23.101" v="7606" actId="165"/>
          <ac:grpSpMkLst>
            <pc:docMk/>
            <pc:sldMk cId="2984518639" sldId="351"/>
            <ac:grpSpMk id="10" creationId="{372134BD-65D9-C388-782A-2239239151A5}"/>
          </ac:grpSpMkLst>
        </pc:grpChg>
        <pc:grpChg chg="add mod">
          <ac:chgData name="Cameron Barnes" userId="d8a92c99-960a-4e6a-a6c2-c1e42f6e3095" providerId="ADAL" clId="{F8389DB8-569E-43B6-812F-C5D2FDDB84B3}" dt="2022-11-06T17:57:41.602" v="7609" actId="164"/>
          <ac:grpSpMkLst>
            <pc:docMk/>
            <pc:sldMk cId="2984518639" sldId="351"/>
            <ac:grpSpMk id="11" creationId="{FDB13B57-59A9-E26B-8260-7F3FA0FBD641}"/>
          </ac:grpSpMkLst>
        </pc:grpChg>
        <pc:grpChg chg="add mod">
          <ac:chgData name="Cameron Barnes" userId="d8a92c99-960a-4e6a-a6c2-c1e42f6e3095" providerId="ADAL" clId="{F8389DB8-569E-43B6-812F-C5D2FDDB84B3}" dt="2022-11-06T18:03:54.735" v="7616"/>
          <ac:grpSpMkLst>
            <pc:docMk/>
            <pc:sldMk cId="2984518639" sldId="351"/>
            <ac:grpSpMk id="22" creationId="{EB840D69-1528-44F7-4696-B307B492E286}"/>
          </ac:grpSpMkLst>
        </pc:grpChg>
        <pc:grpChg chg="mod">
          <ac:chgData name="Cameron Barnes" userId="d8a92c99-960a-4e6a-a6c2-c1e42f6e3095" providerId="ADAL" clId="{F8389DB8-569E-43B6-812F-C5D2FDDB84B3}" dt="2022-11-06T18:03:54.735" v="7616"/>
          <ac:grpSpMkLst>
            <pc:docMk/>
            <pc:sldMk cId="2984518639" sldId="351"/>
            <ac:grpSpMk id="28" creationId="{40106B37-71CC-9CD4-C15D-17709D6AF5F6}"/>
          </ac:grpSpMkLst>
        </pc:grpChg>
        <pc:grpChg chg="mod">
          <ac:chgData name="Cameron Barnes" userId="d8a92c99-960a-4e6a-a6c2-c1e42f6e3095" providerId="ADAL" clId="{F8389DB8-569E-43B6-812F-C5D2FDDB84B3}" dt="2022-11-06T18:03:54.735" v="7616"/>
          <ac:grpSpMkLst>
            <pc:docMk/>
            <pc:sldMk cId="2984518639" sldId="351"/>
            <ac:grpSpMk id="34" creationId="{625836BF-7367-78BF-B57D-13D911E348BF}"/>
          </ac:grpSpMkLst>
        </pc:grpChg>
        <pc:grpChg chg="mod">
          <ac:chgData name="Cameron Barnes" userId="d8a92c99-960a-4e6a-a6c2-c1e42f6e3095" providerId="ADAL" clId="{F8389DB8-569E-43B6-812F-C5D2FDDB84B3}" dt="2022-11-06T18:03:54.735" v="7616"/>
          <ac:grpSpMkLst>
            <pc:docMk/>
            <pc:sldMk cId="2984518639" sldId="351"/>
            <ac:grpSpMk id="35" creationId="{C5725E44-C4C9-E049-7446-BF22272631B5}"/>
          </ac:grpSpMkLst>
        </pc:grpChg>
        <pc:grpChg chg="mod">
          <ac:chgData name="Cameron Barnes" userId="d8a92c99-960a-4e6a-a6c2-c1e42f6e3095" providerId="ADAL" clId="{F8389DB8-569E-43B6-812F-C5D2FDDB84B3}" dt="2022-11-06T18:03:54.735" v="7616"/>
          <ac:grpSpMkLst>
            <pc:docMk/>
            <pc:sldMk cId="2984518639" sldId="351"/>
            <ac:grpSpMk id="37" creationId="{38BCD728-2357-05B9-1027-C5AAAD285BDF}"/>
          </ac:grpSpMkLst>
        </pc:grpChg>
        <pc:grpChg chg="mod">
          <ac:chgData name="Cameron Barnes" userId="d8a92c99-960a-4e6a-a6c2-c1e42f6e3095" providerId="ADAL" clId="{F8389DB8-569E-43B6-812F-C5D2FDDB84B3}" dt="2022-11-06T18:03:54.735" v="7616"/>
          <ac:grpSpMkLst>
            <pc:docMk/>
            <pc:sldMk cId="2984518639" sldId="351"/>
            <ac:grpSpMk id="41" creationId="{0CA7A08F-6963-75C2-2DF5-1F0A497EB270}"/>
          </ac:grpSpMkLst>
        </pc:grpChg>
        <pc:picChg chg="add mod">
          <ac:chgData name="Cameron Barnes" userId="d8a92c99-960a-4e6a-a6c2-c1e42f6e3095" providerId="ADAL" clId="{F8389DB8-569E-43B6-812F-C5D2FDDB84B3}" dt="2022-11-06T21:32:01.038" v="9608" actId="14100"/>
          <ac:picMkLst>
            <pc:docMk/>
            <pc:sldMk cId="2984518639" sldId="351"/>
            <ac:picMk id="9" creationId="{E14FC89A-DB6C-26D4-460D-E6D7CFE6F636}"/>
          </ac:picMkLst>
        </pc:picChg>
        <pc:picChg chg="mod topLvl">
          <ac:chgData name="Cameron Barnes" userId="d8a92c99-960a-4e6a-a6c2-c1e42f6e3095" providerId="ADAL" clId="{F8389DB8-569E-43B6-812F-C5D2FDDB84B3}" dt="2022-11-06T17:57:41.602" v="7609" actId="164"/>
          <ac:picMkLst>
            <pc:docMk/>
            <pc:sldMk cId="2984518639" sldId="351"/>
            <ac:picMk id="21" creationId="{34CBE637-712E-DD47-AEB3-443178C3A6F0}"/>
          </ac:picMkLst>
        </pc:picChg>
        <pc:picChg chg="mod">
          <ac:chgData name="Cameron Barnes" userId="d8a92c99-960a-4e6a-a6c2-c1e42f6e3095" providerId="ADAL" clId="{F8389DB8-569E-43B6-812F-C5D2FDDB84B3}" dt="2022-11-06T18:03:54.735" v="7616"/>
          <ac:picMkLst>
            <pc:docMk/>
            <pc:sldMk cId="2984518639" sldId="351"/>
            <ac:picMk id="39" creationId="{87FFB259-9CAA-ECE7-71C4-B723E5DF449F}"/>
          </ac:picMkLst>
        </pc:picChg>
        <pc:picChg chg="mod">
          <ac:chgData name="Cameron Barnes" userId="d8a92c99-960a-4e6a-a6c2-c1e42f6e3095" providerId="ADAL" clId="{F8389DB8-569E-43B6-812F-C5D2FDDB84B3}" dt="2022-11-06T18:03:54.735" v="7616"/>
          <ac:picMkLst>
            <pc:docMk/>
            <pc:sldMk cId="2984518639" sldId="351"/>
            <ac:picMk id="43" creationId="{DFE6BF5F-7274-9E4E-0063-4E728E364234}"/>
          </ac:picMkLst>
        </pc:picChg>
        <pc:cxnChg chg="mod">
          <ac:chgData name="Cameron Barnes" userId="d8a92c99-960a-4e6a-a6c2-c1e42f6e3095" providerId="ADAL" clId="{F8389DB8-569E-43B6-812F-C5D2FDDB84B3}" dt="2022-11-06T18:03:54.735" v="7616"/>
          <ac:cxnSpMkLst>
            <pc:docMk/>
            <pc:sldMk cId="2984518639" sldId="351"/>
            <ac:cxnSpMk id="23" creationId="{D7100EB9-7A9F-2E59-9C74-267B49A46E21}"/>
          </ac:cxnSpMkLst>
        </pc:cxnChg>
        <pc:cxnChg chg="mod">
          <ac:chgData name="Cameron Barnes" userId="d8a92c99-960a-4e6a-a6c2-c1e42f6e3095" providerId="ADAL" clId="{F8389DB8-569E-43B6-812F-C5D2FDDB84B3}" dt="2022-11-06T18:03:54.735" v="7616"/>
          <ac:cxnSpMkLst>
            <pc:docMk/>
            <pc:sldMk cId="2984518639" sldId="351"/>
            <ac:cxnSpMk id="30" creationId="{7FFB9B75-B070-73F3-F881-EE74BC3B1619}"/>
          </ac:cxnSpMkLst>
        </pc:cxnChg>
      </pc:sldChg>
      <pc:sldChg chg="addSp delSp modSp add mod ord modNotes">
        <pc:chgData name="Cameron Barnes" userId="d8a92c99-960a-4e6a-a6c2-c1e42f6e3095" providerId="ADAL" clId="{F8389DB8-569E-43B6-812F-C5D2FDDB84B3}" dt="2022-11-06T21:32:11.166" v="9609" actId="14100"/>
        <pc:sldMkLst>
          <pc:docMk/>
          <pc:sldMk cId="411087174" sldId="352"/>
        </pc:sldMkLst>
        <pc:spChg chg="mod">
          <ac:chgData name="Cameron Barnes" userId="d8a92c99-960a-4e6a-a6c2-c1e42f6e3095" providerId="ADAL" clId="{F8389DB8-569E-43B6-812F-C5D2FDDB84B3}" dt="2022-11-06T18:10:01.947" v="7704" actId="20577"/>
          <ac:spMkLst>
            <pc:docMk/>
            <pc:sldMk cId="411087174" sldId="352"/>
            <ac:spMk id="5" creationId="{05BBF1FF-1BD1-EBBF-A589-2F9AE1B95DAB}"/>
          </ac:spMkLst>
        </pc:spChg>
        <pc:spChg chg="mod topLvl">
          <ac:chgData name="Cameron Barnes" userId="d8a92c99-960a-4e6a-a6c2-c1e42f6e3095" providerId="ADAL" clId="{F8389DB8-569E-43B6-812F-C5D2FDDB84B3}" dt="2022-11-06T18:07:50.295" v="7675" actId="164"/>
          <ac:spMkLst>
            <pc:docMk/>
            <pc:sldMk cId="411087174" sldId="352"/>
            <ac:spMk id="45" creationId="{901D78EF-00D5-34F8-2287-5DA5B58F3223}"/>
          </ac:spMkLst>
        </pc:spChg>
        <pc:spChg chg="mod topLvl">
          <ac:chgData name="Cameron Barnes" userId="d8a92c99-960a-4e6a-a6c2-c1e42f6e3095" providerId="ADAL" clId="{F8389DB8-569E-43B6-812F-C5D2FDDB84B3}" dt="2022-11-06T18:07:50.295" v="7675" actId="164"/>
          <ac:spMkLst>
            <pc:docMk/>
            <pc:sldMk cId="411087174" sldId="352"/>
            <ac:spMk id="46" creationId="{74F59E2D-A9BC-2F93-29CD-CB209A67D20D}"/>
          </ac:spMkLst>
        </pc:spChg>
        <pc:spChg chg="mod topLvl">
          <ac:chgData name="Cameron Barnes" userId="d8a92c99-960a-4e6a-a6c2-c1e42f6e3095" providerId="ADAL" clId="{F8389DB8-569E-43B6-812F-C5D2FDDB84B3}" dt="2022-11-06T18:07:50.295" v="7675" actId="164"/>
          <ac:spMkLst>
            <pc:docMk/>
            <pc:sldMk cId="411087174" sldId="352"/>
            <ac:spMk id="47" creationId="{47B718ED-C4EC-ED50-F317-F1201FBE5F88}"/>
          </ac:spMkLst>
        </pc:spChg>
        <pc:spChg chg="mod topLvl">
          <ac:chgData name="Cameron Barnes" userId="d8a92c99-960a-4e6a-a6c2-c1e42f6e3095" providerId="ADAL" clId="{F8389DB8-569E-43B6-812F-C5D2FDDB84B3}" dt="2022-11-06T18:08:07.857" v="7679" actId="1076"/>
          <ac:spMkLst>
            <pc:docMk/>
            <pc:sldMk cId="411087174" sldId="352"/>
            <ac:spMk id="48" creationId="{63CD1B24-46FB-4890-2EEF-7A92FC965145}"/>
          </ac:spMkLst>
        </pc:spChg>
        <pc:spChg chg="mod topLvl">
          <ac:chgData name="Cameron Barnes" userId="d8a92c99-960a-4e6a-a6c2-c1e42f6e3095" providerId="ADAL" clId="{F8389DB8-569E-43B6-812F-C5D2FDDB84B3}" dt="2022-11-06T18:07:50.295" v="7675" actId="164"/>
          <ac:spMkLst>
            <pc:docMk/>
            <pc:sldMk cId="411087174" sldId="352"/>
            <ac:spMk id="50" creationId="{ECE5523D-A03D-3033-08B0-3340F3731642}"/>
          </ac:spMkLst>
        </pc:spChg>
        <pc:spChg chg="mod topLvl">
          <ac:chgData name="Cameron Barnes" userId="d8a92c99-960a-4e6a-a6c2-c1e42f6e3095" providerId="ADAL" clId="{F8389DB8-569E-43B6-812F-C5D2FDDB84B3}" dt="2022-11-06T18:07:50.295" v="7675" actId="164"/>
          <ac:spMkLst>
            <pc:docMk/>
            <pc:sldMk cId="411087174" sldId="352"/>
            <ac:spMk id="52" creationId="{8E1F9142-7FCA-27D0-B68C-E86357F8E717}"/>
          </ac:spMkLst>
        </pc:spChg>
        <pc:spChg chg="mod topLvl">
          <ac:chgData name="Cameron Barnes" userId="d8a92c99-960a-4e6a-a6c2-c1e42f6e3095" providerId="ADAL" clId="{F8389DB8-569E-43B6-812F-C5D2FDDB84B3}" dt="2022-11-06T18:07:50.295" v="7675" actId="164"/>
          <ac:spMkLst>
            <pc:docMk/>
            <pc:sldMk cId="411087174" sldId="352"/>
            <ac:spMk id="53" creationId="{AF2654C4-5234-2AEB-8F6D-779BE241BFF0}"/>
          </ac:spMkLst>
        </pc:spChg>
        <pc:spChg chg="mod topLvl">
          <ac:chgData name="Cameron Barnes" userId="d8a92c99-960a-4e6a-a6c2-c1e42f6e3095" providerId="ADAL" clId="{F8389DB8-569E-43B6-812F-C5D2FDDB84B3}" dt="2022-11-06T18:08:10.511" v="7680" actId="1076"/>
          <ac:spMkLst>
            <pc:docMk/>
            <pc:sldMk cId="411087174" sldId="352"/>
            <ac:spMk id="54" creationId="{E132543F-0991-3269-075D-8431D8E79B61}"/>
          </ac:spMkLst>
        </pc:spChg>
        <pc:spChg chg="mod topLvl">
          <ac:chgData name="Cameron Barnes" userId="d8a92c99-960a-4e6a-a6c2-c1e42f6e3095" providerId="ADAL" clId="{F8389DB8-569E-43B6-812F-C5D2FDDB84B3}" dt="2022-11-06T18:07:50.295" v="7675" actId="164"/>
          <ac:spMkLst>
            <pc:docMk/>
            <pc:sldMk cId="411087174" sldId="352"/>
            <ac:spMk id="57" creationId="{DDB19993-34DE-352B-42A9-8493569072A6}"/>
          </ac:spMkLst>
        </pc:spChg>
        <pc:spChg chg="mod">
          <ac:chgData name="Cameron Barnes" userId="d8a92c99-960a-4e6a-a6c2-c1e42f6e3095" providerId="ADAL" clId="{F8389DB8-569E-43B6-812F-C5D2FDDB84B3}" dt="2022-11-06T18:07:42.900" v="7674" actId="165"/>
          <ac:spMkLst>
            <pc:docMk/>
            <pc:sldMk cId="411087174" sldId="352"/>
            <ac:spMk id="59" creationId="{8C8BB37F-DDC8-C0AC-5DE7-DDD2A65D454E}"/>
          </ac:spMkLst>
        </pc:spChg>
        <pc:spChg chg="mod topLvl">
          <ac:chgData name="Cameron Barnes" userId="d8a92c99-960a-4e6a-a6c2-c1e42f6e3095" providerId="ADAL" clId="{F8389DB8-569E-43B6-812F-C5D2FDDB84B3}" dt="2022-11-06T18:07:50.295" v="7675" actId="164"/>
          <ac:spMkLst>
            <pc:docMk/>
            <pc:sldMk cId="411087174" sldId="352"/>
            <ac:spMk id="61" creationId="{1E6B6486-7E16-3CE4-2988-76A3CBE4D35D}"/>
          </ac:spMkLst>
        </pc:spChg>
        <pc:spChg chg="mod">
          <ac:chgData name="Cameron Barnes" userId="d8a92c99-960a-4e6a-a6c2-c1e42f6e3095" providerId="ADAL" clId="{F8389DB8-569E-43B6-812F-C5D2FDDB84B3}" dt="2022-11-06T18:07:42.900" v="7674" actId="165"/>
          <ac:spMkLst>
            <pc:docMk/>
            <pc:sldMk cId="411087174" sldId="352"/>
            <ac:spMk id="63" creationId="{98971716-C2EE-92D3-A292-16A2556BD38D}"/>
          </ac:spMkLst>
        </pc:spChg>
        <pc:spChg chg="add del mod">
          <ac:chgData name="Cameron Barnes" userId="d8a92c99-960a-4e6a-a6c2-c1e42f6e3095" providerId="ADAL" clId="{F8389DB8-569E-43B6-812F-C5D2FDDB84B3}" dt="2022-11-06T18:09:09.059" v="7689" actId="478"/>
          <ac:spMkLst>
            <pc:docMk/>
            <pc:sldMk cId="411087174" sldId="352"/>
            <ac:spMk id="67" creationId="{C95310C2-0AE1-C6F1-8C9B-DA4432C085E1}"/>
          </ac:spMkLst>
        </pc:spChg>
        <pc:grpChg chg="add del mod">
          <ac:chgData name="Cameron Barnes" userId="d8a92c99-960a-4e6a-a6c2-c1e42f6e3095" providerId="ADAL" clId="{F8389DB8-569E-43B6-812F-C5D2FDDB84B3}" dt="2022-11-06T18:07:18.581" v="7667" actId="165"/>
          <ac:grpSpMkLst>
            <pc:docMk/>
            <pc:sldMk cId="411087174" sldId="352"/>
            <ac:grpSpMk id="10" creationId="{1A891744-05AF-DD94-4226-6C53575BC4FD}"/>
          </ac:grpSpMkLst>
        </pc:grpChg>
        <pc:grpChg chg="del">
          <ac:chgData name="Cameron Barnes" userId="d8a92c99-960a-4e6a-a6c2-c1e42f6e3095" providerId="ADAL" clId="{F8389DB8-569E-43B6-812F-C5D2FDDB84B3}" dt="2022-11-06T18:07:02.509" v="7662" actId="478"/>
          <ac:grpSpMkLst>
            <pc:docMk/>
            <pc:sldMk cId="411087174" sldId="352"/>
            <ac:grpSpMk id="22" creationId="{EB840D69-1528-44F7-4696-B307B492E286}"/>
          </ac:grpSpMkLst>
        </pc:grpChg>
        <pc:grpChg chg="del mod topLvl">
          <ac:chgData name="Cameron Barnes" userId="d8a92c99-960a-4e6a-a6c2-c1e42f6e3095" providerId="ADAL" clId="{F8389DB8-569E-43B6-812F-C5D2FDDB84B3}" dt="2022-11-06T18:07:25.785" v="7670" actId="165"/>
          <ac:grpSpMkLst>
            <pc:docMk/>
            <pc:sldMk cId="411087174" sldId="352"/>
            <ac:grpSpMk id="49" creationId="{39D924E5-3558-A84B-B4FF-AC99D9BA8868}"/>
          </ac:grpSpMkLst>
        </pc:grpChg>
        <pc:grpChg chg="del mod topLvl">
          <ac:chgData name="Cameron Barnes" userId="d8a92c99-960a-4e6a-a6c2-c1e42f6e3095" providerId="ADAL" clId="{F8389DB8-569E-43B6-812F-C5D2FDDB84B3}" dt="2022-11-06T18:07:42.900" v="7674" actId="165"/>
          <ac:grpSpMkLst>
            <pc:docMk/>
            <pc:sldMk cId="411087174" sldId="352"/>
            <ac:grpSpMk id="55" creationId="{785EF858-75A9-5BD1-FBF0-EA375551FEED}"/>
          </ac:grpSpMkLst>
        </pc:grpChg>
        <pc:grpChg chg="del mod topLvl">
          <ac:chgData name="Cameron Barnes" userId="d8a92c99-960a-4e6a-a6c2-c1e42f6e3095" providerId="ADAL" clId="{F8389DB8-569E-43B6-812F-C5D2FDDB84B3}" dt="2022-11-06T18:07:42.900" v="7674" actId="165"/>
          <ac:grpSpMkLst>
            <pc:docMk/>
            <pc:sldMk cId="411087174" sldId="352"/>
            <ac:grpSpMk id="56" creationId="{9C53E54F-34F7-C439-CAC4-340E88936AF0}"/>
          </ac:grpSpMkLst>
        </pc:grpChg>
        <pc:grpChg chg="mod topLvl">
          <ac:chgData name="Cameron Barnes" userId="d8a92c99-960a-4e6a-a6c2-c1e42f6e3095" providerId="ADAL" clId="{F8389DB8-569E-43B6-812F-C5D2FDDB84B3}" dt="2022-11-06T18:07:50.295" v="7675" actId="164"/>
          <ac:grpSpMkLst>
            <pc:docMk/>
            <pc:sldMk cId="411087174" sldId="352"/>
            <ac:grpSpMk id="58" creationId="{B8447290-9214-E415-8293-10E35F67DFA5}"/>
          </ac:grpSpMkLst>
        </pc:grpChg>
        <pc:grpChg chg="mod topLvl">
          <ac:chgData name="Cameron Barnes" userId="d8a92c99-960a-4e6a-a6c2-c1e42f6e3095" providerId="ADAL" clId="{F8389DB8-569E-43B6-812F-C5D2FDDB84B3}" dt="2022-11-06T18:07:50.295" v="7675" actId="164"/>
          <ac:grpSpMkLst>
            <pc:docMk/>
            <pc:sldMk cId="411087174" sldId="352"/>
            <ac:grpSpMk id="62" creationId="{57D8D8CF-0962-EA28-93B4-5E9F03CA4CAE}"/>
          </ac:grpSpMkLst>
        </pc:grpChg>
        <pc:grpChg chg="add mod">
          <ac:chgData name="Cameron Barnes" userId="d8a92c99-960a-4e6a-a6c2-c1e42f6e3095" providerId="ADAL" clId="{F8389DB8-569E-43B6-812F-C5D2FDDB84B3}" dt="2022-11-06T18:08:04.473" v="7678" actId="1076"/>
          <ac:grpSpMkLst>
            <pc:docMk/>
            <pc:sldMk cId="411087174" sldId="352"/>
            <ac:grpSpMk id="65" creationId="{CAD091E1-A19D-6654-7BE3-445B853873D1}"/>
          </ac:grpSpMkLst>
        </pc:grpChg>
        <pc:picChg chg="mod">
          <ac:chgData name="Cameron Barnes" userId="d8a92c99-960a-4e6a-a6c2-c1e42f6e3095" providerId="ADAL" clId="{F8389DB8-569E-43B6-812F-C5D2FDDB84B3}" dt="2022-11-06T21:32:11.166" v="9609" actId="14100"/>
          <ac:picMkLst>
            <pc:docMk/>
            <pc:sldMk cId="411087174" sldId="352"/>
            <ac:picMk id="9" creationId="{E14FC89A-DB6C-26D4-460D-E6D7CFE6F636}"/>
          </ac:picMkLst>
        </pc:picChg>
        <pc:picChg chg="mod">
          <ac:chgData name="Cameron Barnes" userId="d8a92c99-960a-4e6a-a6c2-c1e42f6e3095" providerId="ADAL" clId="{F8389DB8-569E-43B6-812F-C5D2FDDB84B3}" dt="2022-11-06T18:07:42.900" v="7674" actId="165"/>
          <ac:picMkLst>
            <pc:docMk/>
            <pc:sldMk cId="411087174" sldId="352"/>
            <ac:picMk id="60" creationId="{3AB592D0-1D1A-FA10-7570-4B9D1835F32A}"/>
          </ac:picMkLst>
        </pc:picChg>
        <pc:picChg chg="mod">
          <ac:chgData name="Cameron Barnes" userId="d8a92c99-960a-4e6a-a6c2-c1e42f6e3095" providerId="ADAL" clId="{F8389DB8-569E-43B6-812F-C5D2FDDB84B3}" dt="2022-11-06T18:07:42.900" v="7674" actId="165"/>
          <ac:picMkLst>
            <pc:docMk/>
            <pc:sldMk cId="411087174" sldId="352"/>
            <ac:picMk id="64" creationId="{2B854775-1DBF-FEAD-C196-59AB9D670560}"/>
          </ac:picMkLst>
        </pc:picChg>
        <pc:cxnChg chg="mod">
          <ac:chgData name="Cameron Barnes" userId="d8a92c99-960a-4e6a-a6c2-c1e42f6e3095" providerId="ADAL" clId="{F8389DB8-569E-43B6-812F-C5D2FDDB84B3}" dt="2022-11-06T18:07:02.509" v="7662" actId="478"/>
          <ac:cxnSpMkLst>
            <pc:docMk/>
            <pc:sldMk cId="411087174" sldId="352"/>
            <ac:cxnSpMk id="23" creationId="{D7100EB9-7A9F-2E59-9C74-267B49A46E21}"/>
          </ac:cxnSpMkLst>
        </pc:cxnChg>
        <pc:cxnChg chg="mod topLvl">
          <ac:chgData name="Cameron Barnes" userId="d8a92c99-960a-4e6a-a6c2-c1e42f6e3095" providerId="ADAL" clId="{F8389DB8-569E-43B6-812F-C5D2FDDB84B3}" dt="2022-11-06T18:07:50.295" v="7675" actId="164"/>
          <ac:cxnSpMkLst>
            <pc:docMk/>
            <pc:sldMk cId="411087174" sldId="352"/>
            <ac:cxnSpMk id="44" creationId="{A151E786-92AF-8277-920C-D4A7F14F52B5}"/>
          </ac:cxnSpMkLst>
        </pc:cxnChg>
        <pc:cxnChg chg="mod topLvl">
          <ac:chgData name="Cameron Barnes" userId="d8a92c99-960a-4e6a-a6c2-c1e42f6e3095" providerId="ADAL" clId="{F8389DB8-569E-43B6-812F-C5D2FDDB84B3}" dt="2022-11-06T18:07:50.295" v="7675" actId="164"/>
          <ac:cxnSpMkLst>
            <pc:docMk/>
            <pc:sldMk cId="411087174" sldId="352"/>
            <ac:cxnSpMk id="51" creationId="{F64CC148-9B4B-3B1C-8F58-31AA32A4A8D6}"/>
          </ac:cxnSpMkLst>
        </pc:cxnChg>
      </pc:sldChg>
      <pc:sldChg chg="add del ord">
        <pc:chgData name="Cameron Barnes" userId="d8a92c99-960a-4e6a-a6c2-c1e42f6e3095" providerId="ADAL" clId="{F8389DB8-569E-43B6-812F-C5D2FDDB84B3}" dt="2022-11-06T18:04:05.396" v="7617" actId="2696"/>
        <pc:sldMkLst>
          <pc:docMk/>
          <pc:sldMk cId="3797150736" sldId="352"/>
        </pc:sldMkLst>
      </pc:sldChg>
      <pc:sldChg chg="addSp delSp modSp add mod ord">
        <pc:chgData name="Cameron Barnes" userId="d8a92c99-960a-4e6a-a6c2-c1e42f6e3095" providerId="ADAL" clId="{F8389DB8-569E-43B6-812F-C5D2FDDB84B3}" dt="2022-11-06T18:10:24.365" v="7738" actId="20577"/>
        <pc:sldMkLst>
          <pc:docMk/>
          <pc:sldMk cId="136975328" sldId="353"/>
        </pc:sldMkLst>
        <pc:spChg chg="mod">
          <ac:chgData name="Cameron Barnes" userId="d8a92c99-960a-4e6a-a6c2-c1e42f6e3095" providerId="ADAL" clId="{F8389DB8-569E-43B6-812F-C5D2FDDB84B3}" dt="2022-11-06T18:10:24.365" v="7738" actId="20577"/>
          <ac:spMkLst>
            <pc:docMk/>
            <pc:sldMk cId="136975328" sldId="353"/>
            <ac:spMk id="5" creationId="{05BBF1FF-1BD1-EBBF-A589-2F9AE1B95DAB}"/>
          </ac:spMkLst>
        </pc:spChg>
        <pc:spChg chg="mod topLvl">
          <ac:chgData name="Cameron Barnes" userId="d8a92c99-960a-4e6a-a6c2-c1e42f6e3095" providerId="ADAL" clId="{F8389DB8-569E-43B6-812F-C5D2FDDB84B3}" dt="2022-11-06T18:06:55.439" v="7659" actId="164"/>
          <ac:spMkLst>
            <pc:docMk/>
            <pc:sldMk cId="136975328" sldId="353"/>
            <ac:spMk id="24" creationId="{36029364-8A36-0324-120F-0D8687A5E44D}"/>
          </ac:spMkLst>
        </pc:spChg>
        <pc:spChg chg="mod topLvl">
          <ac:chgData name="Cameron Barnes" userId="d8a92c99-960a-4e6a-a6c2-c1e42f6e3095" providerId="ADAL" clId="{F8389DB8-569E-43B6-812F-C5D2FDDB84B3}" dt="2022-11-06T18:06:55.439" v="7659" actId="164"/>
          <ac:spMkLst>
            <pc:docMk/>
            <pc:sldMk cId="136975328" sldId="353"/>
            <ac:spMk id="25" creationId="{E0FADA18-E832-721B-6AB2-F37523708265}"/>
          </ac:spMkLst>
        </pc:spChg>
        <pc:spChg chg="mod topLvl">
          <ac:chgData name="Cameron Barnes" userId="d8a92c99-960a-4e6a-a6c2-c1e42f6e3095" providerId="ADAL" clId="{F8389DB8-569E-43B6-812F-C5D2FDDB84B3}" dt="2022-11-06T18:06:55.439" v="7659" actId="164"/>
          <ac:spMkLst>
            <pc:docMk/>
            <pc:sldMk cId="136975328" sldId="353"/>
            <ac:spMk id="26" creationId="{E8CD954A-C1C2-221E-ECAF-CFAB04A6A631}"/>
          </ac:spMkLst>
        </pc:spChg>
        <pc:spChg chg="mod topLvl">
          <ac:chgData name="Cameron Barnes" userId="d8a92c99-960a-4e6a-a6c2-c1e42f6e3095" providerId="ADAL" clId="{F8389DB8-569E-43B6-812F-C5D2FDDB84B3}" dt="2022-11-06T18:06:55.439" v="7659" actId="164"/>
          <ac:spMkLst>
            <pc:docMk/>
            <pc:sldMk cId="136975328" sldId="353"/>
            <ac:spMk id="27" creationId="{B7D6AD19-B962-A073-F1B8-88473AF4360D}"/>
          </ac:spMkLst>
        </pc:spChg>
        <pc:spChg chg="mod topLvl">
          <ac:chgData name="Cameron Barnes" userId="d8a92c99-960a-4e6a-a6c2-c1e42f6e3095" providerId="ADAL" clId="{F8389DB8-569E-43B6-812F-C5D2FDDB84B3}" dt="2022-11-06T18:06:55.439" v="7659" actId="164"/>
          <ac:spMkLst>
            <pc:docMk/>
            <pc:sldMk cId="136975328" sldId="353"/>
            <ac:spMk id="29" creationId="{2F45B78C-F409-2AC2-27B6-319975910D77}"/>
          </ac:spMkLst>
        </pc:spChg>
        <pc:spChg chg="mod topLvl">
          <ac:chgData name="Cameron Barnes" userId="d8a92c99-960a-4e6a-a6c2-c1e42f6e3095" providerId="ADAL" clId="{F8389DB8-569E-43B6-812F-C5D2FDDB84B3}" dt="2022-11-06T18:06:55.439" v="7659" actId="164"/>
          <ac:spMkLst>
            <pc:docMk/>
            <pc:sldMk cId="136975328" sldId="353"/>
            <ac:spMk id="31" creationId="{46B922B1-46CD-AE91-5F8F-041F09D39F36}"/>
          </ac:spMkLst>
        </pc:spChg>
        <pc:spChg chg="mod topLvl">
          <ac:chgData name="Cameron Barnes" userId="d8a92c99-960a-4e6a-a6c2-c1e42f6e3095" providerId="ADAL" clId="{F8389DB8-569E-43B6-812F-C5D2FDDB84B3}" dt="2022-11-06T18:06:55.439" v="7659" actId="164"/>
          <ac:spMkLst>
            <pc:docMk/>
            <pc:sldMk cId="136975328" sldId="353"/>
            <ac:spMk id="32" creationId="{54832660-DF58-79C7-27B1-C1DE06A198E7}"/>
          </ac:spMkLst>
        </pc:spChg>
        <pc:spChg chg="mod topLvl">
          <ac:chgData name="Cameron Barnes" userId="d8a92c99-960a-4e6a-a6c2-c1e42f6e3095" providerId="ADAL" clId="{F8389DB8-569E-43B6-812F-C5D2FDDB84B3}" dt="2022-11-06T18:06:55.439" v="7659" actId="164"/>
          <ac:spMkLst>
            <pc:docMk/>
            <pc:sldMk cId="136975328" sldId="353"/>
            <ac:spMk id="33" creationId="{783BA03C-CC0B-F567-69BD-565C257BD5DB}"/>
          </ac:spMkLst>
        </pc:spChg>
        <pc:spChg chg="mod">
          <ac:chgData name="Cameron Barnes" userId="d8a92c99-960a-4e6a-a6c2-c1e42f6e3095" providerId="ADAL" clId="{F8389DB8-569E-43B6-812F-C5D2FDDB84B3}" dt="2022-11-06T18:04:23.641" v="7624" actId="165"/>
          <ac:spMkLst>
            <pc:docMk/>
            <pc:sldMk cId="136975328" sldId="353"/>
            <ac:spMk id="36" creationId="{048B7189-3D39-21EF-5558-8D9D9C00D515}"/>
          </ac:spMkLst>
        </pc:spChg>
        <pc:spChg chg="mod">
          <ac:chgData name="Cameron Barnes" userId="d8a92c99-960a-4e6a-a6c2-c1e42f6e3095" providerId="ADAL" clId="{F8389DB8-569E-43B6-812F-C5D2FDDB84B3}" dt="2022-11-06T18:04:23.641" v="7624" actId="165"/>
          <ac:spMkLst>
            <pc:docMk/>
            <pc:sldMk cId="136975328" sldId="353"/>
            <ac:spMk id="38" creationId="{784038DE-E9C1-C813-DB3B-9C9A22848D83}"/>
          </ac:spMkLst>
        </pc:spChg>
        <pc:spChg chg="mod">
          <ac:chgData name="Cameron Barnes" userId="d8a92c99-960a-4e6a-a6c2-c1e42f6e3095" providerId="ADAL" clId="{F8389DB8-569E-43B6-812F-C5D2FDDB84B3}" dt="2022-11-06T18:04:23.641" v="7624" actId="165"/>
          <ac:spMkLst>
            <pc:docMk/>
            <pc:sldMk cId="136975328" sldId="353"/>
            <ac:spMk id="40" creationId="{D21EF76C-2FC6-B71D-B97B-6688090D04E5}"/>
          </ac:spMkLst>
        </pc:spChg>
        <pc:spChg chg="mod">
          <ac:chgData name="Cameron Barnes" userId="d8a92c99-960a-4e6a-a6c2-c1e42f6e3095" providerId="ADAL" clId="{F8389DB8-569E-43B6-812F-C5D2FDDB84B3}" dt="2022-11-06T18:04:23.641" v="7624" actId="165"/>
          <ac:spMkLst>
            <pc:docMk/>
            <pc:sldMk cId="136975328" sldId="353"/>
            <ac:spMk id="42" creationId="{5053E045-A79C-CA71-AD72-188956AAA2F6}"/>
          </ac:spMkLst>
        </pc:spChg>
        <pc:grpChg chg="del mod">
          <ac:chgData name="Cameron Barnes" userId="d8a92c99-960a-4e6a-a6c2-c1e42f6e3095" providerId="ADAL" clId="{F8389DB8-569E-43B6-812F-C5D2FDDB84B3}" dt="2022-11-06T18:04:23.641" v="7624" actId="165"/>
          <ac:grpSpMkLst>
            <pc:docMk/>
            <pc:sldMk cId="136975328" sldId="353"/>
            <ac:grpSpMk id="22" creationId="{EB840D69-1528-44F7-4696-B307B492E286}"/>
          </ac:grpSpMkLst>
        </pc:grpChg>
        <pc:grpChg chg="mod topLvl">
          <ac:chgData name="Cameron Barnes" userId="d8a92c99-960a-4e6a-a6c2-c1e42f6e3095" providerId="ADAL" clId="{F8389DB8-569E-43B6-812F-C5D2FDDB84B3}" dt="2022-11-06T18:06:55.439" v="7659" actId="164"/>
          <ac:grpSpMkLst>
            <pc:docMk/>
            <pc:sldMk cId="136975328" sldId="353"/>
            <ac:grpSpMk id="28" creationId="{40106B37-71CC-9CD4-C15D-17709D6AF5F6}"/>
          </ac:grpSpMkLst>
        </pc:grpChg>
        <pc:grpChg chg="mod">
          <ac:chgData name="Cameron Barnes" userId="d8a92c99-960a-4e6a-a6c2-c1e42f6e3095" providerId="ADAL" clId="{F8389DB8-569E-43B6-812F-C5D2FDDB84B3}" dt="2022-11-06T18:04:23.641" v="7624" actId="165"/>
          <ac:grpSpMkLst>
            <pc:docMk/>
            <pc:sldMk cId="136975328" sldId="353"/>
            <ac:grpSpMk id="34" creationId="{625836BF-7367-78BF-B57D-13D911E348BF}"/>
          </ac:grpSpMkLst>
        </pc:grpChg>
        <pc:grpChg chg="mod">
          <ac:chgData name="Cameron Barnes" userId="d8a92c99-960a-4e6a-a6c2-c1e42f6e3095" providerId="ADAL" clId="{F8389DB8-569E-43B6-812F-C5D2FDDB84B3}" dt="2022-11-06T18:04:23.641" v="7624" actId="165"/>
          <ac:grpSpMkLst>
            <pc:docMk/>
            <pc:sldMk cId="136975328" sldId="353"/>
            <ac:grpSpMk id="35" creationId="{C5725E44-C4C9-E049-7446-BF22272631B5}"/>
          </ac:grpSpMkLst>
        </pc:grpChg>
        <pc:grpChg chg="mod">
          <ac:chgData name="Cameron Barnes" userId="d8a92c99-960a-4e6a-a6c2-c1e42f6e3095" providerId="ADAL" clId="{F8389DB8-569E-43B6-812F-C5D2FDDB84B3}" dt="2022-11-06T18:04:23.641" v="7624" actId="165"/>
          <ac:grpSpMkLst>
            <pc:docMk/>
            <pc:sldMk cId="136975328" sldId="353"/>
            <ac:grpSpMk id="37" creationId="{38BCD728-2357-05B9-1027-C5AAAD285BDF}"/>
          </ac:grpSpMkLst>
        </pc:grpChg>
        <pc:grpChg chg="mod">
          <ac:chgData name="Cameron Barnes" userId="d8a92c99-960a-4e6a-a6c2-c1e42f6e3095" providerId="ADAL" clId="{F8389DB8-569E-43B6-812F-C5D2FDDB84B3}" dt="2022-11-06T18:04:23.641" v="7624" actId="165"/>
          <ac:grpSpMkLst>
            <pc:docMk/>
            <pc:sldMk cId="136975328" sldId="353"/>
            <ac:grpSpMk id="41" creationId="{0CA7A08F-6963-75C2-2DF5-1F0A497EB270}"/>
          </ac:grpSpMkLst>
        </pc:grpChg>
        <pc:grpChg chg="add mod">
          <ac:chgData name="Cameron Barnes" userId="d8a92c99-960a-4e6a-a6c2-c1e42f6e3095" providerId="ADAL" clId="{F8389DB8-569E-43B6-812F-C5D2FDDB84B3}" dt="2022-11-06T18:07:11.950" v="7665" actId="1076"/>
          <ac:grpSpMkLst>
            <pc:docMk/>
            <pc:sldMk cId="136975328" sldId="353"/>
            <ac:grpSpMk id="46" creationId="{87EB815D-D0B7-5663-76FB-7A7882A1898D}"/>
          </ac:grpSpMkLst>
        </pc:grpChg>
        <pc:picChg chg="del">
          <ac:chgData name="Cameron Barnes" userId="d8a92c99-960a-4e6a-a6c2-c1e42f6e3095" providerId="ADAL" clId="{F8389DB8-569E-43B6-812F-C5D2FDDB84B3}" dt="2022-11-06T18:06:50.300" v="7658" actId="478"/>
          <ac:picMkLst>
            <pc:docMk/>
            <pc:sldMk cId="136975328" sldId="353"/>
            <ac:picMk id="9" creationId="{E14FC89A-DB6C-26D4-460D-E6D7CFE6F636}"/>
          </ac:picMkLst>
        </pc:picChg>
        <pc:picChg chg="mod">
          <ac:chgData name="Cameron Barnes" userId="d8a92c99-960a-4e6a-a6c2-c1e42f6e3095" providerId="ADAL" clId="{F8389DB8-569E-43B6-812F-C5D2FDDB84B3}" dt="2022-11-06T18:04:23.641" v="7624" actId="165"/>
          <ac:picMkLst>
            <pc:docMk/>
            <pc:sldMk cId="136975328" sldId="353"/>
            <ac:picMk id="39" creationId="{87FFB259-9CAA-ECE7-71C4-B723E5DF449F}"/>
          </ac:picMkLst>
        </pc:picChg>
        <pc:picChg chg="mod">
          <ac:chgData name="Cameron Barnes" userId="d8a92c99-960a-4e6a-a6c2-c1e42f6e3095" providerId="ADAL" clId="{F8389DB8-569E-43B6-812F-C5D2FDDB84B3}" dt="2022-11-06T18:04:23.641" v="7624" actId="165"/>
          <ac:picMkLst>
            <pc:docMk/>
            <pc:sldMk cId="136975328" sldId="353"/>
            <ac:picMk id="43" creationId="{DFE6BF5F-7274-9E4E-0063-4E728E364234}"/>
          </ac:picMkLst>
        </pc:picChg>
        <pc:picChg chg="add mod">
          <ac:chgData name="Cameron Barnes" userId="d8a92c99-960a-4e6a-a6c2-c1e42f6e3095" providerId="ADAL" clId="{F8389DB8-569E-43B6-812F-C5D2FDDB84B3}" dt="2022-11-06T18:08:34.343" v="7683" actId="1076"/>
          <ac:picMkLst>
            <pc:docMk/>
            <pc:sldMk cId="136975328" sldId="353"/>
            <ac:picMk id="47" creationId="{65106F69-8328-8A46-A34A-B8D275D96CAB}"/>
          </ac:picMkLst>
        </pc:picChg>
        <pc:cxnChg chg="mod topLvl">
          <ac:chgData name="Cameron Barnes" userId="d8a92c99-960a-4e6a-a6c2-c1e42f6e3095" providerId="ADAL" clId="{F8389DB8-569E-43B6-812F-C5D2FDDB84B3}" dt="2022-11-06T18:06:55.439" v="7659" actId="164"/>
          <ac:cxnSpMkLst>
            <pc:docMk/>
            <pc:sldMk cId="136975328" sldId="353"/>
            <ac:cxnSpMk id="23" creationId="{D7100EB9-7A9F-2E59-9C74-267B49A46E21}"/>
          </ac:cxnSpMkLst>
        </pc:cxnChg>
        <pc:cxnChg chg="mod topLvl">
          <ac:chgData name="Cameron Barnes" userId="d8a92c99-960a-4e6a-a6c2-c1e42f6e3095" providerId="ADAL" clId="{F8389DB8-569E-43B6-812F-C5D2FDDB84B3}" dt="2022-11-06T18:06:55.439" v="7659" actId="164"/>
          <ac:cxnSpMkLst>
            <pc:docMk/>
            <pc:sldMk cId="136975328" sldId="353"/>
            <ac:cxnSpMk id="30" creationId="{7FFB9B75-B070-73F3-F881-EE74BC3B1619}"/>
          </ac:cxnSpMkLst>
        </pc:cxnChg>
      </pc:sldChg>
      <pc:sldChg chg="add del">
        <pc:chgData name="Cameron Barnes" userId="d8a92c99-960a-4e6a-a6c2-c1e42f6e3095" providerId="ADAL" clId="{F8389DB8-569E-43B6-812F-C5D2FDDB84B3}" dt="2022-11-06T17:57:04.093" v="7604" actId="47"/>
        <pc:sldMkLst>
          <pc:docMk/>
          <pc:sldMk cId="3271350812" sldId="353"/>
        </pc:sldMkLst>
      </pc:sldChg>
      <pc:sldChg chg="mod modShow">
        <pc:chgData name="Cameron Barnes" userId="d8a92c99-960a-4e6a-a6c2-c1e42f6e3095" providerId="ADAL" clId="{F8389DB8-569E-43B6-812F-C5D2FDDB84B3}" dt="2022-11-06T21:27:53.559" v="9602" actId="729"/>
        <pc:sldMkLst>
          <pc:docMk/>
          <pc:sldMk cId="581249083" sldId="354"/>
        </pc:sldMkLst>
      </pc:sldChg>
      <pc:sldChg chg="delSp modSp add mod ord">
        <pc:chgData name="Cameron Barnes" userId="d8a92c99-960a-4e6a-a6c2-c1e42f6e3095" providerId="ADAL" clId="{F8389DB8-569E-43B6-812F-C5D2FDDB84B3}" dt="2022-11-06T18:52:18.992" v="8017" actId="1076"/>
        <pc:sldMkLst>
          <pc:docMk/>
          <pc:sldMk cId="4187377060" sldId="355"/>
        </pc:sldMkLst>
        <pc:spChg chg="del">
          <ac:chgData name="Cameron Barnes" userId="d8a92c99-960a-4e6a-a6c2-c1e42f6e3095" providerId="ADAL" clId="{F8389DB8-569E-43B6-812F-C5D2FDDB84B3}" dt="2022-11-06T18:51:49.601" v="8012" actId="478"/>
          <ac:spMkLst>
            <pc:docMk/>
            <pc:sldMk cId="4187377060" sldId="355"/>
            <ac:spMk id="55" creationId="{63D9370C-C15A-A81B-57EC-7AACB7874745}"/>
          </ac:spMkLst>
        </pc:spChg>
        <pc:spChg chg="del">
          <ac:chgData name="Cameron Barnes" userId="d8a92c99-960a-4e6a-a6c2-c1e42f6e3095" providerId="ADAL" clId="{F8389DB8-569E-43B6-812F-C5D2FDDB84B3}" dt="2022-11-06T18:51:52.084" v="8013" actId="478"/>
          <ac:spMkLst>
            <pc:docMk/>
            <pc:sldMk cId="4187377060" sldId="355"/>
            <ac:spMk id="56" creationId="{EBA864FB-0FBD-E9ED-F3E8-4EC9551CD5D4}"/>
          </ac:spMkLst>
        </pc:spChg>
        <pc:picChg chg="mod">
          <ac:chgData name="Cameron Barnes" userId="d8a92c99-960a-4e6a-a6c2-c1e42f6e3095" providerId="ADAL" clId="{F8389DB8-569E-43B6-812F-C5D2FDDB84B3}" dt="2022-11-06T18:52:15.763" v="8016" actId="1076"/>
          <ac:picMkLst>
            <pc:docMk/>
            <pc:sldMk cId="4187377060" sldId="355"/>
            <ac:picMk id="48" creationId="{A695A6BD-AB24-EBD6-329F-D74A856AC06B}"/>
          </ac:picMkLst>
        </pc:picChg>
        <pc:picChg chg="mod">
          <ac:chgData name="Cameron Barnes" userId="d8a92c99-960a-4e6a-a6c2-c1e42f6e3095" providerId="ADAL" clId="{F8389DB8-569E-43B6-812F-C5D2FDDB84B3}" dt="2022-11-06T18:52:18.992" v="8017" actId="1076"/>
          <ac:picMkLst>
            <pc:docMk/>
            <pc:sldMk cId="4187377060" sldId="355"/>
            <ac:picMk id="50" creationId="{9BFE6C1C-8C2B-EB77-E6FB-B52CC3FD4C30}"/>
          </ac:picMkLst>
        </pc:picChg>
        <pc:cxnChg chg="del">
          <ac:chgData name="Cameron Barnes" userId="d8a92c99-960a-4e6a-a6c2-c1e42f6e3095" providerId="ADAL" clId="{F8389DB8-569E-43B6-812F-C5D2FDDB84B3}" dt="2022-11-06T18:52:09.439" v="8014" actId="478"/>
          <ac:cxnSpMkLst>
            <pc:docMk/>
            <pc:sldMk cId="4187377060" sldId="355"/>
            <ac:cxnSpMk id="42" creationId="{FD632DDC-0F57-8FC9-346A-4DFF1F3318FA}"/>
          </ac:cxnSpMkLst>
        </pc:cxnChg>
        <pc:cxnChg chg="del">
          <ac:chgData name="Cameron Barnes" userId="d8a92c99-960a-4e6a-a6c2-c1e42f6e3095" providerId="ADAL" clId="{F8389DB8-569E-43B6-812F-C5D2FDDB84B3}" dt="2022-11-06T18:52:12.193" v="8015" actId="478"/>
          <ac:cxnSpMkLst>
            <pc:docMk/>
            <pc:sldMk cId="4187377060" sldId="355"/>
            <ac:cxnSpMk id="43" creationId="{47D54E7A-CE66-0A46-D079-5560B97A871A}"/>
          </ac:cxnSpMkLst>
        </pc:cxnChg>
      </pc:sldChg>
      <pc:sldChg chg="addSp modSp add mod">
        <pc:chgData name="Cameron Barnes" userId="d8a92c99-960a-4e6a-a6c2-c1e42f6e3095" providerId="ADAL" clId="{F8389DB8-569E-43B6-812F-C5D2FDDB84B3}" dt="2022-11-06T19:02:09.892" v="8145" actId="207"/>
        <pc:sldMkLst>
          <pc:docMk/>
          <pc:sldMk cId="1456240039" sldId="356"/>
        </pc:sldMkLst>
        <pc:spChg chg="add mod">
          <ac:chgData name="Cameron Barnes" userId="d8a92c99-960a-4e6a-a6c2-c1e42f6e3095" providerId="ADAL" clId="{F8389DB8-569E-43B6-812F-C5D2FDDB84B3}" dt="2022-11-06T19:02:09.892" v="8145" actId="207"/>
          <ac:spMkLst>
            <pc:docMk/>
            <pc:sldMk cId="1456240039" sldId="356"/>
            <ac:spMk id="6" creationId="{2052451E-CF7B-88EA-56AE-17086DD6AAF7}"/>
          </ac:spMkLst>
        </pc:spChg>
        <pc:spChg chg="mod">
          <ac:chgData name="Cameron Barnes" userId="d8a92c99-960a-4e6a-a6c2-c1e42f6e3095" providerId="ADAL" clId="{F8389DB8-569E-43B6-812F-C5D2FDDB84B3}" dt="2022-11-06T19:01:31.038" v="8098" actId="1076"/>
          <ac:spMkLst>
            <pc:docMk/>
            <pc:sldMk cId="1456240039" sldId="356"/>
            <ac:spMk id="54" creationId="{0F93A37B-6CAF-3A03-30E1-22496AD45737}"/>
          </ac:spMkLst>
        </pc:spChg>
        <pc:spChg chg="mod">
          <ac:chgData name="Cameron Barnes" userId="d8a92c99-960a-4e6a-a6c2-c1e42f6e3095" providerId="ADAL" clId="{F8389DB8-569E-43B6-812F-C5D2FDDB84B3}" dt="2022-11-06T19:01:34.573" v="8099" actId="1076"/>
          <ac:spMkLst>
            <pc:docMk/>
            <pc:sldMk cId="1456240039" sldId="356"/>
            <ac:spMk id="55" creationId="{63D9370C-C15A-A81B-57EC-7AACB7874745}"/>
          </ac:spMkLst>
        </pc:spChg>
        <pc:picChg chg="mod">
          <ac:chgData name="Cameron Barnes" userId="d8a92c99-960a-4e6a-a6c2-c1e42f6e3095" providerId="ADAL" clId="{F8389DB8-569E-43B6-812F-C5D2FDDB84B3}" dt="2022-11-06T19:01:40.859" v="8100" actId="1076"/>
          <ac:picMkLst>
            <pc:docMk/>
            <pc:sldMk cId="1456240039" sldId="356"/>
            <ac:picMk id="48" creationId="{A695A6BD-AB24-EBD6-329F-D74A856AC06B}"/>
          </ac:picMkLst>
        </pc:picChg>
        <pc:picChg chg="mod">
          <ac:chgData name="Cameron Barnes" userId="d8a92c99-960a-4e6a-a6c2-c1e42f6e3095" providerId="ADAL" clId="{F8389DB8-569E-43B6-812F-C5D2FDDB84B3}" dt="2022-11-06T19:01:47.209" v="8102" actId="1076"/>
          <ac:picMkLst>
            <pc:docMk/>
            <pc:sldMk cId="1456240039" sldId="356"/>
            <ac:picMk id="50" creationId="{9BFE6C1C-8C2B-EB77-E6FB-B52CC3FD4C30}"/>
          </ac:picMkLst>
        </pc:picChg>
        <pc:cxnChg chg="mod">
          <ac:chgData name="Cameron Barnes" userId="d8a92c99-960a-4e6a-a6c2-c1e42f6e3095" providerId="ADAL" clId="{F8389DB8-569E-43B6-812F-C5D2FDDB84B3}" dt="2022-11-06T19:01:44.339" v="8101" actId="14100"/>
          <ac:cxnSpMkLst>
            <pc:docMk/>
            <pc:sldMk cId="1456240039" sldId="356"/>
            <ac:cxnSpMk id="42" creationId="{FD632DDC-0F57-8FC9-346A-4DFF1F3318FA}"/>
          </ac:cxnSpMkLst>
        </pc:cxnChg>
      </pc:sldChg>
      <pc:sldChg chg="addSp delSp modSp add del mod ord">
        <pc:chgData name="Cameron Barnes" userId="d8a92c99-960a-4e6a-a6c2-c1e42f6e3095" providerId="ADAL" clId="{F8389DB8-569E-43B6-812F-C5D2FDDB84B3}" dt="2022-11-06T18:54:34.214" v="8063" actId="2696"/>
        <pc:sldMkLst>
          <pc:docMk/>
          <pc:sldMk cId="4119053669" sldId="357"/>
        </pc:sldMkLst>
        <pc:spChg chg="add mod">
          <ac:chgData name="Cameron Barnes" userId="d8a92c99-960a-4e6a-a6c2-c1e42f6e3095" providerId="ADAL" clId="{F8389DB8-569E-43B6-812F-C5D2FDDB84B3}" dt="2022-11-06T18:54:09.769" v="8048" actId="20577"/>
          <ac:spMkLst>
            <pc:docMk/>
            <pc:sldMk cId="4119053669" sldId="357"/>
            <ac:spMk id="2" creationId="{A076F6EE-8BCE-0DAC-3670-87F3B7420A78}"/>
          </ac:spMkLst>
        </pc:spChg>
        <pc:spChg chg="add mod">
          <ac:chgData name="Cameron Barnes" userId="d8a92c99-960a-4e6a-a6c2-c1e42f6e3095" providerId="ADAL" clId="{F8389DB8-569E-43B6-812F-C5D2FDDB84B3}" dt="2022-11-06T18:54:13.184" v="8057" actId="20577"/>
          <ac:spMkLst>
            <pc:docMk/>
            <pc:sldMk cId="4119053669" sldId="357"/>
            <ac:spMk id="6" creationId="{E55370E8-1CB4-793E-0A33-0E5948B74874}"/>
          </ac:spMkLst>
        </pc:spChg>
        <pc:spChg chg="del mod">
          <ac:chgData name="Cameron Barnes" userId="d8a92c99-960a-4e6a-a6c2-c1e42f6e3095" providerId="ADAL" clId="{F8389DB8-569E-43B6-812F-C5D2FDDB84B3}" dt="2022-11-06T18:53:12.926" v="8023" actId="478"/>
          <ac:spMkLst>
            <pc:docMk/>
            <pc:sldMk cId="4119053669" sldId="357"/>
            <ac:spMk id="7" creationId="{4FA0CEC0-5295-AA86-8BC6-8F48F369878A}"/>
          </ac:spMkLst>
        </pc:spChg>
        <pc:spChg chg="del mod">
          <ac:chgData name="Cameron Barnes" userId="d8a92c99-960a-4e6a-a6c2-c1e42f6e3095" providerId="ADAL" clId="{F8389DB8-569E-43B6-812F-C5D2FDDB84B3}" dt="2022-11-06T18:53:28.062" v="8035" actId="478"/>
          <ac:spMkLst>
            <pc:docMk/>
            <pc:sldMk cId="4119053669" sldId="357"/>
            <ac:spMk id="8" creationId="{1C550DE0-D200-7D42-6BA4-F4989722E893}"/>
          </ac:spMkLst>
        </pc:spChg>
        <pc:spChg chg="del">
          <ac:chgData name="Cameron Barnes" userId="d8a92c99-960a-4e6a-a6c2-c1e42f6e3095" providerId="ADAL" clId="{F8389DB8-569E-43B6-812F-C5D2FDDB84B3}" dt="2022-11-06T18:53:29.611" v="8036" actId="478"/>
          <ac:spMkLst>
            <pc:docMk/>
            <pc:sldMk cId="4119053669" sldId="357"/>
            <ac:spMk id="9" creationId="{FCDE2B67-7709-646D-D3FA-5821CEC4E75D}"/>
          </ac:spMkLst>
        </pc:spChg>
        <pc:spChg chg="del">
          <ac:chgData name="Cameron Barnes" userId="d8a92c99-960a-4e6a-a6c2-c1e42f6e3095" providerId="ADAL" clId="{F8389DB8-569E-43B6-812F-C5D2FDDB84B3}" dt="2022-11-06T18:53:22.940" v="8031" actId="478"/>
          <ac:spMkLst>
            <pc:docMk/>
            <pc:sldMk cId="4119053669" sldId="357"/>
            <ac:spMk id="54" creationId="{0F93A37B-6CAF-3A03-30E1-22496AD45737}"/>
          </ac:spMkLst>
        </pc:spChg>
        <pc:grpChg chg="del">
          <ac:chgData name="Cameron Barnes" userId="d8a92c99-960a-4e6a-a6c2-c1e42f6e3095" providerId="ADAL" clId="{F8389DB8-569E-43B6-812F-C5D2FDDB84B3}" dt="2022-11-06T18:53:18.992" v="8028" actId="478"/>
          <ac:grpSpMkLst>
            <pc:docMk/>
            <pc:sldMk cId="4119053669" sldId="357"/>
            <ac:grpSpMk id="16" creationId="{30BFECB0-97D8-28E7-56B7-8CFC112DBBB4}"/>
          </ac:grpSpMkLst>
        </pc:grpChg>
        <pc:grpChg chg="del">
          <ac:chgData name="Cameron Barnes" userId="d8a92c99-960a-4e6a-a6c2-c1e42f6e3095" providerId="ADAL" clId="{F8389DB8-569E-43B6-812F-C5D2FDDB84B3}" dt="2022-11-06T18:53:20.625" v="8029" actId="478"/>
          <ac:grpSpMkLst>
            <pc:docMk/>
            <pc:sldMk cId="4119053669" sldId="357"/>
            <ac:grpSpMk id="21" creationId="{844274A4-C8BF-22CF-BD1D-D3CE88DCDEDF}"/>
          </ac:grpSpMkLst>
        </pc:grpChg>
        <pc:picChg chg="del">
          <ac:chgData name="Cameron Barnes" userId="d8a92c99-960a-4e6a-a6c2-c1e42f6e3095" providerId="ADAL" clId="{F8389DB8-569E-43B6-812F-C5D2FDDB84B3}" dt="2022-11-06T18:53:14.071" v="8024" actId="478"/>
          <ac:picMkLst>
            <pc:docMk/>
            <pc:sldMk cId="4119053669" sldId="357"/>
            <ac:picMk id="14" creationId="{8D7CE847-B2A6-67CC-57CD-0563177E5334}"/>
          </ac:picMkLst>
        </pc:picChg>
        <pc:picChg chg="del">
          <ac:chgData name="Cameron Barnes" userId="d8a92c99-960a-4e6a-a6c2-c1e42f6e3095" providerId="ADAL" clId="{F8389DB8-569E-43B6-812F-C5D2FDDB84B3}" dt="2022-11-06T18:53:21.834" v="8030" actId="478"/>
          <ac:picMkLst>
            <pc:docMk/>
            <pc:sldMk cId="4119053669" sldId="357"/>
            <ac:picMk id="15" creationId="{27BF03A7-6E3F-B42A-4D24-2F5F64EF467C}"/>
          </ac:picMkLst>
        </pc:picChg>
        <pc:picChg chg="del">
          <ac:chgData name="Cameron Barnes" userId="d8a92c99-960a-4e6a-a6c2-c1e42f6e3095" providerId="ADAL" clId="{F8389DB8-569E-43B6-812F-C5D2FDDB84B3}" dt="2022-11-06T18:53:31.271" v="8037" actId="478"/>
          <ac:picMkLst>
            <pc:docMk/>
            <pc:sldMk cId="4119053669" sldId="357"/>
            <ac:picMk id="48" creationId="{A695A6BD-AB24-EBD6-329F-D74A856AC06B}"/>
          </ac:picMkLst>
        </pc:picChg>
        <pc:picChg chg="del">
          <ac:chgData name="Cameron Barnes" userId="d8a92c99-960a-4e6a-a6c2-c1e42f6e3095" providerId="ADAL" clId="{F8389DB8-569E-43B6-812F-C5D2FDDB84B3}" dt="2022-11-06T18:53:32.591" v="8038" actId="478"/>
          <ac:picMkLst>
            <pc:docMk/>
            <pc:sldMk cId="4119053669" sldId="357"/>
            <ac:picMk id="50" creationId="{9BFE6C1C-8C2B-EB77-E6FB-B52CC3FD4C30}"/>
          </ac:picMkLst>
        </pc:picChg>
        <pc:picChg chg="del">
          <ac:chgData name="Cameron Barnes" userId="d8a92c99-960a-4e6a-a6c2-c1e42f6e3095" providerId="ADAL" clId="{F8389DB8-569E-43B6-812F-C5D2FDDB84B3}" dt="2022-11-06T18:53:15.230" v="8025" actId="478"/>
          <ac:picMkLst>
            <pc:docMk/>
            <pc:sldMk cId="4119053669" sldId="357"/>
            <ac:picMk id="53" creationId="{A986C225-0711-039F-7CEC-37B7560EEB1C}"/>
          </ac:picMkLst>
        </pc:picChg>
      </pc:sldChg>
      <pc:sldChg chg="addSp modSp add mod ord">
        <pc:chgData name="Cameron Barnes" userId="d8a92c99-960a-4e6a-a6c2-c1e42f6e3095" providerId="ADAL" clId="{F8389DB8-569E-43B6-812F-C5D2FDDB84B3}" dt="2022-11-06T19:12:34.737" v="8221" actId="1076"/>
        <pc:sldMkLst>
          <pc:docMk/>
          <pc:sldMk cId="3568915170" sldId="358"/>
        </pc:sldMkLst>
        <pc:spChg chg="mod">
          <ac:chgData name="Cameron Barnes" userId="d8a92c99-960a-4e6a-a6c2-c1e42f6e3095" providerId="ADAL" clId="{F8389DB8-569E-43B6-812F-C5D2FDDB84B3}" dt="2022-11-06T19:07:47.237" v="8185" actId="1076"/>
          <ac:spMkLst>
            <pc:docMk/>
            <pc:sldMk cId="3568915170" sldId="358"/>
            <ac:spMk id="6" creationId="{E55370E8-1CB4-793E-0A33-0E5948B74874}"/>
          </ac:spMkLst>
        </pc:spChg>
        <pc:picChg chg="add mod">
          <ac:chgData name="Cameron Barnes" userId="d8a92c99-960a-4e6a-a6c2-c1e42f6e3095" providerId="ADAL" clId="{F8389DB8-569E-43B6-812F-C5D2FDDB84B3}" dt="2022-11-06T19:12:34.737" v="8221" actId="1076"/>
          <ac:picMkLst>
            <pc:docMk/>
            <pc:sldMk cId="3568915170" sldId="358"/>
            <ac:picMk id="1026" creationId="{9B523D58-0EF9-F409-A2EF-150287C9B5F6}"/>
          </ac:picMkLst>
        </pc:picChg>
      </pc:sldChg>
      <pc:sldChg chg="add del">
        <pc:chgData name="Cameron Barnes" userId="d8a92c99-960a-4e6a-a6c2-c1e42f6e3095" providerId="ADAL" clId="{F8389DB8-569E-43B6-812F-C5D2FDDB84B3}" dt="2022-11-06T18:54:31.840" v="8062" actId="2696"/>
        <pc:sldMkLst>
          <pc:docMk/>
          <pc:sldMk cId="561048625" sldId="359"/>
        </pc:sldMkLst>
      </pc:sldChg>
      <pc:sldChg chg="addSp delSp modSp add mod ord">
        <pc:chgData name="Cameron Barnes" userId="d8a92c99-960a-4e6a-a6c2-c1e42f6e3095" providerId="ADAL" clId="{F8389DB8-569E-43B6-812F-C5D2FDDB84B3}" dt="2022-11-06T19:03:14.619" v="8154"/>
        <pc:sldMkLst>
          <pc:docMk/>
          <pc:sldMk cId="867494571" sldId="360"/>
        </pc:sldMkLst>
        <pc:spChg chg="add mod">
          <ac:chgData name="Cameron Barnes" userId="d8a92c99-960a-4e6a-a6c2-c1e42f6e3095" providerId="ADAL" clId="{F8389DB8-569E-43B6-812F-C5D2FDDB84B3}" dt="2022-11-06T19:03:09.236" v="8153"/>
          <ac:spMkLst>
            <pc:docMk/>
            <pc:sldMk cId="867494571" sldId="360"/>
            <ac:spMk id="10" creationId="{2F56397E-48B2-BA10-C91C-5055E1D84AEF}"/>
          </ac:spMkLst>
        </pc:spChg>
        <pc:spChg chg="add mod">
          <ac:chgData name="Cameron Barnes" userId="d8a92c99-960a-4e6a-a6c2-c1e42f6e3095" providerId="ADAL" clId="{F8389DB8-569E-43B6-812F-C5D2FDDB84B3}" dt="2022-11-06T19:03:14.619" v="8154"/>
          <ac:spMkLst>
            <pc:docMk/>
            <pc:sldMk cId="867494571" sldId="360"/>
            <ac:spMk id="22" creationId="{C99396B3-8B5D-8EDD-3BAD-5CA8FF6A011F}"/>
          </ac:spMkLst>
        </pc:spChg>
        <pc:spChg chg="del">
          <ac:chgData name="Cameron Barnes" userId="d8a92c99-960a-4e6a-a6c2-c1e42f6e3095" providerId="ADAL" clId="{F8389DB8-569E-43B6-812F-C5D2FDDB84B3}" dt="2022-11-06T19:02:59.725" v="8152" actId="478"/>
          <ac:spMkLst>
            <pc:docMk/>
            <pc:sldMk cId="867494571" sldId="360"/>
            <ac:spMk id="48" creationId="{63CD1B24-46FB-4890-2EEF-7A92FC965145}"/>
          </ac:spMkLst>
        </pc:spChg>
        <pc:spChg chg="del">
          <ac:chgData name="Cameron Barnes" userId="d8a92c99-960a-4e6a-a6c2-c1e42f6e3095" providerId="ADAL" clId="{F8389DB8-569E-43B6-812F-C5D2FDDB84B3}" dt="2022-11-06T19:02:59.725" v="8152" actId="478"/>
          <ac:spMkLst>
            <pc:docMk/>
            <pc:sldMk cId="867494571" sldId="360"/>
            <ac:spMk id="54" creationId="{E132543F-0991-3269-075D-8431D8E79B61}"/>
          </ac:spMkLst>
        </pc:spChg>
        <pc:grpChg chg="del">
          <ac:chgData name="Cameron Barnes" userId="d8a92c99-960a-4e6a-a6c2-c1e42f6e3095" providerId="ADAL" clId="{F8389DB8-569E-43B6-812F-C5D2FDDB84B3}" dt="2022-11-06T19:02:59.725" v="8152" actId="478"/>
          <ac:grpSpMkLst>
            <pc:docMk/>
            <pc:sldMk cId="867494571" sldId="360"/>
            <ac:grpSpMk id="65" creationId="{CAD091E1-A19D-6654-7BE3-445B853873D1}"/>
          </ac:grpSpMkLst>
        </pc:grpChg>
        <pc:picChg chg="del">
          <ac:chgData name="Cameron Barnes" userId="d8a92c99-960a-4e6a-a6c2-c1e42f6e3095" providerId="ADAL" clId="{F8389DB8-569E-43B6-812F-C5D2FDDB84B3}" dt="2022-11-06T19:02:57.385" v="8151" actId="478"/>
          <ac:picMkLst>
            <pc:docMk/>
            <pc:sldMk cId="867494571" sldId="360"/>
            <ac:picMk id="9" creationId="{E14FC89A-DB6C-26D4-460D-E6D7CFE6F636}"/>
          </ac:picMkLst>
        </pc:picChg>
        <pc:cxnChg chg="mod">
          <ac:chgData name="Cameron Barnes" userId="d8a92c99-960a-4e6a-a6c2-c1e42f6e3095" providerId="ADAL" clId="{F8389DB8-569E-43B6-812F-C5D2FDDB84B3}" dt="2022-11-06T19:02:59.725" v="8152" actId="478"/>
          <ac:cxnSpMkLst>
            <pc:docMk/>
            <pc:sldMk cId="867494571" sldId="360"/>
            <ac:cxnSpMk id="44" creationId="{A151E786-92AF-8277-920C-D4A7F14F52B5}"/>
          </ac:cxnSpMkLst>
        </pc:cxnChg>
        <pc:cxnChg chg="mod">
          <ac:chgData name="Cameron Barnes" userId="d8a92c99-960a-4e6a-a6c2-c1e42f6e3095" providerId="ADAL" clId="{F8389DB8-569E-43B6-812F-C5D2FDDB84B3}" dt="2022-11-06T19:02:59.725" v="8152" actId="478"/>
          <ac:cxnSpMkLst>
            <pc:docMk/>
            <pc:sldMk cId="867494571" sldId="360"/>
            <ac:cxnSpMk id="51" creationId="{F64CC148-9B4B-3B1C-8F58-31AA32A4A8D6}"/>
          </ac:cxnSpMkLst>
        </pc:cxnChg>
      </pc:sldChg>
      <pc:sldChg chg="addSp delSp modSp add mod">
        <pc:chgData name="Cameron Barnes" userId="d8a92c99-960a-4e6a-a6c2-c1e42f6e3095" providerId="ADAL" clId="{F8389DB8-569E-43B6-812F-C5D2FDDB84B3}" dt="2022-11-06T19:13:58.642" v="8226" actId="167"/>
        <pc:sldMkLst>
          <pc:docMk/>
          <pc:sldMk cId="1145626453" sldId="361"/>
        </pc:sldMkLst>
        <pc:spChg chg="add del mod">
          <ac:chgData name="Cameron Barnes" userId="d8a92c99-960a-4e6a-a6c2-c1e42f6e3095" providerId="ADAL" clId="{F8389DB8-569E-43B6-812F-C5D2FDDB84B3}" dt="2022-11-06T19:10:57.264" v="8212" actId="478"/>
          <ac:spMkLst>
            <pc:docMk/>
            <pc:sldMk cId="1145626453" sldId="361"/>
            <ac:spMk id="9" creationId="{CCF752AB-A45B-4627-F8EC-70FF5C607A3F}"/>
          </ac:spMkLst>
        </pc:spChg>
        <pc:spChg chg="add del mod">
          <ac:chgData name="Cameron Barnes" userId="d8a92c99-960a-4e6a-a6c2-c1e42f6e3095" providerId="ADAL" clId="{F8389DB8-569E-43B6-812F-C5D2FDDB84B3}" dt="2022-11-06T19:10:57.264" v="8212" actId="478"/>
          <ac:spMkLst>
            <pc:docMk/>
            <pc:sldMk cId="1145626453" sldId="361"/>
            <ac:spMk id="11" creationId="{38F46882-10F0-DD2C-4A78-126FE4017745}"/>
          </ac:spMkLst>
        </pc:spChg>
        <pc:spChg chg="add del mod">
          <ac:chgData name="Cameron Barnes" userId="d8a92c99-960a-4e6a-a6c2-c1e42f6e3095" providerId="ADAL" clId="{F8389DB8-569E-43B6-812F-C5D2FDDB84B3}" dt="2022-11-06T19:10:57.264" v="8212" actId="478"/>
          <ac:spMkLst>
            <pc:docMk/>
            <pc:sldMk cId="1145626453" sldId="361"/>
            <ac:spMk id="22" creationId="{E89A96D9-4F81-18AE-FA42-F27A30422A91}"/>
          </ac:spMkLst>
        </pc:spChg>
        <pc:spChg chg="add del mod">
          <ac:chgData name="Cameron Barnes" userId="d8a92c99-960a-4e6a-a6c2-c1e42f6e3095" providerId="ADAL" clId="{F8389DB8-569E-43B6-812F-C5D2FDDB84B3}" dt="2022-11-06T19:10:57.264" v="8212" actId="478"/>
          <ac:spMkLst>
            <pc:docMk/>
            <pc:sldMk cId="1145626453" sldId="361"/>
            <ac:spMk id="23" creationId="{A532B4B6-2960-7B6D-1D8B-7B2AFCA7345A}"/>
          </ac:spMkLst>
        </pc:spChg>
        <pc:spChg chg="add del mod">
          <ac:chgData name="Cameron Barnes" userId="d8a92c99-960a-4e6a-a6c2-c1e42f6e3095" providerId="ADAL" clId="{F8389DB8-569E-43B6-812F-C5D2FDDB84B3}" dt="2022-11-06T19:10:57.264" v="8212" actId="478"/>
          <ac:spMkLst>
            <pc:docMk/>
            <pc:sldMk cId="1145626453" sldId="361"/>
            <ac:spMk id="24" creationId="{9A5246A3-AB9B-A500-F24F-BAC9F474A6FE}"/>
          </ac:spMkLst>
        </pc:spChg>
        <pc:spChg chg="add del mod">
          <ac:chgData name="Cameron Barnes" userId="d8a92c99-960a-4e6a-a6c2-c1e42f6e3095" providerId="ADAL" clId="{F8389DB8-569E-43B6-812F-C5D2FDDB84B3}" dt="2022-11-06T19:10:57.264" v="8212" actId="478"/>
          <ac:spMkLst>
            <pc:docMk/>
            <pc:sldMk cId="1145626453" sldId="361"/>
            <ac:spMk id="25" creationId="{CC031D6B-03C7-BF2F-9735-86384E5D216D}"/>
          </ac:spMkLst>
        </pc:spChg>
        <pc:spChg chg="add del mod ord">
          <ac:chgData name="Cameron Barnes" userId="d8a92c99-960a-4e6a-a6c2-c1e42f6e3095" providerId="ADAL" clId="{F8389DB8-569E-43B6-812F-C5D2FDDB84B3}" dt="2022-11-06T19:10:57.264" v="8212" actId="478"/>
          <ac:spMkLst>
            <pc:docMk/>
            <pc:sldMk cId="1145626453" sldId="361"/>
            <ac:spMk id="26" creationId="{BF1FB3A2-3A35-81B3-868D-784E4BC36247}"/>
          </ac:spMkLst>
        </pc:spChg>
        <pc:spChg chg="add del mod ord">
          <ac:chgData name="Cameron Barnes" userId="d8a92c99-960a-4e6a-a6c2-c1e42f6e3095" providerId="ADAL" clId="{F8389DB8-569E-43B6-812F-C5D2FDDB84B3}" dt="2022-11-06T19:10:57.264" v="8212" actId="478"/>
          <ac:spMkLst>
            <pc:docMk/>
            <pc:sldMk cId="1145626453" sldId="361"/>
            <ac:spMk id="27" creationId="{B37CB732-7A3F-6381-185F-839E946375F8}"/>
          </ac:spMkLst>
        </pc:spChg>
        <pc:spChg chg="del">
          <ac:chgData name="Cameron Barnes" userId="d8a92c99-960a-4e6a-a6c2-c1e42f6e3095" providerId="ADAL" clId="{F8389DB8-569E-43B6-812F-C5D2FDDB84B3}" dt="2022-11-06T19:03:58.391" v="8156" actId="478"/>
          <ac:spMkLst>
            <pc:docMk/>
            <pc:sldMk cId="1145626453" sldId="361"/>
            <ac:spMk id="33" creationId="{F8DA3AE5-C5EF-BF69-E938-17180A572CF3}"/>
          </ac:spMkLst>
        </pc:spChg>
        <pc:spChg chg="del">
          <ac:chgData name="Cameron Barnes" userId="d8a92c99-960a-4e6a-a6c2-c1e42f6e3095" providerId="ADAL" clId="{F8389DB8-569E-43B6-812F-C5D2FDDB84B3}" dt="2022-11-06T19:03:59.638" v="8157" actId="478"/>
          <ac:spMkLst>
            <pc:docMk/>
            <pc:sldMk cId="1145626453" sldId="361"/>
            <ac:spMk id="34" creationId="{BDBDF921-85D5-3EC5-8056-FD1116AA603A}"/>
          </ac:spMkLst>
        </pc:spChg>
        <pc:picChg chg="add mod">
          <ac:chgData name="Cameron Barnes" userId="d8a92c99-960a-4e6a-a6c2-c1e42f6e3095" providerId="ADAL" clId="{F8389DB8-569E-43B6-812F-C5D2FDDB84B3}" dt="2022-11-06T19:13:58.642" v="8226" actId="167"/>
          <ac:picMkLst>
            <pc:docMk/>
            <pc:sldMk cId="1145626453" sldId="361"/>
            <ac:picMk id="28" creationId="{0880AC15-6036-997B-11ED-C3E244CA1CA5}"/>
          </ac:picMkLst>
        </pc:picChg>
      </pc:sldChg>
      <pc:sldChg chg="modSp">
        <pc:chgData name="Cameron Barnes" userId="d8a92c99-960a-4e6a-a6c2-c1e42f6e3095" providerId="ADAL" clId="{F8389DB8-569E-43B6-812F-C5D2FDDB84B3}" dt="2022-11-06T21:31:29.812" v="9605" actId="14100"/>
        <pc:sldMkLst>
          <pc:docMk/>
          <pc:sldMk cId="1242348262" sldId="362"/>
        </pc:sldMkLst>
        <pc:picChg chg="mod">
          <ac:chgData name="Cameron Barnes" userId="d8a92c99-960a-4e6a-a6c2-c1e42f6e3095" providerId="ADAL" clId="{F8389DB8-569E-43B6-812F-C5D2FDDB84B3}" dt="2022-11-06T21:31:29.812" v="9605" actId="14100"/>
          <ac:picMkLst>
            <pc:docMk/>
            <pc:sldMk cId="1242348262" sldId="362"/>
            <ac:picMk id="28" creationId="{0880AC15-6036-997B-11ED-C3E244CA1CA5}"/>
          </ac:picMkLst>
        </pc:picChg>
      </pc:sldChg>
      <pc:sldChg chg="addSp delSp modSp add mod modAnim">
        <pc:chgData name="Cameron Barnes" userId="d8a92c99-960a-4e6a-a6c2-c1e42f6e3095" providerId="ADAL" clId="{F8389DB8-569E-43B6-812F-C5D2FDDB84B3}" dt="2022-11-06T21:36:47.202" v="9644"/>
        <pc:sldMkLst>
          <pc:docMk/>
          <pc:sldMk cId="3756614807" sldId="364"/>
        </pc:sldMkLst>
        <pc:spChg chg="add del mod">
          <ac:chgData name="Cameron Barnes" userId="d8a92c99-960a-4e6a-a6c2-c1e42f6e3095" providerId="ADAL" clId="{F8389DB8-569E-43B6-812F-C5D2FDDB84B3}" dt="2022-11-06T19:55:31.978" v="8557" actId="478"/>
          <ac:spMkLst>
            <pc:docMk/>
            <pc:sldMk cId="3756614807" sldId="364"/>
            <ac:spMk id="2" creationId="{C6444961-BB88-7ED7-5824-E9BD48958B8A}"/>
          </ac:spMkLst>
        </pc:spChg>
        <pc:spChg chg="mod">
          <ac:chgData name="Cameron Barnes" userId="d8a92c99-960a-4e6a-a6c2-c1e42f6e3095" providerId="ADAL" clId="{F8389DB8-569E-43B6-812F-C5D2FDDB84B3}" dt="2022-11-06T21:36:47.202" v="9644"/>
          <ac:spMkLst>
            <pc:docMk/>
            <pc:sldMk cId="3756614807" sldId="364"/>
            <ac:spMk id="3" creationId="{9F7891D6-9A0A-ADF1-A6FD-8B458E93D415}"/>
          </ac:spMkLst>
        </pc:spChg>
        <pc:spChg chg="add mod">
          <ac:chgData name="Cameron Barnes" userId="d8a92c99-960a-4e6a-a6c2-c1e42f6e3095" providerId="ADAL" clId="{F8389DB8-569E-43B6-812F-C5D2FDDB84B3}" dt="2022-11-06T20:11:13.294" v="8726" actId="207"/>
          <ac:spMkLst>
            <pc:docMk/>
            <pc:sldMk cId="3756614807" sldId="364"/>
            <ac:spMk id="5" creationId="{D65CE85C-4760-164E-734A-439AA4B8D94E}"/>
          </ac:spMkLst>
        </pc:spChg>
        <pc:spChg chg="add mod">
          <ac:chgData name="Cameron Barnes" userId="d8a92c99-960a-4e6a-a6c2-c1e42f6e3095" providerId="ADAL" clId="{F8389DB8-569E-43B6-812F-C5D2FDDB84B3}" dt="2022-11-06T20:11:07.091" v="8725" actId="207"/>
          <ac:spMkLst>
            <pc:docMk/>
            <pc:sldMk cId="3756614807" sldId="364"/>
            <ac:spMk id="6" creationId="{43E70076-6AC7-072A-D37F-6ED094D2CBDF}"/>
          </ac:spMkLst>
        </pc:spChg>
        <pc:spChg chg="mod">
          <ac:chgData name="Cameron Barnes" userId="d8a92c99-960a-4e6a-a6c2-c1e42f6e3095" providerId="ADAL" clId="{F8389DB8-569E-43B6-812F-C5D2FDDB84B3}" dt="2022-11-06T19:55:54.295" v="8579" actId="20577"/>
          <ac:spMkLst>
            <pc:docMk/>
            <pc:sldMk cId="3756614807" sldId="364"/>
            <ac:spMk id="7" creationId="{8E589FB3-28D3-72E0-5EA9-4395D9618340}"/>
          </ac:spMkLst>
        </pc:spChg>
        <pc:spChg chg="mod">
          <ac:chgData name="Cameron Barnes" userId="d8a92c99-960a-4e6a-a6c2-c1e42f6e3095" providerId="ADAL" clId="{F8389DB8-569E-43B6-812F-C5D2FDDB84B3}" dt="2022-11-06T20:11:23.638" v="8727" actId="207"/>
          <ac:spMkLst>
            <pc:docMk/>
            <pc:sldMk cId="3756614807" sldId="364"/>
            <ac:spMk id="8" creationId="{027690AE-04C7-7636-9F77-56DEE91FE1C3}"/>
          </ac:spMkLst>
        </pc:spChg>
        <pc:spChg chg="mod">
          <ac:chgData name="Cameron Barnes" userId="d8a92c99-960a-4e6a-a6c2-c1e42f6e3095" providerId="ADAL" clId="{F8389DB8-569E-43B6-812F-C5D2FDDB84B3}" dt="2022-11-06T20:09:14.442" v="8700"/>
          <ac:spMkLst>
            <pc:docMk/>
            <pc:sldMk cId="3756614807" sldId="364"/>
            <ac:spMk id="16" creationId="{1C9341B4-AB7C-16AF-F8D6-7FC9D079F280}"/>
          </ac:spMkLst>
        </pc:spChg>
        <pc:spChg chg="mod">
          <ac:chgData name="Cameron Barnes" userId="d8a92c99-960a-4e6a-a6c2-c1e42f6e3095" providerId="ADAL" clId="{F8389DB8-569E-43B6-812F-C5D2FDDB84B3}" dt="2022-11-06T20:09:14.442" v="8700"/>
          <ac:spMkLst>
            <pc:docMk/>
            <pc:sldMk cId="3756614807" sldId="364"/>
            <ac:spMk id="17" creationId="{CB64E989-B746-D0A3-29B8-AEDFDCB2B5BE}"/>
          </ac:spMkLst>
        </pc:spChg>
        <pc:spChg chg="mod">
          <ac:chgData name="Cameron Barnes" userId="d8a92c99-960a-4e6a-a6c2-c1e42f6e3095" providerId="ADAL" clId="{F8389DB8-569E-43B6-812F-C5D2FDDB84B3}" dt="2022-11-06T20:09:14.442" v="8700"/>
          <ac:spMkLst>
            <pc:docMk/>
            <pc:sldMk cId="3756614807" sldId="364"/>
            <ac:spMk id="22" creationId="{3645BE09-8277-B915-C584-5F92DC332139}"/>
          </ac:spMkLst>
        </pc:spChg>
        <pc:spChg chg="mod">
          <ac:chgData name="Cameron Barnes" userId="d8a92c99-960a-4e6a-a6c2-c1e42f6e3095" providerId="ADAL" clId="{F8389DB8-569E-43B6-812F-C5D2FDDB84B3}" dt="2022-11-06T20:09:14.442" v="8700"/>
          <ac:spMkLst>
            <pc:docMk/>
            <pc:sldMk cId="3756614807" sldId="364"/>
            <ac:spMk id="23" creationId="{71A18D64-346B-A653-4056-2521A8A9B358}"/>
          </ac:spMkLst>
        </pc:spChg>
        <pc:spChg chg="mod">
          <ac:chgData name="Cameron Barnes" userId="d8a92c99-960a-4e6a-a6c2-c1e42f6e3095" providerId="ADAL" clId="{F8389DB8-569E-43B6-812F-C5D2FDDB84B3}" dt="2022-11-06T20:09:14.442" v="8700"/>
          <ac:spMkLst>
            <pc:docMk/>
            <pc:sldMk cId="3756614807" sldId="364"/>
            <ac:spMk id="27" creationId="{3C96F8E8-FDFA-8ABE-F638-6DC1222519C9}"/>
          </ac:spMkLst>
        </pc:spChg>
        <pc:spChg chg="mod">
          <ac:chgData name="Cameron Barnes" userId="d8a92c99-960a-4e6a-a6c2-c1e42f6e3095" providerId="ADAL" clId="{F8389DB8-569E-43B6-812F-C5D2FDDB84B3}" dt="2022-11-06T20:09:14.442" v="8700"/>
          <ac:spMkLst>
            <pc:docMk/>
            <pc:sldMk cId="3756614807" sldId="364"/>
            <ac:spMk id="28" creationId="{7BEF7315-0977-83B9-B2F9-24FA7E441558}"/>
          </ac:spMkLst>
        </pc:spChg>
        <pc:spChg chg="mod">
          <ac:chgData name="Cameron Barnes" userId="d8a92c99-960a-4e6a-a6c2-c1e42f6e3095" providerId="ADAL" clId="{F8389DB8-569E-43B6-812F-C5D2FDDB84B3}" dt="2022-11-06T20:09:14.442" v="8700"/>
          <ac:spMkLst>
            <pc:docMk/>
            <pc:sldMk cId="3756614807" sldId="364"/>
            <ac:spMk id="29" creationId="{2B1F770B-7CC2-D121-9FB1-2CD3D3E380A2}"/>
          </ac:spMkLst>
        </pc:spChg>
        <pc:spChg chg="mod">
          <ac:chgData name="Cameron Barnes" userId="d8a92c99-960a-4e6a-a6c2-c1e42f6e3095" providerId="ADAL" clId="{F8389DB8-569E-43B6-812F-C5D2FDDB84B3}" dt="2022-11-06T20:09:14.442" v="8700"/>
          <ac:spMkLst>
            <pc:docMk/>
            <pc:sldMk cId="3756614807" sldId="364"/>
            <ac:spMk id="30" creationId="{8614CC41-C9AC-2A83-0358-56E5CC874EC7}"/>
          </ac:spMkLst>
        </pc:spChg>
        <pc:spChg chg="mod">
          <ac:chgData name="Cameron Barnes" userId="d8a92c99-960a-4e6a-a6c2-c1e42f6e3095" providerId="ADAL" clId="{F8389DB8-569E-43B6-812F-C5D2FDDB84B3}" dt="2022-11-06T20:09:14.442" v="8700"/>
          <ac:spMkLst>
            <pc:docMk/>
            <pc:sldMk cId="3756614807" sldId="364"/>
            <ac:spMk id="31" creationId="{AC17B10B-6D40-B386-0700-8EFA94DFB9B7}"/>
          </ac:spMkLst>
        </pc:spChg>
        <pc:spChg chg="mod">
          <ac:chgData name="Cameron Barnes" userId="d8a92c99-960a-4e6a-a6c2-c1e42f6e3095" providerId="ADAL" clId="{F8389DB8-569E-43B6-812F-C5D2FDDB84B3}" dt="2022-11-06T20:09:14.442" v="8700"/>
          <ac:spMkLst>
            <pc:docMk/>
            <pc:sldMk cId="3756614807" sldId="364"/>
            <ac:spMk id="32" creationId="{96453662-898F-04EF-FFBD-AADE0C059DD1}"/>
          </ac:spMkLst>
        </pc:spChg>
        <pc:spChg chg="mod">
          <ac:chgData name="Cameron Barnes" userId="d8a92c99-960a-4e6a-a6c2-c1e42f6e3095" providerId="ADAL" clId="{F8389DB8-569E-43B6-812F-C5D2FDDB84B3}" dt="2022-11-06T20:09:14.442" v="8700"/>
          <ac:spMkLst>
            <pc:docMk/>
            <pc:sldMk cId="3756614807" sldId="364"/>
            <ac:spMk id="33" creationId="{CC9A331B-5BF3-3108-FF15-FED821EA882B}"/>
          </ac:spMkLst>
        </pc:spChg>
        <pc:spChg chg="mod">
          <ac:chgData name="Cameron Barnes" userId="d8a92c99-960a-4e6a-a6c2-c1e42f6e3095" providerId="ADAL" clId="{F8389DB8-569E-43B6-812F-C5D2FDDB84B3}" dt="2022-11-06T20:09:14.442" v="8700"/>
          <ac:spMkLst>
            <pc:docMk/>
            <pc:sldMk cId="3756614807" sldId="364"/>
            <ac:spMk id="34" creationId="{A13690E2-27C3-8101-40D9-2D761C1667E6}"/>
          </ac:spMkLst>
        </pc:spChg>
        <pc:spChg chg="mod">
          <ac:chgData name="Cameron Barnes" userId="d8a92c99-960a-4e6a-a6c2-c1e42f6e3095" providerId="ADAL" clId="{F8389DB8-569E-43B6-812F-C5D2FDDB84B3}" dt="2022-11-06T20:09:14.442" v="8700"/>
          <ac:spMkLst>
            <pc:docMk/>
            <pc:sldMk cId="3756614807" sldId="364"/>
            <ac:spMk id="35" creationId="{B741D47C-54EC-607E-0F31-80F2B1799410}"/>
          </ac:spMkLst>
        </pc:spChg>
        <pc:spChg chg="mod">
          <ac:chgData name="Cameron Barnes" userId="d8a92c99-960a-4e6a-a6c2-c1e42f6e3095" providerId="ADAL" clId="{F8389DB8-569E-43B6-812F-C5D2FDDB84B3}" dt="2022-11-06T20:09:14.442" v="8700"/>
          <ac:spMkLst>
            <pc:docMk/>
            <pc:sldMk cId="3756614807" sldId="364"/>
            <ac:spMk id="36" creationId="{F892D9E1-EA3C-4006-FC30-253FAF8BF3FA}"/>
          </ac:spMkLst>
        </pc:spChg>
        <pc:spChg chg="mod">
          <ac:chgData name="Cameron Barnes" userId="d8a92c99-960a-4e6a-a6c2-c1e42f6e3095" providerId="ADAL" clId="{F8389DB8-569E-43B6-812F-C5D2FDDB84B3}" dt="2022-11-06T20:09:14.442" v="8700"/>
          <ac:spMkLst>
            <pc:docMk/>
            <pc:sldMk cId="3756614807" sldId="364"/>
            <ac:spMk id="37" creationId="{2AD00EAE-29B6-2474-99FF-F2CDE052983B}"/>
          </ac:spMkLst>
        </pc:spChg>
        <pc:spChg chg="mod">
          <ac:chgData name="Cameron Barnes" userId="d8a92c99-960a-4e6a-a6c2-c1e42f6e3095" providerId="ADAL" clId="{F8389DB8-569E-43B6-812F-C5D2FDDB84B3}" dt="2022-11-06T20:09:14.442" v="8700"/>
          <ac:spMkLst>
            <pc:docMk/>
            <pc:sldMk cId="3756614807" sldId="364"/>
            <ac:spMk id="38" creationId="{D4BB2540-9B09-D735-A9E5-4FB15F4C49D5}"/>
          </ac:spMkLst>
        </pc:spChg>
        <pc:spChg chg="mod">
          <ac:chgData name="Cameron Barnes" userId="d8a92c99-960a-4e6a-a6c2-c1e42f6e3095" providerId="ADAL" clId="{F8389DB8-569E-43B6-812F-C5D2FDDB84B3}" dt="2022-11-06T20:09:14.442" v="8700"/>
          <ac:spMkLst>
            <pc:docMk/>
            <pc:sldMk cId="3756614807" sldId="364"/>
            <ac:spMk id="39" creationId="{F5E8DE77-D52F-87A5-CBAC-4F54F42A8705}"/>
          </ac:spMkLst>
        </pc:spChg>
        <pc:spChg chg="mod">
          <ac:chgData name="Cameron Barnes" userId="d8a92c99-960a-4e6a-a6c2-c1e42f6e3095" providerId="ADAL" clId="{F8389DB8-569E-43B6-812F-C5D2FDDB84B3}" dt="2022-11-06T20:09:14.442" v="8700"/>
          <ac:spMkLst>
            <pc:docMk/>
            <pc:sldMk cId="3756614807" sldId="364"/>
            <ac:spMk id="40" creationId="{34D4CF2C-3101-5FB7-6617-424E3FDAAFFF}"/>
          </ac:spMkLst>
        </pc:spChg>
        <pc:spChg chg="mod">
          <ac:chgData name="Cameron Barnes" userId="d8a92c99-960a-4e6a-a6c2-c1e42f6e3095" providerId="ADAL" clId="{F8389DB8-569E-43B6-812F-C5D2FDDB84B3}" dt="2022-11-06T20:09:14.442" v="8700"/>
          <ac:spMkLst>
            <pc:docMk/>
            <pc:sldMk cId="3756614807" sldId="364"/>
            <ac:spMk id="41" creationId="{706684B6-A9CD-A20E-E4B5-DD641F175674}"/>
          </ac:spMkLst>
        </pc:spChg>
        <pc:spChg chg="mod">
          <ac:chgData name="Cameron Barnes" userId="d8a92c99-960a-4e6a-a6c2-c1e42f6e3095" providerId="ADAL" clId="{F8389DB8-569E-43B6-812F-C5D2FDDB84B3}" dt="2022-11-06T20:09:14.442" v="8700"/>
          <ac:spMkLst>
            <pc:docMk/>
            <pc:sldMk cId="3756614807" sldId="364"/>
            <ac:spMk id="42" creationId="{2901F49E-A4EA-0287-2A25-ED6A5907CC90}"/>
          </ac:spMkLst>
        </pc:spChg>
        <pc:spChg chg="mod">
          <ac:chgData name="Cameron Barnes" userId="d8a92c99-960a-4e6a-a6c2-c1e42f6e3095" providerId="ADAL" clId="{F8389DB8-569E-43B6-812F-C5D2FDDB84B3}" dt="2022-11-06T20:09:14.442" v="8700"/>
          <ac:spMkLst>
            <pc:docMk/>
            <pc:sldMk cId="3756614807" sldId="364"/>
            <ac:spMk id="43" creationId="{3F4D43DD-301F-FDDF-7031-2CDE0C91B4D1}"/>
          </ac:spMkLst>
        </pc:spChg>
        <pc:spChg chg="mod">
          <ac:chgData name="Cameron Barnes" userId="d8a92c99-960a-4e6a-a6c2-c1e42f6e3095" providerId="ADAL" clId="{F8389DB8-569E-43B6-812F-C5D2FDDB84B3}" dt="2022-11-06T20:09:14.442" v="8700"/>
          <ac:spMkLst>
            <pc:docMk/>
            <pc:sldMk cId="3756614807" sldId="364"/>
            <ac:spMk id="44" creationId="{967B0750-E433-8C79-4CC9-5A4040D404F5}"/>
          </ac:spMkLst>
        </pc:spChg>
        <pc:spChg chg="mod">
          <ac:chgData name="Cameron Barnes" userId="d8a92c99-960a-4e6a-a6c2-c1e42f6e3095" providerId="ADAL" clId="{F8389DB8-569E-43B6-812F-C5D2FDDB84B3}" dt="2022-11-06T20:09:14.442" v="8700"/>
          <ac:spMkLst>
            <pc:docMk/>
            <pc:sldMk cId="3756614807" sldId="364"/>
            <ac:spMk id="45" creationId="{26B01A23-4AA4-D207-C303-77AC209DB628}"/>
          </ac:spMkLst>
        </pc:spChg>
        <pc:spChg chg="mod">
          <ac:chgData name="Cameron Barnes" userId="d8a92c99-960a-4e6a-a6c2-c1e42f6e3095" providerId="ADAL" clId="{F8389DB8-569E-43B6-812F-C5D2FDDB84B3}" dt="2022-11-06T20:09:14.442" v="8700"/>
          <ac:spMkLst>
            <pc:docMk/>
            <pc:sldMk cId="3756614807" sldId="364"/>
            <ac:spMk id="46" creationId="{7E23389B-FC95-CFAC-1CE4-C5DC25DBC0A5}"/>
          </ac:spMkLst>
        </pc:spChg>
        <pc:spChg chg="mod">
          <ac:chgData name="Cameron Barnes" userId="d8a92c99-960a-4e6a-a6c2-c1e42f6e3095" providerId="ADAL" clId="{F8389DB8-569E-43B6-812F-C5D2FDDB84B3}" dt="2022-11-06T20:09:14.442" v="8700"/>
          <ac:spMkLst>
            <pc:docMk/>
            <pc:sldMk cId="3756614807" sldId="364"/>
            <ac:spMk id="47" creationId="{3A4BEC1B-2694-6768-5724-6A749DBF8D05}"/>
          </ac:spMkLst>
        </pc:spChg>
        <pc:spChg chg="mod">
          <ac:chgData name="Cameron Barnes" userId="d8a92c99-960a-4e6a-a6c2-c1e42f6e3095" providerId="ADAL" clId="{F8389DB8-569E-43B6-812F-C5D2FDDB84B3}" dt="2022-11-06T20:09:14.442" v="8700"/>
          <ac:spMkLst>
            <pc:docMk/>
            <pc:sldMk cId="3756614807" sldId="364"/>
            <ac:spMk id="48" creationId="{087404F0-369D-74B6-E8C2-90A42AC261EC}"/>
          </ac:spMkLst>
        </pc:spChg>
        <pc:spChg chg="mod">
          <ac:chgData name="Cameron Barnes" userId="d8a92c99-960a-4e6a-a6c2-c1e42f6e3095" providerId="ADAL" clId="{F8389DB8-569E-43B6-812F-C5D2FDDB84B3}" dt="2022-11-06T20:09:29.935" v="8704"/>
          <ac:spMkLst>
            <pc:docMk/>
            <pc:sldMk cId="3756614807" sldId="364"/>
            <ac:spMk id="51" creationId="{5660C3E7-F612-E94C-BE66-A5464425EB66}"/>
          </ac:spMkLst>
        </pc:spChg>
        <pc:spChg chg="mod">
          <ac:chgData name="Cameron Barnes" userId="d8a92c99-960a-4e6a-a6c2-c1e42f6e3095" providerId="ADAL" clId="{F8389DB8-569E-43B6-812F-C5D2FDDB84B3}" dt="2022-11-06T20:09:29.935" v="8704"/>
          <ac:spMkLst>
            <pc:docMk/>
            <pc:sldMk cId="3756614807" sldId="364"/>
            <ac:spMk id="52" creationId="{00E43A9A-9F12-55C7-C4D6-2BA13A50AA37}"/>
          </ac:spMkLst>
        </pc:spChg>
        <pc:spChg chg="mod">
          <ac:chgData name="Cameron Barnes" userId="d8a92c99-960a-4e6a-a6c2-c1e42f6e3095" providerId="ADAL" clId="{F8389DB8-569E-43B6-812F-C5D2FDDB84B3}" dt="2022-11-06T20:09:29.935" v="8704"/>
          <ac:spMkLst>
            <pc:docMk/>
            <pc:sldMk cId="3756614807" sldId="364"/>
            <ac:spMk id="53" creationId="{5999CC9B-977F-05F2-6816-01FE0CC5F00C}"/>
          </ac:spMkLst>
        </pc:spChg>
        <pc:spChg chg="mod">
          <ac:chgData name="Cameron Barnes" userId="d8a92c99-960a-4e6a-a6c2-c1e42f6e3095" providerId="ADAL" clId="{F8389DB8-569E-43B6-812F-C5D2FDDB84B3}" dt="2022-11-06T20:09:29.935" v="8704"/>
          <ac:spMkLst>
            <pc:docMk/>
            <pc:sldMk cId="3756614807" sldId="364"/>
            <ac:spMk id="54" creationId="{1CD55393-42A7-8A6D-C203-9FF0D61E60ED}"/>
          </ac:spMkLst>
        </pc:spChg>
        <pc:spChg chg="mod">
          <ac:chgData name="Cameron Barnes" userId="d8a92c99-960a-4e6a-a6c2-c1e42f6e3095" providerId="ADAL" clId="{F8389DB8-569E-43B6-812F-C5D2FDDB84B3}" dt="2022-11-06T20:09:29.935" v="8704"/>
          <ac:spMkLst>
            <pc:docMk/>
            <pc:sldMk cId="3756614807" sldId="364"/>
            <ac:spMk id="56" creationId="{C38C58EF-F838-0661-5E9C-385961037042}"/>
          </ac:spMkLst>
        </pc:spChg>
        <pc:spChg chg="mod">
          <ac:chgData name="Cameron Barnes" userId="d8a92c99-960a-4e6a-a6c2-c1e42f6e3095" providerId="ADAL" clId="{F8389DB8-569E-43B6-812F-C5D2FDDB84B3}" dt="2022-11-06T20:09:29.935" v="8704"/>
          <ac:spMkLst>
            <pc:docMk/>
            <pc:sldMk cId="3756614807" sldId="364"/>
            <ac:spMk id="58" creationId="{6911D29E-CF08-E4A2-277E-E36B876C636F}"/>
          </ac:spMkLst>
        </pc:spChg>
        <pc:spChg chg="mod">
          <ac:chgData name="Cameron Barnes" userId="d8a92c99-960a-4e6a-a6c2-c1e42f6e3095" providerId="ADAL" clId="{F8389DB8-569E-43B6-812F-C5D2FDDB84B3}" dt="2022-11-06T20:09:29.935" v="8704"/>
          <ac:spMkLst>
            <pc:docMk/>
            <pc:sldMk cId="3756614807" sldId="364"/>
            <ac:spMk id="59" creationId="{E8B1FFF4-B517-8B07-618D-2F195E4E32A9}"/>
          </ac:spMkLst>
        </pc:spChg>
        <pc:spChg chg="mod">
          <ac:chgData name="Cameron Barnes" userId="d8a92c99-960a-4e6a-a6c2-c1e42f6e3095" providerId="ADAL" clId="{F8389DB8-569E-43B6-812F-C5D2FDDB84B3}" dt="2022-11-06T20:09:29.935" v="8704"/>
          <ac:spMkLst>
            <pc:docMk/>
            <pc:sldMk cId="3756614807" sldId="364"/>
            <ac:spMk id="60" creationId="{3D4FB677-0681-74F2-74E8-6E0352BD1FFB}"/>
          </ac:spMkLst>
        </pc:spChg>
        <pc:spChg chg="mod">
          <ac:chgData name="Cameron Barnes" userId="d8a92c99-960a-4e6a-a6c2-c1e42f6e3095" providerId="ADAL" clId="{F8389DB8-569E-43B6-812F-C5D2FDDB84B3}" dt="2022-11-06T20:09:29.935" v="8704"/>
          <ac:spMkLst>
            <pc:docMk/>
            <pc:sldMk cId="3756614807" sldId="364"/>
            <ac:spMk id="63" creationId="{56F9C580-12F7-5A9B-2A08-9554E398BDEB}"/>
          </ac:spMkLst>
        </pc:spChg>
        <pc:spChg chg="mod">
          <ac:chgData name="Cameron Barnes" userId="d8a92c99-960a-4e6a-a6c2-c1e42f6e3095" providerId="ADAL" clId="{F8389DB8-569E-43B6-812F-C5D2FDDB84B3}" dt="2022-11-06T20:09:29.935" v="8704"/>
          <ac:spMkLst>
            <pc:docMk/>
            <pc:sldMk cId="3756614807" sldId="364"/>
            <ac:spMk id="65" creationId="{4DF1F6D4-6CA3-2FF6-80A4-6CF1C59ED54F}"/>
          </ac:spMkLst>
        </pc:spChg>
        <pc:spChg chg="mod">
          <ac:chgData name="Cameron Barnes" userId="d8a92c99-960a-4e6a-a6c2-c1e42f6e3095" providerId="ADAL" clId="{F8389DB8-569E-43B6-812F-C5D2FDDB84B3}" dt="2022-11-06T20:09:29.935" v="8704"/>
          <ac:spMkLst>
            <pc:docMk/>
            <pc:sldMk cId="3756614807" sldId="364"/>
            <ac:spMk id="67" creationId="{BCEE7E01-71CB-B601-8336-7E999107F81E}"/>
          </ac:spMkLst>
        </pc:spChg>
        <pc:spChg chg="mod">
          <ac:chgData name="Cameron Barnes" userId="d8a92c99-960a-4e6a-a6c2-c1e42f6e3095" providerId="ADAL" clId="{F8389DB8-569E-43B6-812F-C5D2FDDB84B3}" dt="2022-11-06T20:09:29.935" v="8704"/>
          <ac:spMkLst>
            <pc:docMk/>
            <pc:sldMk cId="3756614807" sldId="364"/>
            <ac:spMk id="69" creationId="{9DB4E951-DEFB-F42C-4B2C-03E096842F15}"/>
          </ac:spMkLst>
        </pc:spChg>
        <pc:spChg chg="mod">
          <ac:chgData name="Cameron Barnes" userId="d8a92c99-960a-4e6a-a6c2-c1e42f6e3095" providerId="ADAL" clId="{F8389DB8-569E-43B6-812F-C5D2FDDB84B3}" dt="2022-11-06T20:09:55.554" v="8710"/>
          <ac:spMkLst>
            <pc:docMk/>
            <pc:sldMk cId="3756614807" sldId="364"/>
            <ac:spMk id="74" creationId="{CB51E484-2E0F-C74C-AC0B-88F8AF31D62A}"/>
          </ac:spMkLst>
        </pc:spChg>
        <pc:spChg chg="mod">
          <ac:chgData name="Cameron Barnes" userId="d8a92c99-960a-4e6a-a6c2-c1e42f6e3095" providerId="ADAL" clId="{F8389DB8-569E-43B6-812F-C5D2FDDB84B3}" dt="2022-11-06T20:09:55.554" v="8710"/>
          <ac:spMkLst>
            <pc:docMk/>
            <pc:sldMk cId="3756614807" sldId="364"/>
            <ac:spMk id="75" creationId="{DD1E5AAE-FDEA-6179-24CA-A77DD6BB9E9D}"/>
          </ac:spMkLst>
        </pc:spChg>
        <pc:spChg chg="mod">
          <ac:chgData name="Cameron Barnes" userId="d8a92c99-960a-4e6a-a6c2-c1e42f6e3095" providerId="ADAL" clId="{F8389DB8-569E-43B6-812F-C5D2FDDB84B3}" dt="2022-11-06T20:09:55.554" v="8710"/>
          <ac:spMkLst>
            <pc:docMk/>
            <pc:sldMk cId="3756614807" sldId="364"/>
            <ac:spMk id="76" creationId="{BCBEFDE5-9383-6BAD-7966-A2927B47EC7A}"/>
          </ac:spMkLst>
        </pc:spChg>
        <pc:spChg chg="mod">
          <ac:chgData name="Cameron Barnes" userId="d8a92c99-960a-4e6a-a6c2-c1e42f6e3095" providerId="ADAL" clId="{F8389DB8-569E-43B6-812F-C5D2FDDB84B3}" dt="2022-11-06T20:09:55.554" v="8710"/>
          <ac:spMkLst>
            <pc:docMk/>
            <pc:sldMk cId="3756614807" sldId="364"/>
            <ac:spMk id="77" creationId="{5232DFA9-3BE2-BAF5-41FB-1F3CE07E7063}"/>
          </ac:spMkLst>
        </pc:spChg>
        <pc:spChg chg="mod">
          <ac:chgData name="Cameron Barnes" userId="d8a92c99-960a-4e6a-a6c2-c1e42f6e3095" providerId="ADAL" clId="{F8389DB8-569E-43B6-812F-C5D2FDDB84B3}" dt="2022-11-06T20:09:55.554" v="8710"/>
          <ac:spMkLst>
            <pc:docMk/>
            <pc:sldMk cId="3756614807" sldId="364"/>
            <ac:spMk id="79" creationId="{5B7FD805-BADA-5D76-1F61-BFD1EBCA0A24}"/>
          </ac:spMkLst>
        </pc:spChg>
        <pc:spChg chg="mod">
          <ac:chgData name="Cameron Barnes" userId="d8a92c99-960a-4e6a-a6c2-c1e42f6e3095" providerId="ADAL" clId="{F8389DB8-569E-43B6-812F-C5D2FDDB84B3}" dt="2022-11-06T20:09:55.554" v="8710"/>
          <ac:spMkLst>
            <pc:docMk/>
            <pc:sldMk cId="3756614807" sldId="364"/>
            <ac:spMk id="81" creationId="{6626601A-CEE1-1527-F161-CE3AD6CF7FED}"/>
          </ac:spMkLst>
        </pc:spChg>
        <pc:spChg chg="mod">
          <ac:chgData name="Cameron Barnes" userId="d8a92c99-960a-4e6a-a6c2-c1e42f6e3095" providerId="ADAL" clId="{F8389DB8-569E-43B6-812F-C5D2FDDB84B3}" dt="2022-11-06T20:09:55.554" v="8710"/>
          <ac:spMkLst>
            <pc:docMk/>
            <pc:sldMk cId="3756614807" sldId="364"/>
            <ac:spMk id="82" creationId="{7DF76584-F1BF-9FAA-B204-80BC23B9FEBF}"/>
          </ac:spMkLst>
        </pc:spChg>
        <pc:spChg chg="mod">
          <ac:chgData name="Cameron Barnes" userId="d8a92c99-960a-4e6a-a6c2-c1e42f6e3095" providerId="ADAL" clId="{F8389DB8-569E-43B6-812F-C5D2FDDB84B3}" dt="2022-11-06T20:09:55.554" v="8710"/>
          <ac:spMkLst>
            <pc:docMk/>
            <pc:sldMk cId="3756614807" sldId="364"/>
            <ac:spMk id="83" creationId="{8BF841AE-7F7D-7C0F-3380-878AC47AA457}"/>
          </ac:spMkLst>
        </pc:spChg>
        <pc:spChg chg="mod">
          <ac:chgData name="Cameron Barnes" userId="d8a92c99-960a-4e6a-a6c2-c1e42f6e3095" providerId="ADAL" clId="{F8389DB8-569E-43B6-812F-C5D2FDDB84B3}" dt="2022-11-06T20:10:42.896" v="8721"/>
          <ac:spMkLst>
            <pc:docMk/>
            <pc:sldMk cId="3756614807" sldId="364"/>
            <ac:spMk id="87" creationId="{95BD7F51-8108-D432-9790-2BE36BD0C69E}"/>
          </ac:spMkLst>
        </pc:spChg>
        <pc:spChg chg="mod">
          <ac:chgData name="Cameron Barnes" userId="d8a92c99-960a-4e6a-a6c2-c1e42f6e3095" providerId="ADAL" clId="{F8389DB8-569E-43B6-812F-C5D2FDDB84B3}" dt="2022-11-06T20:10:42.896" v="8721"/>
          <ac:spMkLst>
            <pc:docMk/>
            <pc:sldMk cId="3756614807" sldId="364"/>
            <ac:spMk id="89" creationId="{F8DB0F09-1170-7F2E-E974-DBC6754B044E}"/>
          </ac:spMkLst>
        </pc:spChg>
        <pc:spChg chg="mod">
          <ac:chgData name="Cameron Barnes" userId="d8a92c99-960a-4e6a-a6c2-c1e42f6e3095" providerId="ADAL" clId="{F8389DB8-569E-43B6-812F-C5D2FDDB84B3}" dt="2022-11-06T20:10:47.755" v="8723"/>
          <ac:spMkLst>
            <pc:docMk/>
            <pc:sldMk cId="3756614807" sldId="364"/>
            <ac:spMk id="92" creationId="{16D44F21-F461-3C8A-8DC1-84807027A558}"/>
          </ac:spMkLst>
        </pc:spChg>
        <pc:spChg chg="mod">
          <ac:chgData name="Cameron Barnes" userId="d8a92c99-960a-4e6a-a6c2-c1e42f6e3095" providerId="ADAL" clId="{F8389DB8-569E-43B6-812F-C5D2FDDB84B3}" dt="2022-11-06T20:10:47.755" v="8723"/>
          <ac:spMkLst>
            <pc:docMk/>
            <pc:sldMk cId="3756614807" sldId="364"/>
            <ac:spMk id="94" creationId="{86465683-9CB2-2682-11C5-0D0C40CD63DA}"/>
          </ac:spMkLst>
        </pc:spChg>
        <pc:grpChg chg="add mod">
          <ac:chgData name="Cameron Barnes" userId="d8a92c99-960a-4e6a-a6c2-c1e42f6e3095" providerId="ADAL" clId="{F8389DB8-569E-43B6-812F-C5D2FDDB84B3}" dt="2022-11-06T20:09:23.141" v="8703" actId="1076"/>
          <ac:grpSpMkLst>
            <pc:docMk/>
            <pc:sldMk cId="3756614807" sldId="364"/>
            <ac:grpSpMk id="9" creationId="{DA7C9709-22F5-A971-9258-6210C282E5A1}"/>
          </ac:grpSpMkLst>
        </pc:grpChg>
        <pc:grpChg chg="mod">
          <ac:chgData name="Cameron Barnes" userId="d8a92c99-960a-4e6a-a6c2-c1e42f6e3095" providerId="ADAL" clId="{F8389DB8-569E-43B6-812F-C5D2FDDB84B3}" dt="2022-11-06T20:09:14.442" v="8700"/>
          <ac:grpSpMkLst>
            <pc:docMk/>
            <pc:sldMk cId="3756614807" sldId="364"/>
            <ac:grpSpMk id="10" creationId="{11768B0C-6FA0-1147-152B-52BA69D933FB}"/>
          </ac:grpSpMkLst>
        </pc:grpChg>
        <pc:grpChg chg="mod">
          <ac:chgData name="Cameron Barnes" userId="d8a92c99-960a-4e6a-a6c2-c1e42f6e3095" providerId="ADAL" clId="{F8389DB8-569E-43B6-812F-C5D2FDDB84B3}" dt="2022-11-06T20:09:14.442" v="8700"/>
          <ac:grpSpMkLst>
            <pc:docMk/>
            <pc:sldMk cId="3756614807" sldId="364"/>
            <ac:grpSpMk id="11" creationId="{A6956588-1ACE-E12D-A2D1-474CE6E638E6}"/>
          </ac:grpSpMkLst>
        </pc:grpChg>
        <pc:grpChg chg="mod">
          <ac:chgData name="Cameron Barnes" userId="d8a92c99-960a-4e6a-a6c2-c1e42f6e3095" providerId="ADAL" clId="{F8389DB8-569E-43B6-812F-C5D2FDDB84B3}" dt="2022-11-06T20:09:14.442" v="8700"/>
          <ac:grpSpMkLst>
            <pc:docMk/>
            <pc:sldMk cId="3756614807" sldId="364"/>
            <ac:grpSpMk id="12" creationId="{F859E2E2-866F-F8BA-8B5D-1D7320370D23}"/>
          </ac:grpSpMkLst>
        </pc:grpChg>
        <pc:grpChg chg="mod">
          <ac:chgData name="Cameron Barnes" userId="d8a92c99-960a-4e6a-a6c2-c1e42f6e3095" providerId="ADAL" clId="{F8389DB8-569E-43B6-812F-C5D2FDDB84B3}" dt="2022-11-06T20:09:14.442" v="8700"/>
          <ac:grpSpMkLst>
            <pc:docMk/>
            <pc:sldMk cId="3756614807" sldId="364"/>
            <ac:grpSpMk id="13" creationId="{1C00F9E2-AB42-FB5B-64B1-A2F38A809BBC}"/>
          </ac:grpSpMkLst>
        </pc:grpChg>
        <pc:grpChg chg="mod">
          <ac:chgData name="Cameron Barnes" userId="d8a92c99-960a-4e6a-a6c2-c1e42f6e3095" providerId="ADAL" clId="{F8389DB8-569E-43B6-812F-C5D2FDDB84B3}" dt="2022-11-06T20:09:14.442" v="8700"/>
          <ac:grpSpMkLst>
            <pc:docMk/>
            <pc:sldMk cId="3756614807" sldId="364"/>
            <ac:grpSpMk id="14" creationId="{FD9706A0-C3D9-3F7A-E3F8-1FAEEC16FA68}"/>
          </ac:grpSpMkLst>
        </pc:grpChg>
        <pc:grpChg chg="mod">
          <ac:chgData name="Cameron Barnes" userId="d8a92c99-960a-4e6a-a6c2-c1e42f6e3095" providerId="ADAL" clId="{F8389DB8-569E-43B6-812F-C5D2FDDB84B3}" dt="2022-11-06T20:09:14.442" v="8700"/>
          <ac:grpSpMkLst>
            <pc:docMk/>
            <pc:sldMk cId="3756614807" sldId="364"/>
            <ac:grpSpMk id="15" creationId="{0A775AC4-84AB-E1EB-7B0C-F870D2128562}"/>
          </ac:grpSpMkLst>
        </pc:grpChg>
        <pc:grpChg chg="mod">
          <ac:chgData name="Cameron Barnes" userId="d8a92c99-960a-4e6a-a6c2-c1e42f6e3095" providerId="ADAL" clId="{F8389DB8-569E-43B6-812F-C5D2FDDB84B3}" dt="2022-11-06T20:09:14.442" v="8700"/>
          <ac:grpSpMkLst>
            <pc:docMk/>
            <pc:sldMk cId="3756614807" sldId="364"/>
            <ac:grpSpMk id="18" creationId="{8923A6E6-B1BD-204B-67EF-74F39EA778DB}"/>
          </ac:grpSpMkLst>
        </pc:grpChg>
        <pc:grpChg chg="mod">
          <ac:chgData name="Cameron Barnes" userId="d8a92c99-960a-4e6a-a6c2-c1e42f6e3095" providerId="ADAL" clId="{F8389DB8-569E-43B6-812F-C5D2FDDB84B3}" dt="2022-11-06T20:09:14.442" v="8700"/>
          <ac:grpSpMkLst>
            <pc:docMk/>
            <pc:sldMk cId="3756614807" sldId="364"/>
            <ac:grpSpMk id="19" creationId="{BECB5F61-C53B-5AEB-2988-72D1E91B1EB5}"/>
          </ac:grpSpMkLst>
        </pc:grpChg>
        <pc:grpChg chg="mod">
          <ac:chgData name="Cameron Barnes" userId="d8a92c99-960a-4e6a-a6c2-c1e42f6e3095" providerId="ADAL" clId="{F8389DB8-569E-43B6-812F-C5D2FDDB84B3}" dt="2022-11-06T20:09:14.442" v="8700"/>
          <ac:grpSpMkLst>
            <pc:docMk/>
            <pc:sldMk cId="3756614807" sldId="364"/>
            <ac:grpSpMk id="20" creationId="{574182B4-72BA-FDF3-9899-C82227EBF6DE}"/>
          </ac:grpSpMkLst>
        </pc:grpChg>
        <pc:grpChg chg="mod">
          <ac:chgData name="Cameron Barnes" userId="d8a92c99-960a-4e6a-a6c2-c1e42f6e3095" providerId="ADAL" clId="{F8389DB8-569E-43B6-812F-C5D2FDDB84B3}" dt="2022-11-06T20:09:14.442" v="8700"/>
          <ac:grpSpMkLst>
            <pc:docMk/>
            <pc:sldMk cId="3756614807" sldId="364"/>
            <ac:grpSpMk id="21" creationId="{A9C7CF81-5A09-6ED4-4160-9343D93DBDDC}"/>
          </ac:grpSpMkLst>
        </pc:grpChg>
        <pc:grpChg chg="mod">
          <ac:chgData name="Cameron Barnes" userId="d8a92c99-960a-4e6a-a6c2-c1e42f6e3095" providerId="ADAL" clId="{F8389DB8-569E-43B6-812F-C5D2FDDB84B3}" dt="2022-11-06T20:09:14.442" v="8700"/>
          <ac:grpSpMkLst>
            <pc:docMk/>
            <pc:sldMk cId="3756614807" sldId="364"/>
            <ac:grpSpMk id="24" creationId="{4500163C-AA6A-88C9-B4F7-2E72F884332F}"/>
          </ac:grpSpMkLst>
        </pc:grpChg>
        <pc:grpChg chg="mod">
          <ac:chgData name="Cameron Barnes" userId="d8a92c99-960a-4e6a-a6c2-c1e42f6e3095" providerId="ADAL" clId="{F8389DB8-569E-43B6-812F-C5D2FDDB84B3}" dt="2022-11-06T20:09:14.442" v="8700"/>
          <ac:grpSpMkLst>
            <pc:docMk/>
            <pc:sldMk cId="3756614807" sldId="364"/>
            <ac:grpSpMk id="25" creationId="{DC4EE9F9-A340-A5A2-0F0A-76F4D78C3758}"/>
          </ac:grpSpMkLst>
        </pc:grpChg>
        <pc:grpChg chg="mod">
          <ac:chgData name="Cameron Barnes" userId="d8a92c99-960a-4e6a-a6c2-c1e42f6e3095" providerId="ADAL" clId="{F8389DB8-569E-43B6-812F-C5D2FDDB84B3}" dt="2022-11-06T20:09:14.442" v="8700"/>
          <ac:grpSpMkLst>
            <pc:docMk/>
            <pc:sldMk cId="3756614807" sldId="364"/>
            <ac:grpSpMk id="26" creationId="{2858838B-6CCB-534F-A7D1-94F6B6CC5524}"/>
          </ac:grpSpMkLst>
        </pc:grpChg>
        <pc:grpChg chg="add mod">
          <ac:chgData name="Cameron Barnes" userId="d8a92c99-960a-4e6a-a6c2-c1e42f6e3095" providerId="ADAL" clId="{F8389DB8-569E-43B6-812F-C5D2FDDB84B3}" dt="2022-11-06T20:09:47.149" v="8709" actId="14100"/>
          <ac:grpSpMkLst>
            <pc:docMk/>
            <pc:sldMk cId="3756614807" sldId="364"/>
            <ac:grpSpMk id="49" creationId="{3F646FDE-1D93-7E2E-A154-46F1A8CD8247}"/>
          </ac:grpSpMkLst>
        </pc:grpChg>
        <pc:grpChg chg="mod">
          <ac:chgData name="Cameron Barnes" userId="d8a92c99-960a-4e6a-a6c2-c1e42f6e3095" providerId="ADAL" clId="{F8389DB8-569E-43B6-812F-C5D2FDDB84B3}" dt="2022-11-06T20:09:29.935" v="8704"/>
          <ac:grpSpMkLst>
            <pc:docMk/>
            <pc:sldMk cId="3756614807" sldId="364"/>
            <ac:grpSpMk id="55" creationId="{AB6E7678-766D-EE5F-9FCB-6E71BE1934F2}"/>
          </ac:grpSpMkLst>
        </pc:grpChg>
        <pc:grpChg chg="mod">
          <ac:chgData name="Cameron Barnes" userId="d8a92c99-960a-4e6a-a6c2-c1e42f6e3095" providerId="ADAL" clId="{F8389DB8-569E-43B6-812F-C5D2FDDB84B3}" dt="2022-11-06T20:09:29.935" v="8704"/>
          <ac:grpSpMkLst>
            <pc:docMk/>
            <pc:sldMk cId="3756614807" sldId="364"/>
            <ac:grpSpMk id="61" creationId="{907E4E50-E214-B255-23E4-C9DD01054F5E}"/>
          </ac:grpSpMkLst>
        </pc:grpChg>
        <pc:grpChg chg="mod">
          <ac:chgData name="Cameron Barnes" userId="d8a92c99-960a-4e6a-a6c2-c1e42f6e3095" providerId="ADAL" clId="{F8389DB8-569E-43B6-812F-C5D2FDDB84B3}" dt="2022-11-06T20:09:29.935" v="8704"/>
          <ac:grpSpMkLst>
            <pc:docMk/>
            <pc:sldMk cId="3756614807" sldId="364"/>
            <ac:grpSpMk id="62" creationId="{4741F94D-B63E-E695-38AA-31D920BACD76}"/>
          </ac:grpSpMkLst>
        </pc:grpChg>
        <pc:grpChg chg="mod">
          <ac:chgData name="Cameron Barnes" userId="d8a92c99-960a-4e6a-a6c2-c1e42f6e3095" providerId="ADAL" clId="{F8389DB8-569E-43B6-812F-C5D2FDDB84B3}" dt="2022-11-06T20:09:29.935" v="8704"/>
          <ac:grpSpMkLst>
            <pc:docMk/>
            <pc:sldMk cId="3756614807" sldId="364"/>
            <ac:grpSpMk id="64" creationId="{DAB874C8-83E2-B7E5-F54E-0DFFA7F2F561}"/>
          </ac:grpSpMkLst>
        </pc:grpChg>
        <pc:grpChg chg="mod">
          <ac:chgData name="Cameron Barnes" userId="d8a92c99-960a-4e6a-a6c2-c1e42f6e3095" providerId="ADAL" clId="{F8389DB8-569E-43B6-812F-C5D2FDDB84B3}" dt="2022-11-06T20:09:29.935" v="8704"/>
          <ac:grpSpMkLst>
            <pc:docMk/>
            <pc:sldMk cId="3756614807" sldId="364"/>
            <ac:grpSpMk id="68" creationId="{4E3311C0-9D94-B259-9289-578D962E1EB3}"/>
          </ac:grpSpMkLst>
        </pc:grpChg>
        <pc:grpChg chg="add mod">
          <ac:chgData name="Cameron Barnes" userId="d8a92c99-960a-4e6a-a6c2-c1e42f6e3095" providerId="ADAL" clId="{F8389DB8-569E-43B6-812F-C5D2FDDB84B3}" dt="2022-11-06T20:10:03.264" v="8713" actId="1076"/>
          <ac:grpSpMkLst>
            <pc:docMk/>
            <pc:sldMk cId="3756614807" sldId="364"/>
            <ac:grpSpMk id="71" creationId="{B94578AD-FF2E-50A4-4093-21AB4B55012A}"/>
          </ac:grpSpMkLst>
        </pc:grpChg>
        <pc:grpChg chg="add mod">
          <ac:chgData name="Cameron Barnes" userId="d8a92c99-960a-4e6a-a6c2-c1e42f6e3095" providerId="ADAL" clId="{F8389DB8-569E-43B6-812F-C5D2FDDB84B3}" dt="2022-11-06T20:10:45.766" v="8722" actId="1076"/>
          <ac:grpSpMkLst>
            <pc:docMk/>
            <pc:sldMk cId="3756614807" sldId="364"/>
            <ac:grpSpMk id="86" creationId="{F78BC385-25E2-40A1-D5E3-626E05EB8797}"/>
          </ac:grpSpMkLst>
        </pc:grpChg>
        <pc:grpChg chg="mod">
          <ac:chgData name="Cameron Barnes" userId="d8a92c99-960a-4e6a-a6c2-c1e42f6e3095" providerId="ADAL" clId="{F8389DB8-569E-43B6-812F-C5D2FDDB84B3}" dt="2022-11-06T20:10:42.896" v="8721"/>
          <ac:grpSpMkLst>
            <pc:docMk/>
            <pc:sldMk cId="3756614807" sldId="364"/>
            <ac:grpSpMk id="88" creationId="{61034FCE-85C2-BD82-C0D3-E72AF21A7389}"/>
          </ac:grpSpMkLst>
        </pc:grpChg>
        <pc:grpChg chg="add mod">
          <ac:chgData name="Cameron Barnes" userId="d8a92c99-960a-4e6a-a6c2-c1e42f6e3095" providerId="ADAL" clId="{F8389DB8-569E-43B6-812F-C5D2FDDB84B3}" dt="2022-11-06T20:10:53.067" v="8724" actId="1076"/>
          <ac:grpSpMkLst>
            <pc:docMk/>
            <pc:sldMk cId="3756614807" sldId="364"/>
            <ac:grpSpMk id="91" creationId="{CA571587-5B8D-7770-0264-6A3513D1B909}"/>
          </ac:grpSpMkLst>
        </pc:grpChg>
        <pc:grpChg chg="mod">
          <ac:chgData name="Cameron Barnes" userId="d8a92c99-960a-4e6a-a6c2-c1e42f6e3095" providerId="ADAL" clId="{F8389DB8-569E-43B6-812F-C5D2FDDB84B3}" dt="2022-11-06T20:10:47.755" v="8723"/>
          <ac:grpSpMkLst>
            <pc:docMk/>
            <pc:sldMk cId="3756614807" sldId="364"/>
            <ac:grpSpMk id="93" creationId="{CB054DB1-46E6-451D-E11E-EF48C2FF3161}"/>
          </ac:grpSpMkLst>
        </pc:grpChg>
        <pc:picChg chg="mod">
          <ac:chgData name="Cameron Barnes" userId="d8a92c99-960a-4e6a-a6c2-c1e42f6e3095" providerId="ADAL" clId="{F8389DB8-569E-43B6-812F-C5D2FDDB84B3}" dt="2022-11-06T20:09:29.935" v="8704"/>
          <ac:picMkLst>
            <pc:docMk/>
            <pc:sldMk cId="3756614807" sldId="364"/>
            <ac:picMk id="66" creationId="{2C235965-FE4A-A4D5-CFA7-8A1E0B43D9F7}"/>
          </ac:picMkLst>
        </pc:picChg>
        <pc:picChg chg="mod">
          <ac:chgData name="Cameron Barnes" userId="d8a92c99-960a-4e6a-a6c2-c1e42f6e3095" providerId="ADAL" clId="{F8389DB8-569E-43B6-812F-C5D2FDDB84B3}" dt="2022-11-06T20:09:29.935" v="8704"/>
          <ac:picMkLst>
            <pc:docMk/>
            <pc:sldMk cId="3756614807" sldId="364"/>
            <ac:picMk id="70" creationId="{56DBDD93-A788-AA71-ACA7-263F23DE6783}"/>
          </ac:picMkLst>
        </pc:picChg>
        <pc:picChg chg="mod">
          <ac:chgData name="Cameron Barnes" userId="d8a92c99-960a-4e6a-a6c2-c1e42f6e3095" providerId="ADAL" clId="{F8389DB8-569E-43B6-812F-C5D2FDDB84B3}" dt="2022-11-06T20:09:55.554" v="8710"/>
          <ac:picMkLst>
            <pc:docMk/>
            <pc:sldMk cId="3756614807" sldId="364"/>
            <ac:picMk id="78" creationId="{8277CF7E-02CC-8FF7-2A72-D9E2D6B3C6C8}"/>
          </ac:picMkLst>
        </pc:picChg>
        <pc:picChg chg="mod">
          <ac:chgData name="Cameron Barnes" userId="d8a92c99-960a-4e6a-a6c2-c1e42f6e3095" providerId="ADAL" clId="{F8389DB8-569E-43B6-812F-C5D2FDDB84B3}" dt="2022-11-06T20:09:55.554" v="8710"/>
          <ac:picMkLst>
            <pc:docMk/>
            <pc:sldMk cId="3756614807" sldId="364"/>
            <ac:picMk id="80" creationId="{09537222-AEF8-F83E-ADE1-F66F187D38FA}"/>
          </ac:picMkLst>
        </pc:picChg>
        <pc:picChg chg="add mod">
          <ac:chgData name="Cameron Barnes" userId="d8a92c99-960a-4e6a-a6c2-c1e42f6e3095" providerId="ADAL" clId="{F8389DB8-569E-43B6-812F-C5D2FDDB84B3}" dt="2022-11-06T20:10:18.497" v="8717" actId="1076"/>
          <ac:picMkLst>
            <pc:docMk/>
            <pc:sldMk cId="3756614807" sldId="364"/>
            <ac:picMk id="84" creationId="{92DEEA22-F61A-8D14-9139-34744686819C}"/>
          </ac:picMkLst>
        </pc:picChg>
        <pc:picChg chg="add mod">
          <ac:chgData name="Cameron Barnes" userId="d8a92c99-960a-4e6a-a6c2-c1e42f6e3095" providerId="ADAL" clId="{F8389DB8-569E-43B6-812F-C5D2FDDB84B3}" dt="2022-11-06T20:10:31.438" v="8720" actId="1076"/>
          <ac:picMkLst>
            <pc:docMk/>
            <pc:sldMk cId="3756614807" sldId="364"/>
            <ac:picMk id="85" creationId="{CDDA9992-481C-3F2A-D3DD-7B1F4F2958BB}"/>
          </ac:picMkLst>
        </pc:picChg>
        <pc:picChg chg="mod">
          <ac:chgData name="Cameron Barnes" userId="d8a92c99-960a-4e6a-a6c2-c1e42f6e3095" providerId="ADAL" clId="{F8389DB8-569E-43B6-812F-C5D2FDDB84B3}" dt="2022-11-06T20:10:42.896" v="8721"/>
          <ac:picMkLst>
            <pc:docMk/>
            <pc:sldMk cId="3756614807" sldId="364"/>
            <ac:picMk id="90" creationId="{D403ABD7-166A-0E01-E1E9-5F5D74DDB998}"/>
          </ac:picMkLst>
        </pc:picChg>
        <pc:picChg chg="mod">
          <ac:chgData name="Cameron Barnes" userId="d8a92c99-960a-4e6a-a6c2-c1e42f6e3095" providerId="ADAL" clId="{F8389DB8-569E-43B6-812F-C5D2FDDB84B3}" dt="2022-11-06T20:10:47.755" v="8723"/>
          <ac:picMkLst>
            <pc:docMk/>
            <pc:sldMk cId="3756614807" sldId="364"/>
            <ac:picMk id="95" creationId="{48DBB174-D805-B05D-3231-AAF4E5962E25}"/>
          </ac:picMkLst>
        </pc:picChg>
        <pc:cxnChg chg="mod">
          <ac:chgData name="Cameron Barnes" userId="d8a92c99-960a-4e6a-a6c2-c1e42f6e3095" providerId="ADAL" clId="{F8389DB8-569E-43B6-812F-C5D2FDDB84B3}" dt="2022-11-06T20:09:29.935" v="8704"/>
          <ac:cxnSpMkLst>
            <pc:docMk/>
            <pc:sldMk cId="3756614807" sldId="364"/>
            <ac:cxnSpMk id="50" creationId="{44E10F8D-90A2-6164-7741-224B15397548}"/>
          </ac:cxnSpMkLst>
        </pc:cxnChg>
        <pc:cxnChg chg="mod">
          <ac:chgData name="Cameron Barnes" userId="d8a92c99-960a-4e6a-a6c2-c1e42f6e3095" providerId="ADAL" clId="{F8389DB8-569E-43B6-812F-C5D2FDDB84B3}" dt="2022-11-06T20:09:29.935" v="8704"/>
          <ac:cxnSpMkLst>
            <pc:docMk/>
            <pc:sldMk cId="3756614807" sldId="364"/>
            <ac:cxnSpMk id="57" creationId="{2C93B7F2-3A3D-91B5-37F1-3C867088B039}"/>
          </ac:cxnSpMkLst>
        </pc:cxnChg>
        <pc:cxnChg chg="mod">
          <ac:chgData name="Cameron Barnes" userId="d8a92c99-960a-4e6a-a6c2-c1e42f6e3095" providerId="ADAL" clId="{F8389DB8-569E-43B6-812F-C5D2FDDB84B3}" dt="2022-11-06T20:09:55.554" v="8710"/>
          <ac:cxnSpMkLst>
            <pc:docMk/>
            <pc:sldMk cId="3756614807" sldId="364"/>
            <ac:cxnSpMk id="72" creationId="{39C1EEA8-6E17-EB9E-1856-658E19F858A6}"/>
          </ac:cxnSpMkLst>
        </pc:cxnChg>
        <pc:cxnChg chg="mod">
          <ac:chgData name="Cameron Barnes" userId="d8a92c99-960a-4e6a-a6c2-c1e42f6e3095" providerId="ADAL" clId="{F8389DB8-569E-43B6-812F-C5D2FDDB84B3}" dt="2022-11-06T20:09:55.554" v="8710"/>
          <ac:cxnSpMkLst>
            <pc:docMk/>
            <pc:sldMk cId="3756614807" sldId="364"/>
            <ac:cxnSpMk id="73" creationId="{B0C4A365-B03A-F2DA-E0BA-FB155C52E859}"/>
          </ac:cxnSpMkLst>
        </pc:cxnChg>
      </pc:sldChg>
      <pc:sldChg chg="modSp ord">
        <pc:chgData name="Cameron Barnes" userId="d8a92c99-960a-4e6a-a6c2-c1e42f6e3095" providerId="ADAL" clId="{F8389DB8-569E-43B6-812F-C5D2FDDB84B3}" dt="2022-11-06T21:31:35.687" v="9606" actId="14100"/>
        <pc:sldMkLst>
          <pc:docMk/>
          <pc:sldMk cId="1078505323" sldId="367"/>
        </pc:sldMkLst>
        <pc:picChg chg="mod">
          <ac:chgData name="Cameron Barnes" userId="d8a92c99-960a-4e6a-a6c2-c1e42f6e3095" providerId="ADAL" clId="{F8389DB8-569E-43B6-812F-C5D2FDDB84B3}" dt="2022-11-06T21:31:35.687" v="9606" actId="14100"/>
          <ac:picMkLst>
            <pc:docMk/>
            <pc:sldMk cId="1078505323" sldId="367"/>
            <ac:picMk id="28" creationId="{0880AC15-6036-997B-11ED-C3E244CA1CA5}"/>
          </ac:picMkLst>
        </pc:picChg>
      </pc:sldChg>
      <pc:sldChg chg="modSp">
        <pc:chgData name="Cameron Barnes" userId="d8a92c99-960a-4e6a-a6c2-c1e42f6e3095" providerId="ADAL" clId="{F8389DB8-569E-43B6-812F-C5D2FDDB84B3}" dt="2022-11-06T21:31:42.090" v="9607" actId="14100"/>
        <pc:sldMkLst>
          <pc:docMk/>
          <pc:sldMk cId="3280396406" sldId="368"/>
        </pc:sldMkLst>
        <pc:picChg chg="mod">
          <ac:chgData name="Cameron Barnes" userId="d8a92c99-960a-4e6a-a6c2-c1e42f6e3095" providerId="ADAL" clId="{F8389DB8-569E-43B6-812F-C5D2FDDB84B3}" dt="2022-11-06T21:31:42.090" v="9607" actId="14100"/>
          <ac:picMkLst>
            <pc:docMk/>
            <pc:sldMk cId="3280396406" sldId="368"/>
            <ac:picMk id="28" creationId="{0880AC15-6036-997B-11ED-C3E244CA1CA5}"/>
          </ac:picMkLst>
        </pc:picChg>
      </pc:sldChg>
      <pc:sldChg chg="addSp delSp modSp add mod ord">
        <pc:chgData name="Cameron Barnes" userId="d8a92c99-960a-4e6a-a6c2-c1e42f6e3095" providerId="ADAL" clId="{F8389DB8-569E-43B6-812F-C5D2FDDB84B3}" dt="2022-11-06T21:36:57.285" v="9647"/>
        <pc:sldMkLst>
          <pc:docMk/>
          <pc:sldMk cId="589916493" sldId="369"/>
        </pc:sldMkLst>
        <pc:spChg chg="mod ord">
          <ac:chgData name="Cameron Barnes" userId="d8a92c99-960a-4e6a-a6c2-c1e42f6e3095" providerId="ADAL" clId="{F8389DB8-569E-43B6-812F-C5D2FDDB84B3}" dt="2022-11-06T21:23:33.366" v="9582" actId="164"/>
          <ac:spMkLst>
            <pc:docMk/>
            <pc:sldMk cId="589916493" sldId="369"/>
            <ac:spMk id="2" creationId="{E98F9EBE-CB27-347D-0681-E36D75F3D0D8}"/>
          </ac:spMkLst>
        </pc:spChg>
        <pc:spChg chg="mod">
          <ac:chgData name="Cameron Barnes" userId="d8a92c99-960a-4e6a-a6c2-c1e42f6e3095" providerId="ADAL" clId="{F8389DB8-569E-43B6-812F-C5D2FDDB84B3}" dt="2022-11-06T21:36:57.285" v="9647"/>
          <ac:spMkLst>
            <pc:docMk/>
            <pc:sldMk cId="589916493" sldId="369"/>
            <ac:spMk id="3" creationId="{80D774A0-B4FE-7213-00FD-579EB4BFC6CE}"/>
          </ac:spMkLst>
        </pc:spChg>
        <pc:spChg chg="mod">
          <ac:chgData name="Cameron Barnes" userId="d8a92c99-960a-4e6a-a6c2-c1e42f6e3095" providerId="ADAL" clId="{F8389DB8-569E-43B6-812F-C5D2FDDB84B3}" dt="2022-11-06T21:23:02.300" v="9579" actId="1076"/>
          <ac:spMkLst>
            <pc:docMk/>
            <pc:sldMk cId="589916493" sldId="369"/>
            <ac:spMk id="5" creationId="{05BBF1FF-1BD1-EBBF-A589-2F9AE1B95DAB}"/>
          </ac:spMkLst>
        </pc:spChg>
        <pc:spChg chg="add mod">
          <ac:chgData name="Cameron Barnes" userId="d8a92c99-960a-4e6a-a6c2-c1e42f6e3095" providerId="ADAL" clId="{F8389DB8-569E-43B6-812F-C5D2FDDB84B3}" dt="2022-11-06T21:35:17.415" v="9622" actId="1076"/>
          <ac:spMkLst>
            <pc:docMk/>
            <pc:sldMk cId="589916493" sldId="369"/>
            <ac:spMk id="6" creationId="{4ED96C45-79AD-7E8C-FE44-4C0828C0299E}"/>
          </ac:spMkLst>
        </pc:spChg>
        <pc:spChg chg="add del mod">
          <ac:chgData name="Cameron Barnes" userId="d8a92c99-960a-4e6a-a6c2-c1e42f6e3095" providerId="ADAL" clId="{F8389DB8-569E-43B6-812F-C5D2FDDB84B3}" dt="2022-11-06T21:16:56.912" v="9510" actId="478"/>
          <ac:spMkLst>
            <pc:docMk/>
            <pc:sldMk cId="589916493" sldId="369"/>
            <ac:spMk id="7" creationId="{6BCB2D8F-06F7-981D-2D1C-F89E9A7BF3C1}"/>
          </ac:spMkLst>
        </pc:spChg>
        <pc:spChg chg="del mod">
          <ac:chgData name="Cameron Barnes" userId="d8a92c99-960a-4e6a-a6c2-c1e42f6e3095" providerId="ADAL" clId="{F8389DB8-569E-43B6-812F-C5D2FDDB84B3}" dt="2022-11-06T20:54:37.650" v="9096" actId="478"/>
          <ac:spMkLst>
            <pc:docMk/>
            <pc:sldMk cId="589916493" sldId="369"/>
            <ac:spMk id="8" creationId="{E95DBD14-657F-4E8F-226E-308A2405D946}"/>
          </ac:spMkLst>
        </pc:spChg>
        <pc:spChg chg="del">
          <ac:chgData name="Cameron Barnes" userId="d8a92c99-960a-4e6a-a6c2-c1e42f6e3095" providerId="ADAL" clId="{F8389DB8-569E-43B6-812F-C5D2FDDB84B3}" dt="2022-11-06T20:55:57.720" v="9117" actId="478"/>
          <ac:spMkLst>
            <pc:docMk/>
            <pc:sldMk cId="589916493" sldId="369"/>
            <ac:spMk id="9" creationId="{D8C61BC8-536A-E868-C37D-BAD6BABF727C}"/>
          </ac:spMkLst>
        </pc:spChg>
        <pc:spChg chg="add mod">
          <ac:chgData name="Cameron Barnes" userId="d8a92c99-960a-4e6a-a6c2-c1e42f6e3095" providerId="ADAL" clId="{F8389DB8-569E-43B6-812F-C5D2FDDB84B3}" dt="2022-11-06T21:23:57.866" v="9588" actId="1076"/>
          <ac:spMkLst>
            <pc:docMk/>
            <pc:sldMk cId="589916493" sldId="369"/>
            <ac:spMk id="10" creationId="{BD76D01F-9ED0-EFB3-F90F-29CFE739A199}"/>
          </ac:spMkLst>
        </pc:spChg>
        <pc:spChg chg="del">
          <ac:chgData name="Cameron Barnes" userId="d8a92c99-960a-4e6a-a6c2-c1e42f6e3095" providerId="ADAL" clId="{F8389DB8-569E-43B6-812F-C5D2FDDB84B3}" dt="2022-11-06T20:55:59.070" v="9118" actId="478"/>
          <ac:spMkLst>
            <pc:docMk/>
            <pc:sldMk cId="589916493" sldId="369"/>
            <ac:spMk id="11" creationId="{D2C51306-D2A5-7A9C-DCFF-A35246D1B4E6}"/>
          </ac:spMkLst>
        </pc:spChg>
        <pc:spChg chg="del">
          <ac:chgData name="Cameron Barnes" userId="d8a92c99-960a-4e6a-a6c2-c1e42f6e3095" providerId="ADAL" clId="{F8389DB8-569E-43B6-812F-C5D2FDDB84B3}" dt="2022-11-06T20:56:01.177" v="9120" actId="478"/>
          <ac:spMkLst>
            <pc:docMk/>
            <pc:sldMk cId="589916493" sldId="369"/>
            <ac:spMk id="12" creationId="{8423B335-54BA-D114-07CE-DE936593BEB2}"/>
          </ac:spMkLst>
        </pc:spChg>
        <pc:spChg chg="del">
          <ac:chgData name="Cameron Barnes" userId="d8a92c99-960a-4e6a-a6c2-c1e42f6e3095" providerId="ADAL" clId="{F8389DB8-569E-43B6-812F-C5D2FDDB84B3}" dt="2022-11-06T20:56:02.800" v="9121" actId="478"/>
          <ac:spMkLst>
            <pc:docMk/>
            <pc:sldMk cId="589916493" sldId="369"/>
            <ac:spMk id="13" creationId="{39159F95-9282-493F-2762-1CB61E9FE010}"/>
          </ac:spMkLst>
        </pc:spChg>
        <pc:spChg chg="del">
          <ac:chgData name="Cameron Barnes" userId="d8a92c99-960a-4e6a-a6c2-c1e42f6e3095" providerId="ADAL" clId="{F8389DB8-569E-43B6-812F-C5D2FDDB84B3}" dt="2022-11-06T20:54:26.289" v="9090" actId="478"/>
          <ac:spMkLst>
            <pc:docMk/>
            <pc:sldMk cId="589916493" sldId="369"/>
            <ac:spMk id="54" creationId="{B9C2AEBE-5FFD-9033-F678-2F979B79AC5C}"/>
          </ac:spMkLst>
        </pc:spChg>
        <pc:spChg chg="add mod">
          <ac:chgData name="Cameron Barnes" userId="d8a92c99-960a-4e6a-a6c2-c1e42f6e3095" providerId="ADAL" clId="{F8389DB8-569E-43B6-812F-C5D2FDDB84B3}" dt="2022-11-06T21:22:29.290" v="9573" actId="164"/>
          <ac:spMkLst>
            <pc:docMk/>
            <pc:sldMk cId="589916493" sldId="369"/>
            <ac:spMk id="55" creationId="{74112656-D6F1-7975-5656-29CC99A20798}"/>
          </ac:spMkLst>
        </pc:spChg>
        <pc:spChg chg="mod ord">
          <ac:chgData name="Cameron Barnes" userId="d8a92c99-960a-4e6a-a6c2-c1e42f6e3095" providerId="ADAL" clId="{F8389DB8-569E-43B6-812F-C5D2FDDB84B3}" dt="2022-11-06T21:23:33.366" v="9582" actId="164"/>
          <ac:spMkLst>
            <pc:docMk/>
            <pc:sldMk cId="589916493" sldId="369"/>
            <ac:spMk id="56" creationId="{91F0BBE9-C12E-322F-862A-D966A6CBC1F0}"/>
          </ac:spMkLst>
        </pc:spChg>
        <pc:spChg chg="add del mod">
          <ac:chgData name="Cameron Barnes" userId="d8a92c99-960a-4e6a-a6c2-c1e42f6e3095" providerId="ADAL" clId="{F8389DB8-569E-43B6-812F-C5D2FDDB84B3}" dt="2022-11-06T21:03:38.318" v="9294" actId="478"/>
          <ac:spMkLst>
            <pc:docMk/>
            <pc:sldMk cId="589916493" sldId="369"/>
            <ac:spMk id="57" creationId="{A4590C46-DDFD-8621-F72A-391C9F86D026}"/>
          </ac:spMkLst>
        </pc:spChg>
        <pc:spChg chg="mod ord">
          <ac:chgData name="Cameron Barnes" userId="d8a92c99-960a-4e6a-a6c2-c1e42f6e3095" providerId="ADAL" clId="{F8389DB8-569E-43B6-812F-C5D2FDDB84B3}" dt="2022-11-06T21:23:17.352" v="9580" actId="164"/>
          <ac:spMkLst>
            <pc:docMk/>
            <pc:sldMk cId="589916493" sldId="369"/>
            <ac:spMk id="58" creationId="{CBA38A62-A5FB-E371-B560-ADAD6DBD981A}"/>
          </ac:spMkLst>
        </pc:spChg>
        <pc:spChg chg="add mod ord">
          <ac:chgData name="Cameron Barnes" userId="d8a92c99-960a-4e6a-a6c2-c1e42f6e3095" providerId="ADAL" clId="{F8389DB8-569E-43B6-812F-C5D2FDDB84B3}" dt="2022-11-06T21:23:33.366" v="9582" actId="164"/>
          <ac:spMkLst>
            <pc:docMk/>
            <pc:sldMk cId="589916493" sldId="369"/>
            <ac:spMk id="59" creationId="{2C5B45C6-0B83-365D-9B1C-228DE00C950F}"/>
          </ac:spMkLst>
        </pc:spChg>
        <pc:spChg chg="mod ord">
          <ac:chgData name="Cameron Barnes" userId="d8a92c99-960a-4e6a-a6c2-c1e42f6e3095" providerId="ADAL" clId="{F8389DB8-569E-43B6-812F-C5D2FDDB84B3}" dt="2022-11-06T21:21:58.364" v="9569" actId="164"/>
          <ac:spMkLst>
            <pc:docMk/>
            <pc:sldMk cId="589916493" sldId="369"/>
            <ac:spMk id="60" creationId="{325F3B15-2457-A982-6934-7834356D9086}"/>
          </ac:spMkLst>
        </pc:spChg>
        <pc:spChg chg="add mod">
          <ac:chgData name="Cameron Barnes" userId="d8a92c99-960a-4e6a-a6c2-c1e42f6e3095" providerId="ADAL" clId="{F8389DB8-569E-43B6-812F-C5D2FDDB84B3}" dt="2022-11-06T21:22:54.438" v="9577" actId="164"/>
          <ac:spMkLst>
            <pc:docMk/>
            <pc:sldMk cId="589916493" sldId="369"/>
            <ac:spMk id="61" creationId="{F9130578-431A-15D9-C23A-5F4B2EA21F19}"/>
          </ac:spMkLst>
        </pc:spChg>
        <pc:spChg chg="mod ord">
          <ac:chgData name="Cameron Barnes" userId="d8a92c99-960a-4e6a-a6c2-c1e42f6e3095" providerId="ADAL" clId="{F8389DB8-569E-43B6-812F-C5D2FDDB84B3}" dt="2022-11-06T21:22:06.827" v="9570" actId="164"/>
          <ac:spMkLst>
            <pc:docMk/>
            <pc:sldMk cId="589916493" sldId="369"/>
            <ac:spMk id="62" creationId="{5001C03D-4706-D9CE-98F9-CCD03E2FE555}"/>
          </ac:spMkLst>
        </pc:spChg>
        <pc:spChg chg="mod ord">
          <ac:chgData name="Cameron Barnes" userId="d8a92c99-960a-4e6a-a6c2-c1e42f6e3095" providerId="ADAL" clId="{F8389DB8-569E-43B6-812F-C5D2FDDB84B3}" dt="2022-11-06T21:22:54.438" v="9577" actId="164"/>
          <ac:spMkLst>
            <pc:docMk/>
            <pc:sldMk cId="589916493" sldId="369"/>
            <ac:spMk id="63" creationId="{E26C4CD3-CAAB-FA9F-4C3C-FF040C6800D5}"/>
          </ac:spMkLst>
        </pc:spChg>
        <pc:spChg chg="add mod">
          <ac:chgData name="Cameron Barnes" userId="d8a92c99-960a-4e6a-a6c2-c1e42f6e3095" providerId="ADAL" clId="{F8389DB8-569E-43B6-812F-C5D2FDDB84B3}" dt="2022-11-06T21:23:17.352" v="9580" actId="164"/>
          <ac:spMkLst>
            <pc:docMk/>
            <pc:sldMk cId="589916493" sldId="369"/>
            <ac:spMk id="4096" creationId="{4806739E-BCB9-0983-3BEA-353F4A87850B}"/>
          </ac:spMkLst>
        </pc:spChg>
        <pc:spChg chg="add mod">
          <ac:chgData name="Cameron Barnes" userId="d8a92c99-960a-4e6a-a6c2-c1e42f6e3095" providerId="ADAL" clId="{F8389DB8-569E-43B6-812F-C5D2FDDB84B3}" dt="2022-11-06T21:22:06.827" v="9570" actId="164"/>
          <ac:spMkLst>
            <pc:docMk/>
            <pc:sldMk cId="589916493" sldId="369"/>
            <ac:spMk id="4097" creationId="{999D37D7-47F8-B90C-A3BA-FCF9C56CF979}"/>
          </ac:spMkLst>
        </pc:spChg>
        <pc:spChg chg="add mod ord">
          <ac:chgData name="Cameron Barnes" userId="d8a92c99-960a-4e6a-a6c2-c1e42f6e3095" providerId="ADAL" clId="{F8389DB8-569E-43B6-812F-C5D2FDDB84B3}" dt="2022-11-06T21:21:58.364" v="9569" actId="164"/>
          <ac:spMkLst>
            <pc:docMk/>
            <pc:sldMk cId="589916493" sldId="369"/>
            <ac:spMk id="4099" creationId="{9721C56A-A79B-2147-7E82-B98CBE6C7677}"/>
          </ac:spMkLst>
        </pc:spChg>
        <pc:spChg chg="add mod">
          <ac:chgData name="Cameron Barnes" userId="d8a92c99-960a-4e6a-a6c2-c1e42f6e3095" providerId="ADAL" clId="{F8389DB8-569E-43B6-812F-C5D2FDDB84B3}" dt="2022-11-06T21:21:58.364" v="9569" actId="164"/>
          <ac:spMkLst>
            <pc:docMk/>
            <pc:sldMk cId="589916493" sldId="369"/>
            <ac:spMk id="4100" creationId="{D2BDBDE9-2228-BED1-DACA-B9C2C0BA7656}"/>
          </ac:spMkLst>
        </pc:spChg>
        <pc:grpChg chg="del">
          <ac:chgData name="Cameron Barnes" userId="d8a92c99-960a-4e6a-a6c2-c1e42f6e3095" providerId="ADAL" clId="{F8389DB8-569E-43B6-812F-C5D2FDDB84B3}" dt="2022-11-06T20:54:30.243" v="9091" actId="478"/>
          <ac:grpSpMkLst>
            <pc:docMk/>
            <pc:sldMk cId="589916493" sldId="369"/>
            <ac:grpSpMk id="14" creationId="{D967F965-64A6-F614-D2DB-FA30F77D2BC7}"/>
          </ac:grpSpMkLst>
        </pc:grpChg>
        <pc:grpChg chg="add mod">
          <ac:chgData name="Cameron Barnes" userId="d8a92c99-960a-4e6a-a6c2-c1e42f6e3095" providerId="ADAL" clId="{F8389DB8-569E-43B6-812F-C5D2FDDB84B3}" dt="2022-11-06T21:22:34.529" v="9575" actId="1076"/>
          <ac:grpSpMkLst>
            <pc:docMk/>
            <pc:sldMk cId="589916493" sldId="369"/>
            <ac:grpSpMk id="4101" creationId="{6503C740-F950-4131-0FBA-773EBF7BA505}"/>
          </ac:grpSpMkLst>
        </pc:grpChg>
        <pc:grpChg chg="add mod">
          <ac:chgData name="Cameron Barnes" userId="d8a92c99-960a-4e6a-a6c2-c1e42f6e3095" providerId="ADAL" clId="{F8389DB8-569E-43B6-812F-C5D2FDDB84B3}" dt="2022-11-06T21:22:29.290" v="9573" actId="164"/>
          <ac:grpSpMkLst>
            <pc:docMk/>
            <pc:sldMk cId="589916493" sldId="369"/>
            <ac:grpSpMk id="4102" creationId="{F7DB2E73-BB8D-ECAA-CEA8-F78939F3DDF5}"/>
          </ac:grpSpMkLst>
        </pc:grpChg>
        <pc:grpChg chg="add mod">
          <ac:chgData name="Cameron Barnes" userId="d8a92c99-960a-4e6a-a6c2-c1e42f6e3095" providerId="ADAL" clId="{F8389DB8-569E-43B6-812F-C5D2FDDB84B3}" dt="2022-11-06T21:23:51.065" v="9586" actId="1076"/>
          <ac:grpSpMkLst>
            <pc:docMk/>
            <pc:sldMk cId="589916493" sldId="369"/>
            <ac:grpSpMk id="4103" creationId="{55C0FC89-19EF-D195-F412-FE5C9DC54E6D}"/>
          </ac:grpSpMkLst>
        </pc:grpChg>
        <pc:grpChg chg="add mod">
          <ac:chgData name="Cameron Barnes" userId="d8a92c99-960a-4e6a-a6c2-c1e42f6e3095" providerId="ADAL" clId="{F8389DB8-569E-43B6-812F-C5D2FDDB84B3}" dt="2022-11-06T21:35:24.779" v="9623" actId="1076"/>
          <ac:grpSpMkLst>
            <pc:docMk/>
            <pc:sldMk cId="589916493" sldId="369"/>
            <ac:grpSpMk id="4104" creationId="{394ECCD1-E1A1-39B0-0059-038F72118E71}"/>
          </ac:grpSpMkLst>
        </pc:grpChg>
        <pc:grpChg chg="add mod">
          <ac:chgData name="Cameron Barnes" userId="d8a92c99-960a-4e6a-a6c2-c1e42f6e3095" providerId="ADAL" clId="{F8389DB8-569E-43B6-812F-C5D2FDDB84B3}" dt="2022-11-06T21:23:17.352" v="9580" actId="164"/>
          <ac:grpSpMkLst>
            <pc:docMk/>
            <pc:sldMk cId="589916493" sldId="369"/>
            <ac:grpSpMk id="4105" creationId="{88096AF6-0955-C9CF-84F2-7E37813D4FF6}"/>
          </ac:grpSpMkLst>
        </pc:grpChg>
        <pc:grpChg chg="add mod">
          <ac:chgData name="Cameron Barnes" userId="d8a92c99-960a-4e6a-a6c2-c1e42f6e3095" providerId="ADAL" clId="{F8389DB8-569E-43B6-812F-C5D2FDDB84B3}" dt="2022-11-06T21:23:40.851" v="9583" actId="1076"/>
          <ac:grpSpMkLst>
            <pc:docMk/>
            <pc:sldMk cId="589916493" sldId="369"/>
            <ac:grpSpMk id="4106" creationId="{000CEBEE-C9D6-75AE-DFC2-DDFFDC257837}"/>
          </ac:grpSpMkLst>
        </pc:grpChg>
        <pc:picChg chg="add del mod">
          <ac:chgData name="Cameron Barnes" userId="d8a92c99-960a-4e6a-a6c2-c1e42f6e3095" providerId="ADAL" clId="{F8389DB8-569E-43B6-812F-C5D2FDDB84B3}" dt="2022-11-06T21:15:06.604" v="9482" actId="478"/>
          <ac:picMkLst>
            <pc:docMk/>
            <pc:sldMk cId="589916493" sldId="369"/>
            <ac:picMk id="4098" creationId="{127F79F2-32BF-3F0D-3E24-492E1CA60160}"/>
          </ac:picMkLst>
        </pc:picChg>
      </pc:sldChg>
      <pc:sldChg chg="modSp mod">
        <pc:chgData name="Cameron Barnes" userId="d8a92c99-960a-4e6a-a6c2-c1e42f6e3095" providerId="ADAL" clId="{F8389DB8-569E-43B6-812F-C5D2FDDB84B3}" dt="2022-11-06T21:26:01.840" v="9601" actId="2711"/>
        <pc:sldMkLst>
          <pc:docMk/>
          <pc:sldMk cId="2911836649" sldId="370"/>
        </pc:sldMkLst>
        <pc:spChg chg="mod">
          <ac:chgData name="Cameron Barnes" userId="d8a92c99-960a-4e6a-a6c2-c1e42f6e3095" providerId="ADAL" clId="{F8389DB8-569E-43B6-812F-C5D2FDDB84B3}" dt="2022-11-06T21:24:42.493" v="9590" actId="2711"/>
          <ac:spMkLst>
            <pc:docMk/>
            <pc:sldMk cId="2911836649" sldId="370"/>
            <ac:spMk id="10" creationId="{E1A97983-F097-3B20-7FD1-68B75F95078E}"/>
          </ac:spMkLst>
        </pc:spChg>
        <pc:spChg chg="mod">
          <ac:chgData name="Cameron Barnes" userId="d8a92c99-960a-4e6a-a6c2-c1e42f6e3095" providerId="ADAL" clId="{F8389DB8-569E-43B6-812F-C5D2FDDB84B3}" dt="2022-11-06T21:24:53.896" v="9592" actId="2711"/>
          <ac:spMkLst>
            <pc:docMk/>
            <pc:sldMk cId="2911836649" sldId="370"/>
            <ac:spMk id="11" creationId="{296D86BD-AA33-5183-2A2D-9B8E9971C734}"/>
          </ac:spMkLst>
        </pc:spChg>
        <pc:spChg chg="mod">
          <ac:chgData name="Cameron Barnes" userId="d8a92c99-960a-4e6a-a6c2-c1e42f6e3095" providerId="ADAL" clId="{F8389DB8-569E-43B6-812F-C5D2FDDB84B3}" dt="2022-11-06T21:25:25.159" v="9594" actId="255"/>
          <ac:spMkLst>
            <pc:docMk/>
            <pc:sldMk cId="2911836649" sldId="370"/>
            <ac:spMk id="12" creationId="{5C21BAB9-DC89-2C30-B232-5FB9EB068BCD}"/>
          </ac:spMkLst>
        </pc:spChg>
        <pc:spChg chg="mod">
          <ac:chgData name="Cameron Barnes" userId="d8a92c99-960a-4e6a-a6c2-c1e42f6e3095" providerId="ADAL" clId="{F8389DB8-569E-43B6-812F-C5D2FDDB84B3}" dt="2022-11-06T21:25:37.118" v="9596" actId="2711"/>
          <ac:spMkLst>
            <pc:docMk/>
            <pc:sldMk cId="2911836649" sldId="370"/>
            <ac:spMk id="22" creationId="{98929A70-B5DB-FB4F-A087-150082CC1CF5}"/>
          </ac:spMkLst>
        </pc:spChg>
        <pc:spChg chg="mod">
          <ac:chgData name="Cameron Barnes" userId="d8a92c99-960a-4e6a-a6c2-c1e42f6e3095" providerId="ADAL" clId="{F8389DB8-569E-43B6-812F-C5D2FDDB84B3}" dt="2022-11-06T21:25:54.571" v="9599" actId="255"/>
          <ac:spMkLst>
            <pc:docMk/>
            <pc:sldMk cId="2911836649" sldId="370"/>
            <ac:spMk id="23" creationId="{C68B0BC8-0C63-51A1-4630-0B722040E521}"/>
          </ac:spMkLst>
        </pc:spChg>
        <pc:spChg chg="mod">
          <ac:chgData name="Cameron Barnes" userId="d8a92c99-960a-4e6a-a6c2-c1e42f6e3095" providerId="ADAL" clId="{F8389DB8-569E-43B6-812F-C5D2FDDB84B3}" dt="2022-11-06T21:26:01.840" v="9601" actId="2711"/>
          <ac:spMkLst>
            <pc:docMk/>
            <pc:sldMk cId="2911836649" sldId="370"/>
            <ac:spMk id="24" creationId="{89F3E59D-8FA6-ABDA-1FBD-0194F05B64A8}"/>
          </ac:spMkLst>
        </pc:spChg>
      </pc:sldChg>
    </pc:docChg>
  </pc:docChgLst>
  <pc:docChgLst>
    <pc:chgData name="Michael Wyrick" userId="S::mw20fi@fsu.edu::f98d179f-93fa-4589-909c-d1f36c5e5365" providerId="AD" clId="Web-{0EB977ED-F010-4176-98BC-F5348B8DEA9C}"/>
    <pc:docChg chg="modSld">
      <pc:chgData name="Michael Wyrick" userId="S::mw20fi@fsu.edu::f98d179f-93fa-4589-909c-d1f36c5e5365" providerId="AD" clId="Web-{0EB977ED-F010-4176-98BC-F5348B8DEA9C}" dt="2022-11-02T22:08:34.947" v="3"/>
      <pc:docMkLst>
        <pc:docMk/>
      </pc:docMkLst>
      <pc:sldChg chg="addSp delSp modSp">
        <pc:chgData name="Michael Wyrick" userId="S::mw20fi@fsu.edu::f98d179f-93fa-4589-909c-d1f36c5e5365" providerId="AD" clId="Web-{0EB977ED-F010-4176-98BC-F5348B8DEA9C}" dt="2022-11-02T22:08:34.947" v="3"/>
        <pc:sldMkLst>
          <pc:docMk/>
          <pc:sldMk cId="2706628276" sldId="319"/>
        </pc:sldMkLst>
        <pc:picChg chg="add del mod">
          <ac:chgData name="Michael Wyrick" userId="S::mw20fi@fsu.edu::f98d179f-93fa-4589-909c-d1f36c5e5365" providerId="AD" clId="Web-{0EB977ED-F010-4176-98BC-F5348B8DEA9C}" dt="2022-11-02T22:08:34.947" v="3"/>
          <ac:picMkLst>
            <pc:docMk/>
            <pc:sldMk cId="2706628276" sldId="319"/>
            <ac:picMk id="2" creationId="{CEA820B4-731B-B91C-73A3-B55491B0752C}"/>
          </ac:picMkLst>
        </pc:picChg>
      </pc:sldChg>
    </pc:docChg>
  </pc:docChgLst>
  <pc:docChgLst>
    <pc:chgData name="Cameron Barnes" userId="S::cab19j@fsu.edu::d8a92c99-960a-4e6a-a6c2-c1e42f6e3095" providerId="AD" clId="Web-{9DC2D634-7B10-45E0-85B8-50D16520D6F7}"/>
    <pc:docChg chg="modSld">
      <pc:chgData name="Cameron Barnes" userId="S::cab19j@fsu.edu::d8a92c99-960a-4e6a-a6c2-c1e42f6e3095" providerId="AD" clId="Web-{9DC2D634-7B10-45E0-85B8-50D16520D6F7}" dt="2022-12-01T01:45:39.754" v="0"/>
      <pc:docMkLst>
        <pc:docMk/>
      </pc:docMkLst>
      <pc:sldChg chg="addSp">
        <pc:chgData name="Cameron Barnes" userId="S::cab19j@fsu.edu::d8a92c99-960a-4e6a-a6c2-c1e42f6e3095" providerId="AD" clId="Web-{9DC2D634-7B10-45E0-85B8-50D16520D6F7}" dt="2022-12-01T01:45:39.754" v="0"/>
        <pc:sldMkLst>
          <pc:docMk/>
          <pc:sldMk cId="91563571" sldId="300"/>
        </pc:sldMkLst>
        <pc:grpChg chg="add">
          <ac:chgData name="Cameron Barnes" userId="S::cab19j@fsu.edu::d8a92c99-960a-4e6a-a6c2-c1e42f6e3095" providerId="AD" clId="Web-{9DC2D634-7B10-45E0-85B8-50D16520D6F7}" dt="2022-12-01T01:45:39.754" v="0"/>
          <ac:grpSpMkLst>
            <pc:docMk/>
            <pc:sldMk cId="91563571" sldId="300"/>
            <ac:grpSpMk id="19" creationId="{AD2D73E0-5954-824F-F9FA-4B5CEF21656A}"/>
          </ac:grpSpMkLst>
        </pc:grpChg>
      </pc:sldChg>
    </pc:docChg>
  </pc:docChgLst>
  <pc:docChgLst>
    <pc:chgData name="Cole Gutknecht" userId="a28868de-78fd-43e4-a6f6-635d12dc781e" providerId="ADAL" clId="{8B901C4A-EF12-F24C-BAD4-B13B43DDB313}"/>
    <pc:docChg chg="undo custSel addSld delSld modSld modSection">
      <pc:chgData name="Cole Gutknecht" userId="a28868de-78fd-43e4-a6f6-635d12dc781e" providerId="ADAL" clId="{8B901C4A-EF12-F24C-BAD4-B13B43DDB313}" dt="2022-11-06T19:58:48.907" v="919" actId="14100"/>
      <pc:docMkLst>
        <pc:docMk/>
      </pc:docMkLst>
      <pc:sldChg chg="addSp delSp modSp mod modAnim">
        <pc:chgData name="Cole Gutknecht" userId="a28868de-78fd-43e4-a6f6-635d12dc781e" providerId="ADAL" clId="{8B901C4A-EF12-F24C-BAD4-B13B43DDB313}" dt="2022-11-01T22:07:49.586" v="402" actId="207"/>
        <pc:sldMkLst>
          <pc:docMk/>
          <pc:sldMk cId="342604105" sldId="308"/>
        </pc:sldMkLst>
        <pc:spChg chg="add del mod">
          <ac:chgData name="Cole Gutknecht" userId="a28868de-78fd-43e4-a6f6-635d12dc781e" providerId="ADAL" clId="{8B901C4A-EF12-F24C-BAD4-B13B43DDB313}" dt="2022-11-01T21:30:17.565" v="56" actId="478"/>
          <ac:spMkLst>
            <pc:docMk/>
            <pc:sldMk cId="342604105" sldId="308"/>
            <ac:spMk id="14" creationId="{699B0D6C-DE64-2315-75B6-B3383D590527}"/>
          </ac:spMkLst>
        </pc:spChg>
        <pc:spChg chg="add mod">
          <ac:chgData name="Cole Gutknecht" userId="a28868de-78fd-43e4-a6f6-635d12dc781e" providerId="ADAL" clId="{8B901C4A-EF12-F24C-BAD4-B13B43DDB313}" dt="2022-11-01T21:36:05.844" v="177" actId="20577"/>
          <ac:spMkLst>
            <pc:docMk/>
            <pc:sldMk cId="342604105" sldId="308"/>
            <ac:spMk id="15" creationId="{FC4D6564-1D43-7256-645C-E52F2DAA2102}"/>
          </ac:spMkLst>
        </pc:spChg>
        <pc:spChg chg="add mod">
          <ac:chgData name="Cole Gutknecht" userId="a28868de-78fd-43e4-a6f6-635d12dc781e" providerId="ADAL" clId="{8B901C4A-EF12-F24C-BAD4-B13B43DDB313}" dt="2022-11-01T22:07:49.586" v="402" actId="207"/>
          <ac:spMkLst>
            <pc:docMk/>
            <pc:sldMk cId="342604105" sldId="308"/>
            <ac:spMk id="16" creationId="{436BC7D2-0CD3-3025-4843-A93DEB718A6B}"/>
          </ac:spMkLst>
        </pc:spChg>
        <pc:spChg chg="add del">
          <ac:chgData name="Cole Gutknecht" userId="a28868de-78fd-43e4-a6f6-635d12dc781e" providerId="ADAL" clId="{8B901C4A-EF12-F24C-BAD4-B13B43DDB313}" dt="2022-11-01T21:33:38.682" v="107" actId="478"/>
          <ac:spMkLst>
            <pc:docMk/>
            <pc:sldMk cId="342604105" sldId="308"/>
            <ac:spMk id="17" creationId="{A35DF930-9AB2-721C-F0D2-44BC2B289B17}"/>
          </ac:spMkLst>
        </pc:spChg>
        <pc:spChg chg="add del mod">
          <ac:chgData name="Cole Gutknecht" userId="a28868de-78fd-43e4-a6f6-635d12dc781e" providerId="ADAL" clId="{8B901C4A-EF12-F24C-BAD4-B13B43DDB313}" dt="2022-11-01T21:34:07.408" v="115"/>
          <ac:spMkLst>
            <pc:docMk/>
            <pc:sldMk cId="342604105" sldId="308"/>
            <ac:spMk id="18" creationId="{81DDE7E9-508C-2F41-8C45-8A6F59F8D6BA}"/>
          </ac:spMkLst>
        </pc:spChg>
        <pc:spChg chg="add mod">
          <ac:chgData name="Cole Gutknecht" userId="a28868de-78fd-43e4-a6f6-635d12dc781e" providerId="ADAL" clId="{8B901C4A-EF12-F24C-BAD4-B13B43DDB313}" dt="2022-11-01T21:41:36.241" v="307" actId="313"/>
          <ac:spMkLst>
            <pc:docMk/>
            <pc:sldMk cId="342604105" sldId="308"/>
            <ac:spMk id="19" creationId="{EEB60162-031A-D4A2-4822-8D1A5AF8DCBF}"/>
          </ac:spMkLst>
        </pc:spChg>
        <pc:spChg chg="add del mod">
          <ac:chgData name="Cole Gutknecht" userId="a28868de-78fd-43e4-a6f6-635d12dc781e" providerId="ADAL" clId="{8B901C4A-EF12-F24C-BAD4-B13B43DDB313}" dt="2022-11-01T21:37:13.751" v="234"/>
          <ac:spMkLst>
            <pc:docMk/>
            <pc:sldMk cId="342604105" sldId="308"/>
            <ac:spMk id="20" creationId="{F9D517BB-1095-DE2A-24CD-105081D57C8B}"/>
          </ac:spMkLst>
        </pc:spChg>
        <pc:spChg chg="add del mod">
          <ac:chgData name="Cole Gutknecht" userId="a28868de-78fd-43e4-a6f6-635d12dc781e" providerId="ADAL" clId="{8B901C4A-EF12-F24C-BAD4-B13B43DDB313}" dt="2022-11-01T21:36:19.215" v="184" actId="478"/>
          <ac:spMkLst>
            <pc:docMk/>
            <pc:sldMk cId="342604105" sldId="308"/>
            <ac:spMk id="21" creationId="{A9A82A9D-38B3-75D0-3F6C-B1CC6E7B60DD}"/>
          </ac:spMkLst>
        </pc:spChg>
        <pc:spChg chg="add mod">
          <ac:chgData name="Cole Gutknecht" userId="a28868de-78fd-43e4-a6f6-635d12dc781e" providerId="ADAL" clId="{8B901C4A-EF12-F24C-BAD4-B13B43DDB313}" dt="2022-11-01T21:41:42.481" v="312" actId="20577"/>
          <ac:spMkLst>
            <pc:docMk/>
            <pc:sldMk cId="342604105" sldId="308"/>
            <ac:spMk id="22" creationId="{3C438224-508E-A407-AF36-9C39E70D496F}"/>
          </ac:spMkLst>
        </pc:spChg>
        <pc:spChg chg="add del mod">
          <ac:chgData name="Cole Gutknecht" userId="a28868de-78fd-43e4-a6f6-635d12dc781e" providerId="ADAL" clId="{8B901C4A-EF12-F24C-BAD4-B13B43DDB313}" dt="2022-11-01T21:45:46.288" v="333"/>
          <ac:spMkLst>
            <pc:docMk/>
            <pc:sldMk cId="342604105" sldId="308"/>
            <ac:spMk id="23" creationId="{32048C0D-E445-3042-83CD-4C4174B9B949}"/>
          </ac:spMkLst>
        </pc:spChg>
        <pc:spChg chg="add del mod">
          <ac:chgData name="Cole Gutknecht" userId="a28868de-78fd-43e4-a6f6-635d12dc781e" providerId="ADAL" clId="{8B901C4A-EF12-F24C-BAD4-B13B43DDB313}" dt="2022-11-01T21:47:51.204" v="360" actId="478"/>
          <ac:spMkLst>
            <pc:docMk/>
            <pc:sldMk cId="342604105" sldId="308"/>
            <ac:spMk id="32" creationId="{80FCD197-FBCB-7DB3-A0F1-536C4ED65710}"/>
          </ac:spMkLst>
        </pc:spChg>
        <pc:graphicFrameChg chg="del mod modGraphic">
          <ac:chgData name="Cole Gutknecht" userId="a28868de-78fd-43e4-a6f6-635d12dc781e" providerId="ADAL" clId="{8B901C4A-EF12-F24C-BAD4-B13B43DDB313}" dt="2022-11-01T21:23:15.979" v="11" actId="478"/>
          <ac:graphicFrameMkLst>
            <pc:docMk/>
            <pc:sldMk cId="342604105" sldId="308"/>
            <ac:graphicFrameMk id="2" creationId="{4FA64398-7083-E791-E034-59DF05766D17}"/>
          </ac:graphicFrameMkLst>
        </pc:graphicFrameChg>
        <pc:graphicFrameChg chg="add del mod modGraphic">
          <ac:chgData name="Cole Gutknecht" userId="a28868de-78fd-43e4-a6f6-635d12dc781e" providerId="ADAL" clId="{8B901C4A-EF12-F24C-BAD4-B13B43DDB313}" dt="2022-11-01T21:24:05.211" v="17" actId="478"/>
          <ac:graphicFrameMkLst>
            <pc:docMk/>
            <pc:sldMk cId="342604105" sldId="308"/>
            <ac:graphicFrameMk id="5" creationId="{5E92B48D-AA24-BFDC-4ED3-FB49BA24ABAD}"/>
          </ac:graphicFrameMkLst>
        </pc:graphicFrameChg>
        <pc:picChg chg="add del mod">
          <ac:chgData name="Cole Gutknecht" userId="a28868de-78fd-43e4-a6f6-635d12dc781e" providerId="ADAL" clId="{8B901C4A-EF12-F24C-BAD4-B13B43DDB313}" dt="2022-11-01T21:46:13.293" v="343" actId="478"/>
          <ac:picMkLst>
            <pc:docMk/>
            <pc:sldMk cId="342604105" sldId="308"/>
            <ac:picMk id="24" creationId="{287C4D0E-527A-938F-9C0E-48DEF3F9A885}"/>
          </ac:picMkLst>
        </pc:picChg>
        <pc:picChg chg="add mod">
          <ac:chgData name="Cole Gutknecht" userId="a28868de-78fd-43e4-a6f6-635d12dc781e" providerId="ADAL" clId="{8B901C4A-EF12-F24C-BAD4-B13B43DDB313}" dt="2022-11-01T21:46:31.811" v="346" actId="1076"/>
          <ac:picMkLst>
            <pc:docMk/>
            <pc:sldMk cId="342604105" sldId="308"/>
            <ac:picMk id="25" creationId="{DB5A12E9-F46F-9AEB-8CD1-FF162536ED64}"/>
          </ac:picMkLst>
        </pc:picChg>
        <pc:picChg chg="add mod">
          <ac:chgData name="Cole Gutknecht" userId="a28868de-78fd-43e4-a6f6-635d12dc781e" providerId="ADAL" clId="{8B901C4A-EF12-F24C-BAD4-B13B43DDB313}" dt="2022-11-01T21:46:36.777" v="347" actId="1076"/>
          <ac:picMkLst>
            <pc:docMk/>
            <pc:sldMk cId="342604105" sldId="308"/>
            <ac:picMk id="26" creationId="{C9CC0D1B-1DD8-342E-1CD1-CC1EB18AF493}"/>
          </ac:picMkLst>
        </pc:picChg>
        <pc:picChg chg="add mod">
          <ac:chgData name="Cole Gutknecht" userId="a28868de-78fd-43e4-a6f6-635d12dc781e" providerId="ADAL" clId="{8B901C4A-EF12-F24C-BAD4-B13B43DDB313}" dt="2022-11-01T21:46:18.145" v="344" actId="1076"/>
          <ac:picMkLst>
            <pc:docMk/>
            <pc:sldMk cId="342604105" sldId="308"/>
            <ac:picMk id="27" creationId="{64B99B89-7F05-E763-CDA8-5956DDEA9345}"/>
          </ac:picMkLst>
        </pc:picChg>
        <pc:picChg chg="add mod">
          <ac:chgData name="Cole Gutknecht" userId="a28868de-78fd-43e4-a6f6-635d12dc781e" providerId="ADAL" clId="{8B901C4A-EF12-F24C-BAD4-B13B43DDB313}" dt="2022-11-01T21:46:48.077" v="349" actId="1076"/>
          <ac:picMkLst>
            <pc:docMk/>
            <pc:sldMk cId="342604105" sldId="308"/>
            <ac:picMk id="28" creationId="{C527EC0B-8124-E66C-99ED-038998A362C3}"/>
          </ac:picMkLst>
        </pc:picChg>
        <pc:picChg chg="add mod">
          <ac:chgData name="Cole Gutknecht" userId="a28868de-78fd-43e4-a6f6-635d12dc781e" providerId="ADAL" clId="{8B901C4A-EF12-F24C-BAD4-B13B43DDB313}" dt="2022-11-01T21:46:56.744" v="351" actId="1076"/>
          <ac:picMkLst>
            <pc:docMk/>
            <pc:sldMk cId="342604105" sldId="308"/>
            <ac:picMk id="29" creationId="{D9650C59-5F7D-C095-1E8E-2FE91F193921}"/>
          </ac:picMkLst>
        </pc:picChg>
        <pc:picChg chg="add mod">
          <ac:chgData name="Cole Gutknecht" userId="a28868de-78fd-43e4-a6f6-635d12dc781e" providerId="ADAL" clId="{8B901C4A-EF12-F24C-BAD4-B13B43DDB313}" dt="2022-11-01T21:47:09.612" v="354" actId="1076"/>
          <ac:picMkLst>
            <pc:docMk/>
            <pc:sldMk cId="342604105" sldId="308"/>
            <ac:picMk id="30" creationId="{D5329055-0CA2-D0EA-153F-0F484C83CCC2}"/>
          </ac:picMkLst>
        </pc:picChg>
        <pc:picChg chg="add mod">
          <ac:chgData name="Cole Gutknecht" userId="a28868de-78fd-43e4-a6f6-635d12dc781e" providerId="ADAL" clId="{8B901C4A-EF12-F24C-BAD4-B13B43DDB313}" dt="2022-11-01T21:47:19.710" v="356" actId="1076"/>
          <ac:picMkLst>
            <pc:docMk/>
            <pc:sldMk cId="342604105" sldId="308"/>
            <ac:picMk id="31" creationId="{91943DC5-6623-6730-76B0-E092351DD074}"/>
          </ac:picMkLst>
        </pc:picChg>
        <pc:picChg chg="add mod">
          <ac:chgData name="Cole Gutknecht" userId="a28868de-78fd-43e4-a6f6-635d12dc781e" providerId="ADAL" clId="{8B901C4A-EF12-F24C-BAD4-B13B43DDB313}" dt="2022-11-01T22:03:37.214" v="385" actId="207"/>
          <ac:picMkLst>
            <pc:docMk/>
            <pc:sldMk cId="342604105" sldId="308"/>
            <ac:picMk id="35" creationId="{14965F99-FF92-50EB-A0F2-1F9C2C9DDD99}"/>
          </ac:picMkLst>
        </pc:picChg>
        <pc:picChg chg="add mod">
          <ac:chgData name="Cole Gutknecht" userId="a28868de-78fd-43e4-a6f6-635d12dc781e" providerId="ADAL" clId="{8B901C4A-EF12-F24C-BAD4-B13B43DDB313}" dt="2022-11-01T21:44:49.460" v="318" actId="1076"/>
          <ac:picMkLst>
            <pc:docMk/>
            <pc:sldMk cId="342604105" sldId="308"/>
            <ac:picMk id="1026" creationId="{00CA6D35-A8E4-EF76-CB30-E6F226E46F6F}"/>
          </ac:picMkLst>
        </pc:picChg>
        <pc:picChg chg="add del mod">
          <ac:chgData name="Cole Gutknecht" userId="a28868de-78fd-43e4-a6f6-635d12dc781e" providerId="ADAL" clId="{8B901C4A-EF12-F24C-BAD4-B13B43DDB313}" dt="2022-11-01T21:45:51.555" v="335" actId="478"/>
          <ac:picMkLst>
            <pc:docMk/>
            <pc:sldMk cId="342604105" sldId="308"/>
            <ac:picMk id="1028" creationId="{D15284CD-BF91-36B7-6F88-E9DBD181359D}"/>
          </ac:picMkLst>
        </pc:picChg>
        <pc:picChg chg="add del mod">
          <ac:chgData name="Cole Gutknecht" userId="a28868de-78fd-43e4-a6f6-635d12dc781e" providerId="ADAL" clId="{8B901C4A-EF12-F24C-BAD4-B13B43DDB313}" dt="2022-11-01T21:46:04.223" v="339" actId="478"/>
          <ac:picMkLst>
            <pc:docMk/>
            <pc:sldMk cId="342604105" sldId="308"/>
            <ac:picMk id="1030" creationId="{BA4C83ED-45B2-0B77-1D3C-4317CE562C33}"/>
          </ac:picMkLst>
        </pc:picChg>
        <pc:cxnChg chg="add mod">
          <ac:chgData name="Cole Gutknecht" userId="a28868de-78fd-43e4-a6f6-635d12dc781e" providerId="ADAL" clId="{8B901C4A-EF12-F24C-BAD4-B13B43DDB313}" dt="2022-11-01T21:59:12.980" v="376"/>
          <ac:cxnSpMkLst>
            <pc:docMk/>
            <pc:sldMk cId="342604105" sldId="308"/>
            <ac:cxnSpMk id="33" creationId="{70CBE306-5A93-A840-0F4A-6B061B0FDA06}"/>
          </ac:cxnSpMkLst>
        </pc:cxnChg>
        <pc:cxnChg chg="add mod">
          <ac:chgData name="Cole Gutknecht" userId="a28868de-78fd-43e4-a6f6-635d12dc781e" providerId="ADAL" clId="{8B901C4A-EF12-F24C-BAD4-B13B43DDB313}" dt="2022-11-01T21:59:12.980" v="376"/>
          <ac:cxnSpMkLst>
            <pc:docMk/>
            <pc:sldMk cId="342604105" sldId="308"/>
            <ac:cxnSpMk id="34" creationId="{4C0B7DFB-D8CB-28E6-ADCB-563016CB35F8}"/>
          </ac:cxnSpMkLst>
        </pc:cxnChg>
      </pc:sldChg>
      <pc:sldChg chg="addSp delSp modSp add del mod">
        <pc:chgData name="Cole Gutknecht" userId="a28868de-78fd-43e4-a6f6-635d12dc781e" providerId="ADAL" clId="{8B901C4A-EF12-F24C-BAD4-B13B43DDB313}" dt="2022-11-06T19:58:48.907" v="919" actId="14100"/>
        <pc:sldMkLst>
          <pc:docMk/>
          <pc:sldMk cId="1366979623" sldId="309"/>
        </pc:sldMkLst>
        <pc:spChg chg="add del">
          <ac:chgData name="Cole Gutknecht" userId="a28868de-78fd-43e4-a6f6-635d12dc781e" providerId="ADAL" clId="{8B901C4A-EF12-F24C-BAD4-B13B43DDB313}" dt="2022-11-01T22:29:53.414" v="460" actId="478"/>
          <ac:spMkLst>
            <pc:docMk/>
            <pc:sldMk cId="1366979623" sldId="309"/>
            <ac:spMk id="2" creationId="{55FA8327-C6BC-9F88-EDB3-D470402CD6C1}"/>
          </ac:spMkLst>
        </pc:spChg>
        <pc:spChg chg="add del mod">
          <ac:chgData name="Cole Gutknecht" userId="a28868de-78fd-43e4-a6f6-635d12dc781e" providerId="ADAL" clId="{8B901C4A-EF12-F24C-BAD4-B13B43DDB313}" dt="2022-11-06T19:44:28.415" v="542"/>
          <ac:spMkLst>
            <pc:docMk/>
            <pc:sldMk cId="1366979623" sldId="309"/>
            <ac:spMk id="2" creationId="{E07A7F55-0E66-AC22-2037-D3FA4F45FF01}"/>
          </ac:spMkLst>
        </pc:spChg>
        <pc:spChg chg="add del">
          <ac:chgData name="Cole Gutknecht" userId="a28868de-78fd-43e4-a6f6-635d12dc781e" providerId="ADAL" clId="{8B901C4A-EF12-F24C-BAD4-B13B43DDB313}" dt="2022-11-01T22:29:38.573" v="457" actId="478"/>
          <ac:spMkLst>
            <pc:docMk/>
            <pc:sldMk cId="1366979623" sldId="309"/>
            <ac:spMk id="5" creationId="{8AF4C35B-1592-CA7D-619D-C75FCA4B3EFE}"/>
          </ac:spMkLst>
        </pc:spChg>
        <pc:spChg chg="add mod">
          <ac:chgData name="Cole Gutknecht" userId="a28868de-78fd-43e4-a6f6-635d12dc781e" providerId="ADAL" clId="{8B901C4A-EF12-F24C-BAD4-B13B43DDB313}" dt="2022-11-06T19:47:26.080" v="591" actId="20577"/>
          <ac:spMkLst>
            <pc:docMk/>
            <pc:sldMk cId="1366979623" sldId="309"/>
            <ac:spMk id="5" creationId="{C98FFED4-90E3-D79D-9909-47F1C117DBC3}"/>
          </ac:spMkLst>
        </pc:spChg>
        <pc:spChg chg="add mod">
          <ac:chgData name="Cole Gutknecht" userId="a28868de-78fd-43e4-a6f6-635d12dc781e" providerId="ADAL" clId="{8B901C4A-EF12-F24C-BAD4-B13B43DDB313}" dt="2022-11-06T19:47:57.329" v="640" actId="20577"/>
          <ac:spMkLst>
            <pc:docMk/>
            <pc:sldMk cId="1366979623" sldId="309"/>
            <ac:spMk id="14" creationId="{0E0428DB-57A3-B791-B26D-C3827890E105}"/>
          </ac:spMkLst>
        </pc:spChg>
        <pc:spChg chg="add del mod">
          <ac:chgData name="Cole Gutknecht" userId="a28868de-78fd-43e4-a6f6-635d12dc781e" providerId="ADAL" clId="{8B901C4A-EF12-F24C-BAD4-B13B43DDB313}" dt="2022-11-01T22:29:56.225" v="462" actId="478"/>
          <ac:spMkLst>
            <pc:docMk/>
            <pc:sldMk cId="1366979623" sldId="309"/>
            <ac:spMk id="14" creationId="{595E1CAA-C6C5-1595-98AB-A4D2EE2D2B05}"/>
          </ac:spMkLst>
        </pc:spChg>
        <pc:spChg chg="add mod">
          <ac:chgData name="Cole Gutknecht" userId="a28868de-78fd-43e4-a6f6-635d12dc781e" providerId="ADAL" clId="{8B901C4A-EF12-F24C-BAD4-B13B43DDB313}" dt="2022-11-06T19:43:24.852" v="539" actId="20577"/>
          <ac:spMkLst>
            <pc:docMk/>
            <pc:sldMk cId="1366979623" sldId="309"/>
            <ac:spMk id="15" creationId="{3F80AD9E-D848-0759-91E4-786260823949}"/>
          </ac:spMkLst>
        </pc:spChg>
        <pc:spChg chg="add del mod">
          <ac:chgData name="Cole Gutknecht" userId="a28868de-78fd-43e4-a6f6-635d12dc781e" providerId="ADAL" clId="{8B901C4A-EF12-F24C-BAD4-B13B43DDB313}" dt="2022-11-01T22:30:31.589" v="482" actId="478"/>
          <ac:spMkLst>
            <pc:docMk/>
            <pc:sldMk cId="1366979623" sldId="309"/>
            <ac:spMk id="16" creationId="{180775B9-D189-D718-96D5-E856738F1836}"/>
          </ac:spMkLst>
        </pc:spChg>
        <pc:spChg chg="add mod">
          <ac:chgData name="Cole Gutknecht" userId="a28868de-78fd-43e4-a6f6-635d12dc781e" providerId="ADAL" clId="{8B901C4A-EF12-F24C-BAD4-B13B43DDB313}" dt="2022-11-06T19:58:48.907" v="919" actId="14100"/>
          <ac:spMkLst>
            <pc:docMk/>
            <pc:sldMk cId="1366979623" sldId="309"/>
            <ac:spMk id="16" creationId="{E3B1E7AC-CC74-EEE8-CCF9-F663842C7032}"/>
          </ac:spMkLst>
        </pc:spChg>
        <pc:spChg chg="add del mod">
          <ac:chgData name="Cole Gutknecht" userId="a28868de-78fd-43e4-a6f6-635d12dc781e" providerId="ADAL" clId="{8B901C4A-EF12-F24C-BAD4-B13B43DDB313}" dt="2022-11-06T19:46:25.682" v="555" actId="478"/>
          <ac:spMkLst>
            <pc:docMk/>
            <pc:sldMk cId="1366979623" sldId="309"/>
            <ac:spMk id="17" creationId="{2212D888-69E1-86FC-D963-F5BC7C31090A}"/>
          </ac:spMkLst>
        </pc:spChg>
        <pc:spChg chg="add del mod">
          <ac:chgData name="Cole Gutknecht" userId="a28868de-78fd-43e4-a6f6-635d12dc781e" providerId="ADAL" clId="{8B901C4A-EF12-F24C-BAD4-B13B43DDB313}" dt="2022-11-06T19:48:46.394" v="648" actId="478"/>
          <ac:spMkLst>
            <pc:docMk/>
            <pc:sldMk cId="1366979623" sldId="309"/>
            <ac:spMk id="18" creationId="{C784E8A6-13DB-ED40-2269-0863B812E32C}"/>
          </ac:spMkLst>
        </pc:spChg>
        <pc:spChg chg="add mod">
          <ac:chgData name="Cole Gutknecht" userId="a28868de-78fd-43e4-a6f6-635d12dc781e" providerId="ADAL" clId="{8B901C4A-EF12-F24C-BAD4-B13B43DDB313}" dt="2022-11-06T19:58:19.541" v="914" actId="1076"/>
          <ac:spMkLst>
            <pc:docMk/>
            <pc:sldMk cId="1366979623" sldId="309"/>
            <ac:spMk id="19" creationId="{7E177062-D1D8-F062-E3AD-74E0C29BAF30}"/>
          </ac:spMkLst>
        </pc:spChg>
      </pc:sldChg>
      <pc:sldChg chg="addSp delSp modSp add mod modAnim">
        <pc:chgData name="Cole Gutknecht" userId="a28868de-78fd-43e4-a6f6-635d12dc781e" providerId="ADAL" clId="{8B901C4A-EF12-F24C-BAD4-B13B43DDB313}" dt="2022-11-01T22:07:55.074" v="403" actId="207"/>
        <pc:sldMkLst>
          <pc:docMk/>
          <pc:sldMk cId="3139340054" sldId="328"/>
        </pc:sldMkLst>
        <pc:spChg chg="mod">
          <ac:chgData name="Cole Gutknecht" userId="a28868de-78fd-43e4-a6f6-635d12dc781e" providerId="ADAL" clId="{8B901C4A-EF12-F24C-BAD4-B13B43DDB313}" dt="2022-11-01T22:07:55.074" v="403" actId="207"/>
          <ac:spMkLst>
            <pc:docMk/>
            <pc:sldMk cId="3139340054" sldId="328"/>
            <ac:spMk id="16" creationId="{436BC7D2-0CD3-3025-4843-A93DEB718A6B}"/>
          </ac:spMkLst>
        </pc:spChg>
        <pc:picChg chg="add del mod">
          <ac:chgData name="Cole Gutknecht" userId="a28868de-78fd-43e4-a6f6-635d12dc781e" providerId="ADAL" clId="{8B901C4A-EF12-F24C-BAD4-B13B43DDB313}" dt="2022-11-01T22:03:51.149" v="389" actId="478"/>
          <ac:picMkLst>
            <pc:docMk/>
            <pc:sldMk cId="3139340054" sldId="328"/>
            <ac:picMk id="32" creationId="{7B66A402-C0E3-6EFA-023F-A46A4E42F871}"/>
          </ac:picMkLst>
        </pc:picChg>
        <pc:picChg chg="add del mod">
          <ac:chgData name="Cole Gutknecht" userId="a28868de-78fd-43e4-a6f6-635d12dc781e" providerId="ADAL" clId="{8B901C4A-EF12-F24C-BAD4-B13B43DDB313}" dt="2022-11-01T22:03:47.237" v="387" actId="478"/>
          <ac:picMkLst>
            <pc:docMk/>
            <pc:sldMk cId="3139340054" sldId="328"/>
            <ac:picMk id="34" creationId="{94796079-5106-F1F8-8FAE-10E0104488C9}"/>
          </ac:picMkLst>
        </pc:picChg>
        <pc:picChg chg="add mod">
          <ac:chgData name="Cole Gutknecht" userId="a28868de-78fd-43e4-a6f6-635d12dc781e" providerId="ADAL" clId="{8B901C4A-EF12-F24C-BAD4-B13B43DDB313}" dt="2022-11-01T22:04:45.660" v="395" actId="207"/>
          <ac:picMkLst>
            <pc:docMk/>
            <pc:sldMk cId="3139340054" sldId="328"/>
            <ac:picMk id="35" creationId="{C731D173-447C-26F3-08BF-DF2E13338381}"/>
          </ac:picMkLst>
        </pc:picChg>
        <pc:inkChg chg="add del">
          <ac:chgData name="Cole Gutknecht" userId="a28868de-78fd-43e4-a6f6-635d12dc781e" providerId="ADAL" clId="{8B901C4A-EF12-F24C-BAD4-B13B43DDB313}" dt="2022-11-01T21:51:52.564" v="363" actId="9405"/>
          <ac:inkMkLst>
            <pc:docMk/>
            <pc:sldMk cId="3139340054" sldId="328"/>
            <ac:inkMk id="2" creationId="{A8F85C46-2FEA-72CB-F860-BEFB01E58E78}"/>
          </ac:inkMkLst>
        </pc:inkChg>
        <pc:cxnChg chg="add mod">
          <ac:chgData name="Cole Gutknecht" userId="a28868de-78fd-43e4-a6f6-635d12dc781e" providerId="ADAL" clId="{8B901C4A-EF12-F24C-BAD4-B13B43DDB313}" dt="2022-11-01T22:05:01.207" v="397" actId="208"/>
          <ac:cxnSpMkLst>
            <pc:docMk/>
            <pc:sldMk cId="3139340054" sldId="328"/>
            <ac:cxnSpMk id="14" creationId="{DE2126B7-2E7A-60CA-036C-C32DC20D3C7D}"/>
          </ac:cxnSpMkLst>
        </pc:cxnChg>
        <pc:cxnChg chg="add del mod">
          <ac:chgData name="Cole Gutknecht" userId="a28868de-78fd-43e4-a6f6-635d12dc781e" providerId="ADAL" clId="{8B901C4A-EF12-F24C-BAD4-B13B43DDB313}" dt="2022-11-01T21:58:35.347" v="371" actId="478"/>
          <ac:cxnSpMkLst>
            <pc:docMk/>
            <pc:sldMk cId="3139340054" sldId="328"/>
            <ac:cxnSpMk id="18" creationId="{53B21C2E-A7A1-7122-0E9E-32A721713D92}"/>
          </ac:cxnSpMkLst>
        </pc:cxnChg>
        <pc:cxnChg chg="add mod">
          <ac:chgData name="Cole Gutknecht" userId="a28868de-78fd-43e4-a6f6-635d12dc781e" providerId="ADAL" clId="{8B901C4A-EF12-F24C-BAD4-B13B43DDB313}" dt="2022-11-01T22:04:52.785" v="396" actId="208"/>
          <ac:cxnSpMkLst>
            <pc:docMk/>
            <pc:sldMk cId="3139340054" sldId="328"/>
            <ac:cxnSpMk id="20" creationId="{395E2950-AE2C-3833-8784-E55C8263C050}"/>
          </ac:cxnSpMkLst>
        </pc:cxnChg>
      </pc:sldChg>
      <pc:sldChg chg="addSp delSp modSp add mod modAnim">
        <pc:chgData name="Cole Gutknecht" userId="a28868de-78fd-43e4-a6f6-635d12dc781e" providerId="ADAL" clId="{8B901C4A-EF12-F24C-BAD4-B13B43DDB313}" dt="2022-11-06T19:45:31.726" v="551" actId="1076"/>
        <pc:sldMkLst>
          <pc:docMk/>
          <pc:sldMk cId="1150112675" sldId="329"/>
        </pc:sldMkLst>
        <pc:spChg chg="add mod">
          <ac:chgData name="Cole Gutknecht" userId="a28868de-78fd-43e4-a6f6-635d12dc781e" providerId="ADAL" clId="{8B901C4A-EF12-F24C-BAD4-B13B43DDB313}" dt="2022-11-01T22:14:21.887" v="433" actId="1076"/>
          <ac:spMkLst>
            <pc:docMk/>
            <pc:sldMk cId="1150112675" sldId="329"/>
            <ac:spMk id="2" creationId="{E4ABDF38-2760-43F8-02C0-7DD74A0EFD1F}"/>
          </ac:spMkLst>
        </pc:spChg>
        <pc:spChg chg="add del mod">
          <ac:chgData name="Cole Gutknecht" userId="a28868de-78fd-43e4-a6f6-635d12dc781e" providerId="ADAL" clId="{8B901C4A-EF12-F24C-BAD4-B13B43DDB313}" dt="2022-11-01T22:14:36.658" v="435" actId="478"/>
          <ac:spMkLst>
            <pc:docMk/>
            <pc:sldMk cId="1150112675" sldId="329"/>
            <ac:spMk id="5" creationId="{3ACC7E64-9DD3-1460-4B02-1FD3731883B9}"/>
          </ac:spMkLst>
        </pc:spChg>
        <pc:spChg chg="mod">
          <ac:chgData name="Cole Gutknecht" userId="a28868de-78fd-43e4-a6f6-635d12dc781e" providerId="ADAL" clId="{8B901C4A-EF12-F24C-BAD4-B13B43DDB313}" dt="2022-11-06T19:44:59.193" v="545" actId="14100"/>
          <ac:spMkLst>
            <pc:docMk/>
            <pc:sldMk cId="1150112675" sldId="329"/>
            <ac:spMk id="15" creationId="{FC4D6564-1D43-7256-645C-E52F2DAA2102}"/>
          </ac:spMkLst>
        </pc:spChg>
        <pc:spChg chg="mod">
          <ac:chgData name="Cole Gutknecht" userId="a28868de-78fd-43e4-a6f6-635d12dc781e" providerId="ADAL" clId="{8B901C4A-EF12-F24C-BAD4-B13B43DDB313}" dt="2022-11-06T19:44:52.540" v="543" actId="1076"/>
          <ac:spMkLst>
            <pc:docMk/>
            <pc:sldMk cId="1150112675" sldId="329"/>
            <ac:spMk id="16" creationId="{436BC7D2-0CD3-3025-4843-A93DEB718A6B}"/>
          </ac:spMkLst>
        </pc:spChg>
        <pc:spChg chg="add mod">
          <ac:chgData name="Cole Gutknecht" userId="a28868de-78fd-43e4-a6f6-635d12dc781e" providerId="ADAL" clId="{8B901C4A-EF12-F24C-BAD4-B13B43DDB313}" dt="2022-11-01T22:10:39.137" v="413" actId="207"/>
          <ac:spMkLst>
            <pc:docMk/>
            <pc:sldMk cId="1150112675" sldId="329"/>
            <ac:spMk id="17" creationId="{6EF5EA4C-C675-2663-68EA-A275DBDE9A98}"/>
          </ac:spMkLst>
        </pc:spChg>
        <pc:spChg chg="add del mod">
          <ac:chgData name="Cole Gutknecht" userId="a28868de-78fd-43e4-a6f6-635d12dc781e" providerId="ADAL" clId="{8B901C4A-EF12-F24C-BAD4-B13B43DDB313}" dt="2022-11-01T22:15:04.760" v="440" actId="478"/>
          <ac:spMkLst>
            <pc:docMk/>
            <pc:sldMk cId="1150112675" sldId="329"/>
            <ac:spMk id="18" creationId="{456B4371-74FB-C5FF-28AF-2414D22FC63D}"/>
          </ac:spMkLst>
        </pc:spChg>
        <pc:spChg chg="mod">
          <ac:chgData name="Cole Gutknecht" userId="a28868de-78fd-43e4-a6f6-635d12dc781e" providerId="ADAL" clId="{8B901C4A-EF12-F24C-BAD4-B13B43DDB313}" dt="2022-11-06T19:45:25.429" v="550" actId="1076"/>
          <ac:spMkLst>
            <pc:docMk/>
            <pc:sldMk cId="1150112675" sldId="329"/>
            <ac:spMk id="19" creationId="{EEB60162-031A-D4A2-4822-8D1A5AF8DCBF}"/>
          </ac:spMkLst>
        </pc:spChg>
        <pc:spChg chg="add del mod">
          <ac:chgData name="Cole Gutknecht" userId="a28868de-78fd-43e4-a6f6-635d12dc781e" providerId="ADAL" clId="{8B901C4A-EF12-F24C-BAD4-B13B43DDB313}" dt="2022-11-01T22:15:04.760" v="440" actId="478"/>
          <ac:spMkLst>
            <pc:docMk/>
            <pc:sldMk cId="1150112675" sldId="329"/>
            <ac:spMk id="21" creationId="{DB876642-599D-8C7C-D0A7-720337713FBE}"/>
          </ac:spMkLst>
        </pc:spChg>
        <pc:spChg chg="mod">
          <ac:chgData name="Cole Gutknecht" userId="a28868de-78fd-43e4-a6f6-635d12dc781e" providerId="ADAL" clId="{8B901C4A-EF12-F24C-BAD4-B13B43DDB313}" dt="2022-11-06T19:45:31.726" v="551" actId="1076"/>
          <ac:spMkLst>
            <pc:docMk/>
            <pc:sldMk cId="1150112675" sldId="329"/>
            <ac:spMk id="22" creationId="{3C438224-508E-A407-AF36-9C39E70D496F}"/>
          </ac:spMkLst>
        </pc:spChg>
        <pc:spChg chg="add del mod">
          <ac:chgData name="Cole Gutknecht" userId="a28868de-78fd-43e4-a6f6-635d12dc781e" providerId="ADAL" clId="{8B901C4A-EF12-F24C-BAD4-B13B43DDB313}" dt="2022-11-01T22:15:04.760" v="440" actId="478"/>
          <ac:spMkLst>
            <pc:docMk/>
            <pc:sldMk cId="1150112675" sldId="329"/>
            <ac:spMk id="23" creationId="{E0FD3FBC-31CB-3686-EBF5-AB06464D8FFF}"/>
          </ac:spMkLst>
        </pc:spChg>
        <pc:spChg chg="add del mod">
          <ac:chgData name="Cole Gutknecht" userId="a28868de-78fd-43e4-a6f6-635d12dc781e" providerId="ADAL" clId="{8B901C4A-EF12-F24C-BAD4-B13B43DDB313}" dt="2022-11-01T22:15:04.760" v="440" actId="478"/>
          <ac:spMkLst>
            <pc:docMk/>
            <pc:sldMk cId="1150112675" sldId="329"/>
            <ac:spMk id="24" creationId="{AD0DA342-607A-34C0-F0C5-2CDDDDD84D3C}"/>
          </ac:spMkLst>
        </pc:spChg>
        <pc:spChg chg="add mod">
          <ac:chgData name="Cole Gutknecht" userId="a28868de-78fd-43e4-a6f6-635d12dc781e" providerId="ADAL" clId="{8B901C4A-EF12-F24C-BAD4-B13B43DDB313}" dt="2022-11-01T22:14:30.768" v="434" actId="1076"/>
          <ac:spMkLst>
            <pc:docMk/>
            <pc:sldMk cId="1150112675" sldId="329"/>
            <ac:spMk id="32" creationId="{58422FA1-AD0F-FE60-9E70-B1344277B350}"/>
          </ac:spMkLst>
        </pc:spChg>
        <pc:spChg chg="add mod">
          <ac:chgData name="Cole Gutknecht" userId="a28868de-78fd-43e4-a6f6-635d12dc781e" providerId="ADAL" clId="{8B901C4A-EF12-F24C-BAD4-B13B43DDB313}" dt="2022-11-01T22:14:41.859" v="437" actId="1076"/>
          <ac:spMkLst>
            <pc:docMk/>
            <pc:sldMk cId="1150112675" sldId="329"/>
            <ac:spMk id="33" creationId="{ABAEF966-8A53-FACA-C3C3-6F2886396631}"/>
          </ac:spMkLst>
        </pc:spChg>
        <pc:spChg chg="add mod">
          <ac:chgData name="Cole Gutknecht" userId="a28868de-78fd-43e4-a6f6-635d12dc781e" providerId="ADAL" clId="{8B901C4A-EF12-F24C-BAD4-B13B43DDB313}" dt="2022-11-01T22:14:50.688" v="439" actId="1076"/>
          <ac:spMkLst>
            <pc:docMk/>
            <pc:sldMk cId="1150112675" sldId="329"/>
            <ac:spMk id="34" creationId="{68A90E61-3925-4DDA-58BE-012E535EF2C0}"/>
          </ac:spMkLst>
        </pc:spChg>
        <pc:spChg chg="add mod">
          <ac:chgData name="Cole Gutknecht" userId="a28868de-78fd-43e4-a6f6-635d12dc781e" providerId="ADAL" clId="{8B901C4A-EF12-F24C-BAD4-B13B43DDB313}" dt="2022-11-01T22:15:10.020" v="442" actId="1076"/>
          <ac:spMkLst>
            <pc:docMk/>
            <pc:sldMk cId="1150112675" sldId="329"/>
            <ac:spMk id="36" creationId="{1BD5020E-1E29-6B3C-1D14-DFE8DDC14DEF}"/>
          </ac:spMkLst>
        </pc:spChg>
        <pc:spChg chg="add mod">
          <ac:chgData name="Cole Gutknecht" userId="a28868de-78fd-43e4-a6f6-635d12dc781e" providerId="ADAL" clId="{8B901C4A-EF12-F24C-BAD4-B13B43DDB313}" dt="2022-11-01T22:15:10.020" v="442" actId="1076"/>
          <ac:spMkLst>
            <pc:docMk/>
            <pc:sldMk cId="1150112675" sldId="329"/>
            <ac:spMk id="37" creationId="{76C84DCC-89CC-1539-BA96-187BCDEF0D35}"/>
          </ac:spMkLst>
        </pc:spChg>
        <pc:spChg chg="add mod">
          <ac:chgData name="Cole Gutknecht" userId="a28868de-78fd-43e4-a6f6-635d12dc781e" providerId="ADAL" clId="{8B901C4A-EF12-F24C-BAD4-B13B43DDB313}" dt="2022-11-01T22:15:10.020" v="442" actId="1076"/>
          <ac:spMkLst>
            <pc:docMk/>
            <pc:sldMk cId="1150112675" sldId="329"/>
            <ac:spMk id="38" creationId="{33A5D853-C6CA-BD51-30C9-21732F7564D9}"/>
          </ac:spMkLst>
        </pc:spChg>
        <pc:spChg chg="add mod">
          <ac:chgData name="Cole Gutknecht" userId="a28868de-78fd-43e4-a6f6-635d12dc781e" providerId="ADAL" clId="{8B901C4A-EF12-F24C-BAD4-B13B43DDB313}" dt="2022-11-01T22:15:10.020" v="442" actId="1076"/>
          <ac:spMkLst>
            <pc:docMk/>
            <pc:sldMk cId="1150112675" sldId="329"/>
            <ac:spMk id="39" creationId="{2F359848-1959-D0F2-47BE-5393FE4941BD}"/>
          </ac:spMkLst>
        </pc:spChg>
        <pc:spChg chg="add mod">
          <ac:chgData name="Cole Gutknecht" userId="a28868de-78fd-43e4-a6f6-635d12dc781e" providerId="ADAL" clId="{8B901C4A-EF12-F24C-BAD4-B13B43DDB313}" dt="2022-11-01T22:15:10.020" v="442" actId="1076"/>
          <ac:spMkLst>
            <pc:docMk/>
            <pc:sldMk cId="1150112675" sldId="329"/>
            <ac:spMk id="40" creationId="{029F59FF-5D05-2BC2-C98C-9F1BBCAA1D12}"/>
          </ac:spMkLst>
        </pc:spChg>
        <pc:spChg chg="add mod">
          <ac:chgData name="Cole Gutknecht" userId="a28868de-78fd-43e4-a6f6-635d12dc781e" providerId="ADAL" clId="{8B901C4A-EF12-F24C-BAD4-B13B43DDB313}" dt="2022-11-01T22:16:01.417" v="444" actId="207"/>
          <ac:spMkLst>
            <pc:docMk/>
            <pc:sldMk cId="1150112675" sldId="329"/>
            <ac:spMk id="41" creationId="{1245EC07-D281-6672-4FF4-D9132AAA3EFE}"/>
          </ac:spMkLst>
        </pc:spChg>
        <pc:spChg chg="add del mod">
          <ac:chgData name="Cole Gutknecht" userId="a28868de-78fd-43e4-a6f6-635d12dc781e" providerId="ADAL" clId="{8B901C4A-EF12-F24C-BAD4-B13B43DDB313}" dt="2022-11-01T22:16:20.187" v="449" actId="478"/>
          <ac:spMkLst>
            <pc:docMk/>
            <pc:sldMk cId="1150112675" sldId="329"/>
            <ac:spMk id="42" creationId="{843CF007-672F-C24C-F0B9-646253276411}"/>
          </ac:spMkLst>
        </pc:spChg>
        <pc:picChg chg="del">
          <ac:chgData name="Cole Gutknecht" userId="a28868de-78fd-43e4-a6f6-635d12dc781e" providerId="ADAL" clId="{8B901C4A-EF12-F24C-BAD4-B13B43DDB313}" dt="2022-11-01T22:05:48.438" v="399" actId="478"/>
          <ac:picMkLst>
            <pc:docMk/>
            <pc:sldMk cId="1150112675" sldId="329"/>
            <ac:picMk id="25" creationId="{DB5A12E9-F46F-9AEB-8CD1-FF162536ED64}"/>
          </ac:picMkLst>
        </pc:picChg>
        <pc:picChg chg="del">
          <ac:chgData name="Cole Gutknecht" userId="a28868de-78fd-43e4-a6f6-635d12dc781e" providerId="ADAL" clId="{8B901C4A-EF12-F24C-BAD4-B13B43DDB313}" dt="2022-11-01T22:05:48.438" v="399" actId="478"/>
          <ac:picMkLst>
            <pc:docMk/>
            <pc:sldMk cId="1150112675" sldId="329"/>
            <ac:picMk id="26" creationId="{C9CC0D1B-1DD8-342E-1CD1-CC1EB18AF493}"/>
          </ac:picMkLst>
        </pc:picChg>
        <pc:picChg chg="del">
          <ac:chgData name="Cole Gutknecht" userId="a28868de-78fd-43e4-a6f6-635d12dc781e" providerId="ADAL" clId="{8B901C4A-EF12-F24C-BAD4-B13B43DDB313}" dt="2022-11-01T22:05:48.438" v="399" actId="478"/>
          <ac:picMkLst>
            <pc:docMk/>
            <pc:sldMk cId="1150112675" sldId="329"/>
            <ac:picMk id="27" creationId="{64B99B89-7F05-E763-CDA8-5956DDEA9345}"/>
          </ac:picMkLst>
        </pc:picChg>
        <pc:picChg chg="del">
          <ac:chgData name="Cole Gutknecht" userId="a28868de-78fd-43e4-a6f6-635d12dc781e" providerId="ADAL" clId="{8B901C4A-EF12-F24C-BAD4-B13B43DDB313}" dt="2022-11-01T22:05:48.438" v="399" actId="478"/>
          <ac:picMkLst>
            <pc:docMk/>
            <pc:sldMk cId="1150112675" sldId="329"/>
            <ac:picMk id="28" creationId="{C527EC0B-8124-E66C-99ED-038998A362C3}"/>
          </ac:picMkLst>
        </pc:picChg>
        <pc:picChg chg="del">
          <ac:chgData name="Cole Gutknecht" userId="a28868de-78fd-43e4-a6f6-635d12dc781e" providerId="ADAL" clId="{8B901C4A-EF12-F24C-BAD4-B13B43DDB313}" dt="2022-11-01T22:05:48.438" v="399" actId="478"/>
          <ac:picMkLst>
            <pc:docMk/>
            <pc:sldMk cId="1150112675" sldId="329"/>
            <ac:picMk id="29" creationId="{D9650C59-5F7D-C095-1E8E-2FE91F193921}"/>
          </ac:picMkLst>
        </pc:picChg>
        <pc:picChg chg="del">
          <ac:chgData name="Cole Gutknecht" userId="a28868de-78fd-43e4-a6f6-635d12dc781e" providerId="ADAL" clId="{8B901C4A-EF12-F24C-BAD4-B13B43DDB313}" dt="2022-11-01T22:05:48.438" v="399" actId="478"/>
          <ac:picMkLst>
            <pc:docMk/>
            <pc:sldMk cId="1150112675" sldId="329"/>
            <ac:picMk id="30" creationId="{D5329055-0CA2-D0EA-153F-0F484C83CCC2}"/>
          </ac:picMkLst>
        </pc:picChg>
        <pc:picChg chg="del">
          <ac:chgData name="Cole Gutknecht" userId="a28868de-78fd-43e4-a6f6-635d12dc781e" providerId="ADAL" clId="{8B901C4A-EF12-F24C-BAD4-B13B43DDB313}" dt="2022-11-01T22:05:48.438" v="399" actId="478"/>
          <ac:picMkLst>
            <pc:docMk/>
            <pc:sldMk cId="1150112675" sldId="329"/>
            <ac:picMk id="31" creationId="{91943DC5-6623-6730-76B0-E092351DD074}"/>
          </ac:picMkLst>
        </pc:picChg>
        <pc:picChg chg="del">
          <ac:chgData name="Cole Gutknecht" userId="a28868de-78fd-43e4-a6f6-635d12dc781e" providerId="ADAL" clId="{8B901C4A-EF12-F24C-BAD4-B13B43DDB313}" dt="2022-11-01T22:05:48.438" v="399" actId="478"/>
          <ac:picMkLst>
            <pc:docMk/>
            <pc:sldMk cId="1150112675" sldId="329"/>
            <ac:picMk id="35" creationId="{C731D173-447C-26F3-08BF-DF2E13338381}"/>
          </ac:picMkLst>
        </pc:picChg>
        <pc:picChg chg="del">
          <ac:chgData name="Cole Gutknecht" userId="a28868de-78fd-43e4-a6f6-635d12dc781e" providerId="ADAL" clId="{8B901C4A-EF12-F24C-BAD4-B13B43DDB313}" dt="2022-11-01T22:05:48.438" v="399" actId="478"/>
          <ac:picMkLst>
            <pc:docMk/>
            <pc:sldMk cId="1150112675" sldId="329"/>
            <ac:picMk id="1026" creationId="{00CA6D35-A8E4-EF76-CB30-E6F226E46F6F}"/>
          </ac:picMkLst>
        </pc:picChg>
        <pc:cxnChg chg="del">
          <ac:chgData name="Cole Gutknecht" userId="a28868de-78fd-43e4-a6f6-635d12dc781e" providerId="ADAL" clId="{8B901C4A-EF12-F24C-BAD4-B13B43DDB313}" dt="2022-11-01T22:05:48.438" v="399" actId="478"/>
          <ac:cxnSpMkLst>
            <pc:docMk/>
            <pc:sldMk cId="1150112675" sldId="329"/>
            <ac:cxnSpMk id="14" creationId="{DE2126B7-2E7A-60CA-036C-C32DC20D3C7D}"/>
          </ac:cxnSpMkLst>
        </pc:cxnChg>
        <pc:cxnChg chg="del">
          <ac:chgData name="Cole Gutknecht" userId="a28868de-78fd-43e4-a6f6-635d12dc781e" providerId="ADAL" clId="{8B901C4A-EF12-F24C-BAD4-B13B43DDB313}" dt="2022-11-01T22:05:48.438" v="399" actId="478"/>
          <ac:cxnSpMkLst>
            <pc:docMk/>
            <pc:sldMk cId="1150112675" sldId="329"/>
            <ac:cxnSpMk id="20" creationId="{395E2950-AE2C-3833-8784-E55C8263C050}"/>
          </ac:cxnSpMkLst>
        </pc:cxnChg>
        <pc:cxnChg chg="add mod">
          <ac:chgData name="Cole Gutknecht" userId="a28868de-78fd-43e4-a6f6-635d12dc781e" providerId="ADAL" clId="{8B901C4A-EF12-F24C-BAD4-B13B43DDB313}" dt="2022-11-01T22:16:54.935" v="454" actId="1076"/>
          <ac:cxnSpMkLst>
            <pc:docMk/>
            <pc:sldMk cId="1150112675" sldId="329"/>
            <ac:cxnSpMk id="44" creationId="{450D14C8-FF78-E26B-5D4A-DCC15AFB122B}"/>
          </ac:cxnSpMkLst>
        </pc:cxnChg>
        <pc:cxnChg chg="add mod">
          <ac:chgData name="Cole Gutknecht" userId="a28868de-78fd-43e4-a6f6-635d12dc781e" providerId="ADAL" clId="{8B901C4A-EF12-F24C-BAD4-B13B43DDB313}" dt="2022-11-01T22:16:54.935" v="454" actId="1076"/>
          <ac:cxnSpMkLst>
            <pc:docMk/>
            <pc:sldMk cId="1150112675" sldId="329"/>
            <ac:cxnSpMk id="45" creationId="{FCC87B38-CA6E-44A1-E083-D9AC16A4F0E9}"/>
          </ac:cxnSpMkLst>
        </pc:cxnChg>
      </pc:sldChg>
    </pc:docChg>
  </pc:docChgLst>
  <pc:docChgLst>
    <pc:chgData name="Tyler Ince-Ingram" userId="1550ea03-eb3f-454c-baaa-467fc3908c06" providerId="ADAL" clId="{8C149B5B-3AF6-4B02-87A8-5345C3E97571}"/>
    <pc:docChg chg="undo custSel delSld modSld modSection">
      <pc:chgData name="Tyler Ince-Ingram" userId="1550ea03-eb3f-454c-baaa-467fc3908c06" providerId="ADAL" clId="{8C149B5B-3AF6-4B02-87A8-5345C3E97571}" dt="2022-11-06T21:52:55.710" v="795"/>
      <pc:docMkLst>
        <pc:docMk/>
      </pc:docMkLst>
      <pc:sldChg chg="modSp mod">
        <pc:chgData name="Tyler Ince-Ingram" userId="1550ea03-eb3f-454c-baaa-467fc3908c06" providerId="ADAL" clId="{8C149B5B-3AF6-4B02-87A8-5345C3E97571}" dt="2022-11-06T18:17:09.137" v="229" actId="20577"/>
        <pc:sldMkLst>
          <pc:docMk/>
          <pc:sldMk cId="1799507294" sldId="256"/>
        </pc:sldMkLst>
        <pc:spChg chg="mod">
          <ac:chgData name="Tyler Ince-Ingram" userId="1550ea03-eb3f-454c-baaa-467fc3908c06" providerId="ADAL" clId="{8C149B5B-3AF6-4B02-87A8-5345C3E97571}" dt="2022-11-06T18:17:09.137" v="229" actId="20577"/>
          <ac:spMkLst>
            <pc:docMk/>
            <pc:sldMk cId="1799507294" sldId="256"/>
            <ac:spMk id="7" creationId="{3A22EF64-05B7-4CCE-9F0F-78D2A3E1B57F}"/>
          </ac:spMkLst>
        </pc:spChg>
        <pc:picChg chg="mod">
          <ac:chgData name="Tyler Ince-Ingram" userId="1550ea03-eb3f-454c-baaa-467fc3908c06" providerId="ADAL" clId="{8C149B5B-3AF6-4B02-87A8-5345C3E97571}" dt="2022-11-04T15:05:42.696" v="24" actId="1076"/>
          <ac:picMkLst>
            <pc:docMk/>
            <pc:sldMk cId="1799507294" sldId="256"/>
            <ac:picMk id="1028" creationId="{F1FEA463-F58A-0D3C-49F5-7948FA474925}"/>
          </ac:picMkLst>
        </pc:picChg>
      </pc:sldChg>
      <pc:sldChg chg="addSp delSp modSp mod modAnim modCm">
        <pc:chgData name="Tyler Ince-Ingram" userId="1550ea03-eb3f-454c-baaa-467fc3908c06" providerId="ADAL" clId="{8C149B5B-3AF6-4B02-87A8-5345C3E97571}" dt="2022-11-06T19:02:18.185" v="231"/>
        <pc:sldMkLst>
          <pc:docMk/>
          <pc:sldMk cId="3549147574" sldId="261"/>
        </pc:sldMkLst>
        <pc:spChg chg="add mod topLvl">
          <ac:chgData name="Tyler Ince-Ingram" userId="1550ea03-eb3f-454c-baaa-467fc3908c06" providerId="ADAL" clId="{8C149B5B-3AF6-4B02-87A8-5345C3E97571}" dt="2022-11-06T00:59:04.869" v="138" actId="164"/>
          <ac:spMkLst>
            <pc:docMk/>
            <pc:sldMk cId="3549147574" sldId="261"/>
            <ac:spMk id="4" creationId="{C725AF3D-EF77-6FCD-0446-F9CA52D7F929}"/>
          </ac:spMkLst>
        </pc:spChg>
        <pc:spChg chg="add mod ord topLvl">
          <ac:chgData name="Tyler Ince-Ingram" userId="1550ea03-eb3f-454c-baaa-467fc3908c06" providerId="ADAL" clId="{8C149B5B-3AF6-4B02-87A8-5345C3E97571}" dt="2022-11-06T00:59:04.869" v="138" actId="164"/>
          <ac:spMkLst>
            <pc:docMk/>
            <pc:sldMk cId="3549147574" sldId="261"/>
            <ac:spMk id="6" creationId="{9BF0C87E-BD97-E3D9-5EF3-62E175DA5EBE}"/>
          </ac:spMkLst>
        </pc:spChg>
        <pc:spChg chg="add del mod">
          <ac:chgData name="Tyler Ince-Ingram" userId="1550ea03-eb3f-454c-baaa-467fc3908c06" providerId="ADAL" clId="{8C149B5B-3AF6-4B02-87A8-5345C3E97571}" dt="2022-11-06T00:55:41.784" v="116" actId="478"/>
          <ac:spMkLst>
            <pc:docMk/>
            <pc:sldMk cId="3549147574" sldId="261"/>
            <ac:spMk id="8" creationId="{972A3878-48A8-787B-A19A-E1D865D7B0FA}"/>
          </ac:spMkLst>
        </pc:spChg>
        <pc:spChg chg="add mod topLvl">
          <ac:chgData name="Tyler Ince-Ingram" userId="1550ea03-eb3f-454c-baaa-467fc3908c06" providerId="ADAL" clId="{8C149B5B-3AF6-4B02-87A8-5345C3E97571}" dt="2022-11-06T00:59:04.869" v="138" actId="164"/>
          <ac:spMkLst>
            <pc:docMk/>
            <pc:sldMk cId="3549147574" sldId="261"/>
            <ac:spMk id="9" creationId="{157A822F-2907-F183-FA01-B53F992C1CED}"/>
          </ac:spMkLst>
        </pc:spChg>
        <pc:spChg chg="add mod topLvl">
          <ac:chgData name="Tyler Ince-Ingram" userId="1550ea03-eb3f-454c-baaa-467fc3908c06" providerId="ADAL" clId="{8C149B5B-3AF6-4B02-87A8-5345C3E97571}" dt="2022-11-06T00:59:04.869" v="138" actId="164"/>
          <ac:spMkLst>
            <pc:docMk/>
            <pc:sldMk cId="3549147574" sldId="261"/>
            <ac:spMk id="10" creationId="{460DB940-25C9-D73A-CF6A-F12C5E6CBFE6}"/>
          </ac:spMkLst>
        </pc:spChg>
        <pc:spChg chg="add mod topLvl">
          <ac:chgData name="Tyler Ince-Ingram" userId="1550ea03-eb3f-454c-baaa-467fc3908c06" providerId="ADAL" clId="{8C149B5B-3AF6-4B02-87A8-5345C3E97571}" dt="2022-11-06T00:59:04.869" v="138" actId="164"/>
          <ac:spMkLst>
            <pc:docMk/>
            <pc:sldMk cId="3549147574" sldId="261"/>
            <ac:spMk id="11" creationId="{A2915790-9348-005A-2A0D-E8E85FD29C10}"/>
          </ac:spMkLst>
        </pc:spChg>
        <pc:spChg chg="add mod topLvl">
          <ac:chgData name="Tyler Ince-Ingram" userId="1550ea03-eb3f-454c-baaa-467fc3908c06" providerId="ADAL" clId="{8C149B5B-3AF6-4B02-87A8-5345C3E97571}" dt="2022-11-06T00:58:59.606" v="137" actId="165"/>
          <ac:spMkLst>
            <pc:docMk/>
            <pc:sldMk cId="3549147574" sldId="261"/>
            <ac:spMk id="13" creationId="{F1BBF8EB-4697-DB9A-4BF4-131A54DBE14A}"/>
          </ac:spMkLst>
        </pc:spChg>
        <pc:spChg chg="add mod topLvl">
          <ac:chgData name="Tyler Ince-Ingram" userId="1550ea03-eb3f-454c-baaa-467fc3908c06" providerId="ADAL" clId="{8C149B5B-3AF6-4B02-87A8-5345C3E97571}" dt="2022-11-06T00:58:59.606" v="137" actId="165"/>
          <ac:spMkLst>
            <pc:docMk/>
            <pc:sldMk cId="3549147574" sldId="261"/>
            <ac:spMk id="15" creationId="{CEE21428-9947-B361-4AA5-EF4C62CD9FD5}"/>
          </ac:spMkLst>
        </pc:spChg>
        <pc:grpChg chg="add del mod">
          <ac:chgData name="Tyler Ince-Ingram" userId="1550ea03-eb3f-454c-baaa-467fc3908c06" providerId="ADAL" clId="{8C149B5B-3AF6-4B02-87A8-5345C3E97571}" dt="2022-11-06T00:58:59.606" v="137" actId="165"/>
          <ac:grpSpMkLst>
            <pc:docMk/>
            <pc:sldMk cId="3549147574" sldId="261"/>
            <ac:grpSpMk id="16" creationId="{C8E12AB8-CA1F-7A55-2F53-2067586921C4}"/>
          </ac:grpSpMkLst>
        </pc:grpChg>
        <pc:grpChg chg="add mod">
          <ac:chgData name="Tyler Ince-Ingram" userId="1550ea03-eb3f-454c-baaa-467fc3908c06" providerId="ADAL" clId="{8C149B5B-3AF6-4B02-87A8-5345C3E97571}" dt="2022-11-06T00:59:04.869" v="138" actId="164"/>
          <ac:grpSpMkLst>
            <pc:docMk/>
            <pc:sldMk cId="3549147574" sldId="261"/>
            <ac:grpSpMk id="18" creationId="{F1C2071B-0CDE-937D-2F49-9E046281B963}"/>
          </ac:grpSpMkLst>
        </pc:grpChg>
        <pc:picChg chg="mod">
          <ac:chgData name="Tyler Ince-Ingram" userId="1550ea03-eb3f-454c-baaa-467fc3908c06" providerId="ADAL" clId="{8C149B5B-3AF6-4B02-87A8-5345C3E97571}" dt="2022-11-06T00:57:59.364" v="133" actId="14100"/>
          <ac:picMkLst>
            <pc:docMk/>
            <pc:sldMk cId="3549147574" sldId="261"/>
            <ac:picMk id="23556" creationId="{90938ADD-60CC-4216-3F61-FD327607A91C}"/>
          </ac:picMkLst>
        </pc:picChg>
        <pc:cxnChg chg="mod">
          <ac:chgData name="Tyler Ince-Ingram" userId="1550ea03-eb3f-454c-baaa-467fc3908c06" providerId="ADAL" clId="{8C149B5B-3AF6-4B02-87A8-5345C3E97571}" dt="2022-11-06T00:52:27.269" v="95" actId="688"/>
          <ac:cxnSpMkLst>
            <pc:docMk/>
            <pc:sldMk cId="3549147574" sldId="261"/>
            <ac:cxnSpMk id="19" creationId="{24DDD935-9CAF-5CB4-DC94-6B540ABF1229}"/>
          </ac:cxnSpMkLst>
        </pc:cxnChg>
      </pc:sldChg>
      <pc:sldChg chg="modSp modAnim">
        <pc:chgData name="Tyler Ince-Ingram" userId="1550ea03-eb3f-454c-baaa-467fc3908c06" providerId="ADAL" clId="{8C149B5B-3AF6-4B02-87A8-5345C3E97571}" dt="2022-11-06T21:34:34.288" v="753" actId="20577"/>
        <pc:sldMkLst>
          <pc:docMk/>
          <pc:sldMk cId="2750239876" sldId="268"/>
        </pc:sldMkLst>
        <pc:spChg chg="mod">
          <ac:chgData name="Tyler Ince-Ingram" userId="1550ea03-eb3f-454c-baaa-467fc3908c06" providerId="ADAL" clId="{8C149B5B-3AF6-4B02-87A8-5345C3E97571}" dt="2022-11-06T21:34:34.288" v="753" actId="20577"/>
          <ac:spMkLst>
            <pc:docMk/>
            <pc:sldMk cId="2750239876" sldId="268"/>
            <ac:spMk id="2" creationId="{64837562-07CB-4036-A3EB-F240C1A60473}"/>
          </ac:spMkLst>
        </pc:spChg>
      </pc:sldChg>
      <pc:sldChg chg="modCm">
        <pc:chgData name="Tyler Ince-Ingram" userId="1550ea03-eb3f-454c-baaa-467fc3908c06" providerId="ADAL" clId="{8C149B5B-3AF6-4B02-87A8-5345C3E97571}" dt="2022-11-06T18:46:50.089" v="230" actId="2056"/>
        <pc:sldMkLst>
          <pc:docMk/>
          <pc:sldMk cId="2461593253" sldId="270"/>
        </pc:sldMkLst>
      </pc:sldChg>
      <pc:sldChg chg="addSp delSp modSp mod">
        <pc:chgData name="Tyler Ince-Ingram" userId="1550ea03-eb3f-454c-baaa-467fc3908c06" providerId="ADAL" clId="{8C149B5B-3AF6-4B02-87A8-5345C3E97571}" dt="2022-11-03T20:06:06.144" v="7" actId="9405"/>
        <pc:sldMkLst>
          <pc:docMk/>
          <pc:sldMk cId="2426727982" sldId="281"/>
        </pc:sldMkLst>
        <pc:spChg chg="add del mod">
          <ac:chgData name="Tyler Ince-Ingram" userId="1550ea03-eb3f-454c-baaa-467fc3908c06" providerId="ADAL" clId="{8C149B5B-3AF6-4B02-87A8-5345C3E97571}" dt="2022-11-03T20:05:53.248" v="5" actId="478"/>
          <ac:spMkLst>
            <pc:docMk/>
            <pc:sldMk cId="2426727982" sldId="281"/>
            <ac:spMk id="5" creationId="{69829A42-0F7F-9648-8A64-F31EEE0473DC}"/>
          </ac:spMkLst>
        </pc:spChg>
        <pc:inkChg chg="add del">
          <ac:chgData name="Tyler Ince-Ingram" userId="1550ea03-eb3f-454c-baaa-467fc3908c06" providerId="ADAL" clId="{8C149B5B-3AF6-4B02-87A8-5345C3E97571}" dt="2022-11-03T20:06:06.144" v="7" actId="9405"/>
          <ac:inkMkLst>
            <pc:docMk/>
            <pc:sldMk cId="2426727982" sldId="281"/>
            <ac:inkMk id="6" creationId="{E1401419-6B89-399F-72F9-757F3A181353}"/>
          </ac:inkMkLst>
        </pc:inkChg>
      </pc:sldChg>
      <pc:sldChg chg="addSp delSp modSp mod delAnim modAnim">
        <pc:chgData name="Tyler Ince-Ingram" userId="1550ea03-eb3f-454c-baaa-467fc3908c06" providerId="ADAL" clId="{8C149B5B-3AF6-4B02-87A8-5345C3E97571}" dt="2022-11-06T19:13:27.225" v="280"/>
        <pc:sldMkLst>
          <pc:docMk/>
          <pc:sldMk cId="91563571" sldId="300"/>
        </pc:sldMkLst>
        <pc:spChg chg="mod topLvl">
          <ac:chgData name="Tyler Ince-Ingram" userId="1550ea03-eb3f-454c-baaa-467fc3908c06" providerId="ADAL" clId="{8C149B5B-3AF6-4B02-87A8-5345C3E97571}" dt="2022-11-06T19:09:13.389" v="255" actId="165"/>
          <ac:spMkLst>
            <pc:docMk/>
            <pc:sldMk cId="91563571" sldId="300"/>
            <ac:spMk id="6" creationId="{33C56957-2F2C-4625-EAAE-EE42633A59C8}"/>
          </ac:spMkLst>
        </pc:spChg>
        <pc:spChg chg="mod topLvl">
          <ac:chgData name="Tyler Ince-Ingram" userId="1550ea03-eb3f-454c-baaa-467fc3908c06" providerId="ADAL" clId="{8C149B5B-3AF6-4B02-87A8-5345C3E97571}" dt="2022-11-06T19:10:01.058" v="259" actId="164"/>
          <ac:spMkLst>
            <pc:docMk/>
            <pc:sldMk cId="91563571" sldId="300"/>
            <ac:spMk id="8" creationId="{56575D97-F92E-A111-A66D-9F336036A71C}"/>
          </ac:spMkLst>
        </pc:spChg>
        <pc:spChg chg="mod">
          <ac:chgData name="Tyler Ince-Ingram" userId="1550ea03-eb3f-454c-baaa-467fc3908c06" providerId="ADAL" clId="{8C149B5B-3AF6-4B02-87A8-5345C3E97571}" dt="2022-11-06T19:09:13.389" v="255" actId="165"/>
          <ac:spMkLst>
            <pc:docMk/>
            <pc:sldMk cId="91563571" sldId="300"/>
            <ac:spMk id="11" creationId="{EA5ECB34-500A-FDA5-5F7A-547F1602CA53}"/>
          </ac:spMkLst>
        </pc:spChg>
        <pc:spChg chg="mod">
          <ac:chgData name="Tyler Ince-Ingram" userId="1550ea03-eb3f-454c-baaa-467fc3908c06" providerId="ADAL" clId="{8C149B5B-3AF6-4B02-87A8-5345C3E97571}" dt="2022-11-06T19:09:13.389" v="255" actId="165"/>
          <ac:spMkLst>
            <pc:docMk/>
            <pc:sldMk cId="91563571" sldId="300"/>
            <ac:spMk id="12" creationId="{8471E4EB-6340-F8D6-AE17-03A559EFD8E8}"/>
          </ac:spMkLst>
        </pc:spChg>
        <pc:spChg chg="mod">
          <ac:chgData name="Tyler Ince-Ingram" userId="1550ea03-eb3f-454c-baaa-467fc3908c06" providerId="ADAL" clId="{8C149B5B-3AF6-4B02-87A8-5345C3E97571}" dt="2022-11-06T19:09:13.389" v="255" actId="165"/>
          <ac:spMkLst>
            <pc:docMk/>
            <pc:sldMk cId="91563571" sldId="300"/>
            <ac:spMk id="13" creationId="{DC49DECC-BEC8-71B9-6B6F-1106916897B0}"/>
          </ac:spMkLst>
        </pc:spChg>
        <pc:spChg chg="mod">
          <ac:chgData name="Tyler Ince-Ingram" userId="1550ea03-eb3f-454c-baaa-467fc3908c06" providerId="ADAL" clId="{8C149B5B-3AF6-4B02-87A8-5345C3E97571}" dt="2022-11-06T19:09:13.389" v="255" actId="165"/>
          <ac:spMkLst>
            <pc:docMk/>
            <pc:sldMk cId="91563571" sldId="300"/>
            <ac:spMk id="14" creationId="{EC38A35D-D8A5-EFB5-A57A-9A015C23301E}"/>
          </ac:spMkLst>
        </pc:spChg>
        <pc:grpChg chg="mod topLvl">
          <ac:chgData name="Tyler Ince-Ingram" userId="1550ea03-eb3f-454c-baaa-467fc3908c06" providerId="ADAL" clId="{8C149B5B-3AF6-4B02-87A8-5345C3E97571}" dt="2022-11-06T19:10:01.058" v="259" actId="164"/>
          <ac:grpSpMkLst>
            <pc:docMk/>
            <pc:sldMk cId="91563571" sldId="300"/>
            <ac:grpSpMk id="7" creationId="{7A3325FD-2424-0048-5572-CC5D7BD3820A}"/>
          </ac:grpSpMkLst>
        </pc:grpChg>
        <pc:grpChg chg="mod topLvl">
          <ac:chgData name="Tyler Ince-Ingram" userId="1550ea03-eb3f-454c-baaa-467fc3908c06" providerId="ADAL" clId="{8C149B5B-3AF6-4B02-87A8-5345C3E97571}" dt="2022-11-06T19:10:01.058" v="259" actId="164"/>
          <ac:grpSpMkLst>
            <pc:docMk/>
            <pc:sldMk cId="91563571" sldId="300"/>
            <ac:grpSpMk id="9" creationId="{1444B0C0-E14E-5339-07D8-8350BDB89C90}"/>
          </ac:grpSpMkLst>
        </pc:grpChg>
        <pc:grpChg chg="add mod">
          <ac:chgData name="Tyler Ince-Ingram" userId="1550ea03-eb3f-454c-baaa-467fc3908c06" providerId="ADAL" clId="{8C149B5B-3AF6-4B02-87A8-5345C3E97571}" dt="2022-11-06T19:10:01.058" v="259" actId="164"/>
          <ac:grpSpMkLst>
            <pc:docMk/>
            <pc:sldMk cId="91563571" sldId="300"/>
            <ac:grpSpMk id="18" creationId="{CE4F73AE-2FFA-AA9F-F3DF-EC0BFEE69606}"/>
          </ac:grpSpMkLst>
        </pc:grpChg>
        <pc:grpChg chg="mod">
          <ac:chgData name="Tyler Ince-Ingram" userId="1550ea03-eb3f-454c-baaa-467fc3908c06" providerId="ADAL" clId="{8C149B5B-3AF6-4B02-87A8-5345C3E97571}" dt="2022-11-03T20:06:32.176" v="14"/>
          <ac:grpSpMkLst>
            <pc:docMk/>
            <pc:sldMk cId="91563571" sldId="300"/>
            <ac:grpSpMk id="19" creationId="{30432B5D-B12B-F87A-083D-F164109E469A}"/>
          </ac:grpSpMkLst>
        </pc:grpChg>
        <pc:grpChg chg="del">
          <ac:chgData name="Tyler Ince-Ingram" userId="1550ea03-eb3f-454c-baaa-467fc3908c06" providerId="ADAL" clId="{8C149B5B-3AF6-4B02-87A8-5345C3E97571}" dt="2022-11-06T19:09:13.389" v="255" actId="165"/>
          <ac:grpSpMkLst>
            <pc:docMk/>
            <pc:sldMk cId="91563571" sldId="300"/>
            <ac:grpSpMk id="38" creationId="{40354A19-6686-C239-6753-0FE156D59F7C}"/>
          </ac:grpSpMkLst>
        </pc:grpChg>
        <pc:picChg chg="mod topLvl">
          <ac:chgData name="Tyler Ince-Ingram" userId="1550ea03-eb3f-454c-baaa-467fc3908c06" providerId="ADAL" clId="{8C149B5B-3AF6-4B02-87A8-5345C3E97571}" dt="2022-11-06T19:09:13.389" v="255" actId="165"/>
          <ac:picMkLst>
            <pc:docMk/>
            <pc:sldMk cId="91563571" sldId="300"/>
            <ac:picMk id="10" creationId="{E4B558FF-E701-010F-6D08-8A7B36311CE1}"/>
          </ac:picMkLst>
        </pc:picChg>
        <pc:picChg chg="add del mod ord">
          <ac:chgData name="Tyler Ince-Ingram" userId="1550ea03-eb3f-454c-baaa-467fc3908c06" providerId="ADAL" clId="{8C149B5B-3AF6-4B02-87A8-5345C3E97571}" dt="2022-11-06T19:13:24.170" v="279" actId="478"/>
          <ac:picMkLst>
            <pc:docMk/>
            <pc:sldMk cId="91563571" sldId="300"/>
            <ac:picMk id="20" creationId="{FA7BF874-303A-ED16-2A84-E62D0B4292DA}"/>
          </ac:picMkLst>
        </pc:picChg>
        <pc:picChg chg="mod topLvl">
          <ac:chgData name="Tyler Ince-Ingram" userId="1550ea03-eb3f-454c-baaa-467fc3908c06" providerId="ADAL" clId="{8C149B5B-3AF6-4B02-87A8-5345C3E97571}" dt="2022-11-06T19:09:13.389" v="255" actId="165"/>
          <ac:picMkLst>
            <pc:docMk/>
            <pc:sldMk cId="91563571" sldId="300"/>
            <ac:picMk id="1026" creationId="{51EB6978-B9A6-FDA9-66E0-0C48C4A78B62}"/>
          </ac:picMkLst>
        </pc:picChg>
        <pc:inkChg chg="add mod">
          <ac:chgData name="Tyler Ince-Ingram" userId="1550ea03-eb3f-454c-baaa-467fc3908c06" providerId="ADAL" clId="{8C149B5B-3AF6-4B02-87A8-5345C3E97571}" dt="2022-11-03T20:06:32.176" v="14"/>
          <ac:inkMkLst>
            <pc:docMk/>
            <pc:sldMk cId="91563571" sldId="300"/>
            <ac:inkMk id="4" creationId="{BE5E8E6B-637D-FD0A-FE3C-379278939BA0}"/>
          </ac:inkMkLst>
        </pc:inkChg>
        <pc:inkChg chg="mod">
          <ac:chgData name="Tyler Ince-Ingram" userId="1550ea03-eb3f-454c-baaa-467fc3908c06" providerId="ADAL" clId="{8C149B5B-3AF6-4B02-87A8-5345C3E97571}" dt="2022-11-03T20:06:32.176" v="14"/>
          <ac:inkMkLst>
            <pc:docMk/>
            <pc:sldMk cId="91563571" sldId="300"/>
            <ac:inkMk id="5" creationId="{AA533A5C-D1A3-E9BF-4D84-98C30A654AC9}"/>
          </ac:inkMkLst>
        </pc:inkChg>
        <pc:inkChg chg="add mod">
          <ac:chgData name="Tyler Ince-Ingram" userId="1550ea03-eb3f-454c-baaa-467fc3908c06" providerId="ADAL" clId="{8C149B5B-3AF6-4B02-87A8-5345C3E97571}" dt="2022-11-03T20:06:32.176" v="14"/>
          <ac:inkMkLst>
            <pc:docMk/>
            <pc:sldMk cId="91563571" sldId="300"/>
            <ac:inkMk id="16" creationId="{0F099366-B560-A6F5-8D9B-DDB65DE7703F}"/>
          </ac:inkMkLst>
        </pc:inkChg>
        <pc:inkChg chg="add mod">
          <ac:chgData name="Tyler Ince-Ingram" userId="1550ea03-eb3f-454c-baaa-467fc3908c06" providerId="ADAL" clId="{8C149B5B-3AF6-4B02-87A8-5345C3E97571}" dt="2022-11-03T20:06:32.176" v="14"/>
          <ac:inkMkLst>
            <pc:docMk/>
            <pc:sldMk cId="91563571" sldId="300"/>
            <ac:inkMk id="17" creationId="{7416E663-C299-ED7D-C81E-3F0504D8F3EB}"/>
          </ac:inkMkLst>
        </pc:inkChg>
        <pc:inkChg chg="add del mod">
          <ac:chgData name="Tyler Ince-Ingram" userId="1550ea03-eb3f-454c-baaa-467fc3908c06" providerId="ADAL" clId="{8C149B5B-3AF6-4B02-87A8-5345C3E97571}" dt="2022-11-03T20:06:32.176" v="14"/>
          <ac:inkMkLst>
            <pc:docMk/>
            <pc:sldMk cId="91563571" sldId="300"/>
            <ac:inkMk id="18" creationId="{AED5BAC6-4EFD-4559-1371-D4C163E8F0BC}"/>
          </ac:inkMkLst>
        </pc:inkChg>
      </pc:sldChg>
      <pc:sldChg chg="addSp delSp mod">
        <pc:chgData name="Tyler Ince-Ingram" userId="1550ea03-eb3f-454c-baaa-467fc3908c06" providerId="ADAL" clId="{8C149B5B-3AF6-4B02-87A8-5345C3E97571}" dt="2022-11-01T20:24:15.324" v="1" actId="34122"/>
        <pc:sldMkLst>
          <pc:docMk/>
          <pc:sldMk cId="1159824522" sldId="304"/>
        </pc:sldMkLst>
        <pc:spChg chg="add del">
          <ac:chgData name="Tyler Ince-Ingram" userId="1550ea03-eb3f-454c-baaa-467fc3908c06" providerId="ADAL" clId="{8C149B5B-3AF6-4B02-87A8-5345C3E97571}" dt="2022-11-01T20:24:15.324" v="1" actId="34122"/>
          <ac:spMkLst>
            <pc:docMk/>
            <pc:sldMk cId="1159824522" sldId="304"/>
            <ac:spMk id="32" creationId="{9051105F-BE79-4D07-A59D-913D077D5638}"/>
          </ac:spMkLst>
        </pc:spChg>
        <pc:spChg chg="add del">
          <ac:chgData name="Tyler Ince-Ingram" userId="1550ea03-eb3f-454c-baaa-467fc3908c06" providerId="ADAL" clId="{8C149B5B-3AF6-4B02-87A8-5345C3E97571}" dt="2022-11-01T20:24:15.324" v="1" actId="34122"/>
          <ac:spMkLst>
            <pc:docMk/>
            <pc:sldMk cId="1159824522" sldId="304"/>
            <ac:spMk id="72" creationId="{966EF0D5-F108-4A05-B260-FDF103B7FC7C}"/>
          </ac:spMkLst>
        </pc:spChg>
        <pc:inkChg chg="add del">
          <ac:chgData name="Tyler Ince-Ingram" userId="1550ea03-eb3f-454c-baaa-467fc3908c06" providerId="ADAL" clId="{8C149B5B-3AF6-4B02-87A8-5345C3E97571}" dt="2022-11-01T20:24:15.324" v="1" actId="34122"/>
          <ac:inkMkLst>
            <pc:docMk/>
            <pc:sldMk cId="1159824522" sldId="304"/>
            <ac:inkMk id="63" creationId="{9332B7A9-DE55-D711-C2AF-7B3067E2BFEE}"/>
          </ac:inkMkLst>
        </pc:inkChg>
        <pc:inkChg chg="add del">
          <ac:chgData name="Tyler Ince-Ingram" userId="1550ea03-eb3f-454c-baaa-467fc3908c06" providerId="ADAL" clId="{8C149B5B-3AF6-4B02-87A8-5345C3E97571}" dt="2022-11-01T20:24:15.324" v="1" actId="34122"/>
          <ac:inkMkLst>
            <pc:docMk/>
            <pc:sldMk cId="1159824522" sldId="304"/>
            <ac:inkMk id="107" creationId="{C0258416-22BE-D29C-5BA1-D00F3545ABD1}"/>
          </ac:inkMkLst>
        </pc:inkChg>
      </pc:sldChg>
      <pc:sldChg chg="modAnim">
        <pc:chgData name="Tyler Ince-Ingram" userId="1550ea03-eb3f-454c-baaa-467fc3908c06" providerId="ADAL" clId="{8C149B5B-3AF6-4B02-87A8-5345C3E97571}" dt="2022-11-06T21:45:22.899" v="766"/>
        <pc:sldMkLst>
          <pc:docMk/>
          <pc:sldMk cId="465509008" sldId="305"/>
        </pc:sldMkLst>
      </pc:sldChg>
      <pc:sldChg chg="addSp modSp mod modAnim modShow">
        <pc:chgData name="Tyler Ince-Ingram" userId="1550ea03-eb3f-454c-baaa-467fc3908c06" providerId="ADAL" clId="{8C149B5B-3AF6-4B02-87A8-5345C3E97571}" dt="2022-11-06T21:25:26.585" v="731" actId="729"/>
        <pc:sldMkLst>
          <pc:docMk/>
          <pc:sldMk cId="342604105" sldId="308"/>
        </pc:sldMkLst>
        <pc:spChg chg="mod">
          <ac:chgData name="Tyler Ince-Ingram" userId="1550ea03-eb3f-454c-baaa-467fc3908c06" providerId="ADAL" clId="{8C149B5B-3AF6-4B02-87A8-5345C3E97571}" dt="2022-11-06T19:07:05.162" v="252" actId="1076"/>
          <ac:spMkLst>
            <pc:docMk/>
            <pc:sldMk cId="342604105" sldId="308"/>
            <ac:spMk id="19" creationId="{EEB60162-031A-D4A2-4822-8D1A5AF8DCBF}"/>
          </ac:spMkLst>
        </pc:spChg>
        <pc:grpChg chg="add mod">
          <ac:chgData name="Tyler Ince-Ingram" userId="1550ea03-eb3f-454c-baaa-467fc3908c06" providerId="ADAL" clId="{8C149B5B-3AF6-4B02-87A8-5345C3E97571}" dt="2022-11-06T00:47:40.108" v="44" actId="164"/>
          <ac:grpSpMkLst>
            <pc:docMk/>
            <pc:sldMk cId="342604105" sldId="308"/>
            <ac:grpSpMk id="2" creationId="{DA07627D-4A46-1A2B-3ADD-F3985AD6407A}"/>
          </ac:grpSpMkLst>
        </pc:grpChg>
        <pc:picChg chg="mod">
          <ac:chgData name="Tyler Ince-Ingram" userId="1550ea03-eb3f-454c-baaa-467fc3908c06" providerId="ADAL" clId="{8C149B5B-3AF6-4B02-87A8-5345C3E97571}" dt="2022-11-06T00:47:40.108" v="44" actId="164"/>
          <ac:picMkLst>
            <pc:docMk/>
            <pc:sldMk cId="342604105" sldId="308"/>
            <ac:picMk id="25" creationId="{DB5A12E9-F46F-9AEB-8CD1-FF162536ED64}"/>
          </ac:picMkLst>
        </pc:picChg>
        <pc:picChg chg="mod">
          <ac:chgData name="Tyler Ince-Ingram" userId="1550ea03-eb3f-454c-baaa-467fc3908c06" providerId="ADAL" clId="{8C149B5B-3AF6-4B02-87A8-5345C3E97571}" dt="2022-11-06T00:47:40.108" v="44" actId="164"/>
          <ac:picMkLst>
            <pc:docMk/>
            <pc:sldMk cId="342604105" sldId="308"/>
            <ac:picMk id="26" creationId="{C9CC0D1B-1DD8-342E-1CD1-CC1EB18AF493}"/>
          </ac:picMkLst>
        </pc:picChg>
        <pc:picChg chg="mod">
          <ac:chgData name="Tyler Ince-Ingram" userId="1550ea03-eb3f-454c-baaa-467fc3908c06" providerId="ADAL" clId="{8C149B5B-3AF6-4B02-87A8-5345C3E97571}" dt="2022-11-06T00:47:40.108" v="44" actId="164"/>
          <ac:picMkLst>
            <pc:docMk/>
            <pc:sldMk cId="342604105" sldId="308"/>
            <ac:picMk id="27" creationId="{64B99B89-7F05-E763-CDA8-5956DDEA9345}"/>
          </ac:picMkLst>
        </pc:picChg>
        <pc:picChg chg="mod">
          <ac:chgData name="Tyler Ince-Ingram" userId="1550ea03-eb3f-454c-baaa-467fc3908c06" providerId="ADAL" clId="{8C149B5B-3AF6-4B02-87A8-5345C3E97571}" dt="2022-11-06T00:47:40.108" v="44" actId="164"/>
          <ac:picMkLst>
            <pc:docMk/>
            <pc:sldMk cId="342604105" sldId="308"/>
            <ac:picMk id="28" creationId="{C527EC0B-8124-E66C-99ED-038998A362C3}"/>
          </ac:picMkLst>
        </pc:picChg>
        <pc:picChg chg="mod">
          <ac:chgData name="Tyler Ince-Ingram" userId="1550ea03-eb3f-454c-baaa-467fc3908c06" providerId="ADAL" clId="{8C149B5B-3AF6-4B02-87A8-5345C3E97571}" dt="2022-11-06T00:47:40.108" v="44" actId="164"/>
          <ac:picMkLst>
            <pc:docMk/>
            <pc:sldMk cId="342604105" sldId="308"/>
            <ac:picMk id="29" creationId="{D9650C59-5F7D-C095-1E8E-2FE91F193921}"/>
          </ac:picMkLst>
        </pc:picChg>
        <pc:picChg chg="mod">
          <ac:chgData name="Tyler Ince-Ingram" userId="1550ea03-eb3f-454c-baaa-467fc3908c06" providerId="ADAL" clId="{8C149B5B-3AF6-4B02-87A8-5345C3E97571}" dt="2022-11-06T00:47:40.108" v="44" actId="164"/>
          <ac:picMkLst>
            <pc:docMk/>
            <pc:sldMk cId="342604105" sldId="308"/>
            <ac:picMk id="30" creationId="{D5329055-0CA2-D0EA-153F-0F484C83CCC2}"/>
          </ac:picMkLst>
        </pc:picChg>
        <pc:picChg chg="mod">
          <ac:chgData name="Tyler Ince-Ingram" userId="1550ea03-eb3f-454c-baaa-467fc3908c06" providerId="ADAL" clId="{8C149B5B-3AF6-4B02-87A8-5345C3E97571}" dt="2022-11-06T00:47:40.108" v="44" actId="164"/>
          <ac:picMkLst>
            <pc:docMk/>
            <pc:sldMk cId="342604105" sldId="308"/>
            <ac:picMk id="31" creationId="{91943DC5-6623-6730-76B0-E092351DD074}"/>
          </ac:picMkLst>
        </pc:picChg>
        <pc:picChg chg="mod">
          <ac:chgData name="Tyler Ince-Ingram" userId="1550ea03-eb3f-454c-baaa-467fc3908c06" providerId="ADAL" clId="{8C149B5B-3AF6-4B02-87A8-5345C3E97571}" dt="2022-11-06T00:47:40.108" v="44" actId="164"/>
          <ac:picMkLst>
            <pc:docMk/>
            <pc:sldMk cId="342604105" sldId="308"/>
            <ac:picMk id="1026" creationId="{00CA6D35-A8E4-EF76-CB30-E6F226E46F6F}"/>
          </ac:picMkLst>
        </pc:picChg>
      </pc:sldChg>
      <pc:sldChg chg="mod modShow">
        <pc:chgData name="Tyler Ince-Ingram" userId="1550ea03-eb3f-454c-baaa-467fc3908c06" providerId="ADAL" clId="{8C149B5B-3AF6-4B02-87A8-5345C3E97571}" dt="2022-11-06T21:25:26.585" v="731" actId="729"/>
        <pc:sldMkLst>
          <pc:docMk/>
          <pc:sldMk cId="1366979623" sldId="309"/>
        </pc:sldMkLst>
      </pc:sldChg>
      <pc:sldChg chg="modSp mod modShow">
        <pc:chgData name="Tyler Ince-Ingram" userId="1550ea03-eb3f-454c-baaa-467fc3908c06" providerId="ADAL" clId="{8C149B5B-3AF6-4B02-87A8-5345C3E97571}" dt="2022-11-06T21:25:26.585" v="731" actId="729"/>
        <pc:sldMkLst>
          <pc:docMk/>
          <pc:sldMk cId="3213308927" sldId="310"/>
        </pc:sldMkLst>
        <pc:picChg chg="mod">
          <ac:chgData name="Tyler Ince-Ingram" userId="1550ea03-eb3f-454c-baaa-467fc3908c06" providerId="ADAL" clId="{8C149B5B-3AF6-4B02-87A8-5345C3E97571}" dt="2022-11-06T21:15:40.107" v="686" actId="1076"/>
          <ac:picMkLst>
            <pc:docMk/>
            <pc:sldMk cId="3213308927" sldId="310"/>
            <ac:picMk id="11" creationId="{5887A633-51A1-B710-ED8F-582578F6A2CE}"/>
          </ac:picMkLst>
        </pc:picChg>
      </pc:sldChg>
      <pc:sldChg chg="addSp delSp modSp mod modAnim">
        <pc:chgData name="Tyler Ince-Ingram" userId="1550ea03-eb3f-454c-baaa-467fc3908c06" providerId="ADAL" clId="{8C149B5B-3AF6-4B02-87A8-5345C3E97571}" dt="2022-11-06T20:44:08.542" v="406" actId="20577"/>
        <pc:sldMkLst>
          <pc:docMk/>
          <pc:sldMk cId="2002824176" sldId="311"/>
        </pc:sldMkLst>
        <pc:spChg chg="mod">
          <ac:chgData name="Tyler Ince-Ingram" userId="1550ea03-eb3f-454c-baaa-467fc3908c06" providerId="ADAL" clId="{8C149B5B-3AF6-4B02-87A8-5345C3E97571}" dt="2022-11-06T19:04:43.702" v="242" actId="1076"/>
          <ac:spMkLst>
            <pc:docMk/>
            <pc:sldMk cId="2002824176" sldId="311"/>
            <ac:spMk id="5" creationId="{7ACBA7AF-1B73-805F-BF5A-2F15D161E6E6}"/>
          </ac:spMkLst>
        </pc:spChg>
        <pc:spChg chg="mod">
          <ac:chgData name="Tyler Ince-Ingram" userId="1550ea03-eb3f-454c-baaa-467fc3908c06" providerId="ADAL" clId="{8C149B5B-3AF6-4B02-87A8-5345C3E97571}" dt="2022-11-06T20:44:08.542" v="406" actId="20577"/>
          <ac:spMkLst>
            <pc:docMk/>
            <pc:sldMk cId="2002824176" sldId="311"/>
            <ac:spMk id="6" creationId="{9DFF2342-6B2E-C8DD-12E1-83A4D39F434E}"/>
          </ac:spMkLst>
        </pc:spChg>
        <pc:spChg chg="add del mod ord">
          <ac:chgData name="Tyler Ince-Ingram" userId="1550ea03-eb3f-454c-baaa-467fc3908c06" providerId="ADAL" clId="{8C149B5B-3AF6-4B02-87A8-5345C3E97571}" dt="2022-11-06T01:07:58.901" v="190" actId="478"/>
          <ac:spMkLst>
            <pc:docMk/>
            <pc:sldMk cId="2002824176" sldId="311"/>
            <ac:spMk id="8" creationId="{CAF4A116-C388-A413-C439-C9266D2FD951}"/>
          </ac:spMkLst>
        </pc:spChg>
        <pc:spChg chg="mod">
          <ac:chgData name="Tyler Ince-Ingram" userId="1550ea03-eb3f-454c-baaa-467fc3908c06" providerId="ADAL" clId="{8C149B5B-3AF6-4B02-87A8-5345C3E97571}" dt="2022-11-06T19:05:00.029" v="246" actId="165"/>
          <ac:spMkLst>
            <pc:docMk/>
            <pc:sldMk cId="2002824176" sldId="311"/>
            <ac:spMk id="9" creationId="{664B96DE-8017-C5A8-AC90-03153F06032D}"/>
          </ac:spMkLst>
        </pc:spChg>
        <pc:spChg chg="mod">
          <ac:chgData name="Tyler Ince-Ingram" userId="1550ea03-eb3f-454c-baaa-467fc3908c06" providerId="ADAL" clId="{8C149B5B-3AF6-4B02-87A8-5345C3E97571}" dt="2022-11-06T19:05:00.029" v="246" actId="165"/>
          <ac:spMkLst>
            <pc:docMk/>
            <pc:sldMk cId="2002824176" sldId="311"/>
            <ac:spMk id="10" creationId="{AA942807-3515-D0C2-E836-0A6B0B289E1D}"/>
          </ac:spMkLst>
        </pc:spChg>
        <pc:spChg chg="mod">
          <ac:chgData name="Tyler Ince-Ingram" userId="1550ea03-eb3f-454c-baaa-467fc3908c06" providerId="ADAL" clId="{8C149B5B-3AF6-4B02-87A8-5345C3E97571}" dt="2022-11-06T19:05:00.029" v="246" actId="165"/>
          <ac:spMkLst>
            <pc:docMk/>
            <pc:sldMk cId="2002824176" sldId="311"/>
            <ac:spMk id="11" creationId="{EF969A85-01DC-0874-838C-CE7DBD11CBF0}"/>
          </ac:spMkLst>
        </pc:spChg>
        <pc:spChg chg="mod">
          <ac:chgData name="Tyler Ince-Ingram" userId="1550ea03-eb3f-454c-baaa-467fc3908c06" providerId="ADAL" clId="{8C149B5B-3AF6-4B02-87A8-5345C3E97571}" dt="2022-11-06T19:05:00.029" v="246" actId="165"/>
          <ac:spMkLst>
            <pc:docMk/>
            <pc:sldMk cId="2002824176" sldId="311"/>
            <ac:spMk id="12" creationId="{7A21518D-CFEE-5659-528D-982642723AD5}"/>
          </ac:spMkLst>
        </pc:spChg>
        <pc:spChg chg="mod">
          <ac:chgData name="Tyler Ince-Ingram" userId="1550ea03-eb3f-454c-baaa-467fc3908c06" providerId="ADAL" clId="{8C149B5B-3AF6-4B02-87A8-5345C3E97571}" dt="2022-11-06T19:05:00.029" v="246" actId="165"/>
          <ac:spMkLst>
            <pc:docMk/>
            <pc:sldMk cId="2002824176" sldId="311"/>
            <ac:spMk id="13" creationId="{830F33E5-24F0-9AAB-E80B-8EFB4555911A}"/>
          </ac:spMkLst>
        </pc:spChg>
        <pc:spChg chg="mod">
          <ac:chgData name="Tyler Ince-Ingram" userId="1550ea03-eb3f-454c-baaa-467fc3908c06" providerId="ADAL" clId="{8C149B5B-3AF6-4B02-87A8-5345C3E97571}" dt="2022-11-06T20:44:00.806" v="387" actId="20577"/>
          <ac:spMkLst>
            <pc:docMk/>
            <pc:sldMk cId="2002824176" sldId="311"/>
            <ac:spMk id="14" creationId="{110B520D-68AE-C922-2DDB-271322AD7A57}"/>
          </ac:spMkLst>
        </pc:spChg>
        <pc:spChg chg="add mod ord">
          <ac:chgData name="Tyler Ince-Ingram" userId="1550ea03-eb3f-454c-baaa-467fc3908c06" providerId="ADAL" clId="{8C149B5B-3AF6-4B02-87A8-5345C3E97571}" dt="2022-11-06T01:09:44.196" v="211" actId="167"/>
          <ac:spMkLst>
            <pc:docMk/>
            <pc:sldMk cId="2002824176" sldId="311"/>
            <ac:spMk id="15" creationId="{B4EE2BEE-0ED5-AE24-AE2A-0F671BF497A2}"/>
          </ac:spMkLst>
        </pc:spChg>
        <pc:spChg chg="mod">
          <ac:chgData name="Tyler Ince-Ingram" userId="1550ea03-eb3f-454c-baaa-467fc3908c06" providerId="ADAL" clId="{8C149B5B-3AF6-4B02-87A8-5345C3E97571}" dt="2022-11-06T19:05:00.029" v="246" actId="165"/>
          <ac:spMkLst>
            <pc:docMk/>
            <pc:sldMk cId="2002824176" sldId="311"/>
            <ac:spMk id="17" creationId="{58B191A2-217F-3A54-2894-76DF3E9380AB}"/>
          </ac:spMkLst>
        </pc:spChg>
        <pc:spChg chg="add mod ord">
          <ac:chgData name="Tyler Ince-Ingram" userId="1550ea03-eb3f-454c-baaa-467fc3908c06" providerId="ADAL" clId="{8C149B5B-3AF6-4B02-87A8-5345C3E97571}" dt="2022-11-06T01:10:45.873" v="220" actId="207"/>
          <ac:spMkLst>
            <pc:docMk/>
            <pc:sldMk cId="2002824176" sldId="311"/>
            <ac:spMk id="21" creationId="{B7CB0DEA-0829-843F-7C04-86D5173DC659}"/>
          </ac:spMkLst>
        </pc:spChg>
        <pc:grpChg chg="mod topLvl">
          <ac:chgData name="Tyler Ince-Ingram" userId="1550ea03-eb3f-454c-baaa-467fc3908c06" providerId="ADAL" clId="{8C149B5B-3AF6-4B02-87A8-5345C3E97571}" dt="2022-11-06T19:05:00.029" v="246" actId="165"/>
          <ac:grpSpMkLst>
            <pc:docMk/>
            <pc:sldMk cId="2002824176" sldId="311"/>
            <ac:grpSpMk id="2" creationId="{7932EAE7-88EC-D4F2-9B17-1648A35BFBCF}"/>
          </ac:grpSpMkLst>
        </pc:grpChg>
        <pc:grpChg chg="del mod topLvl">
          <ac:chgData name="Tyler Ince-Ingram" userId="1550ea03-eb3f-454c-baaa-467fc3908c06" providerId="ADAL" clId="{8C149B5B-3AF6-4B02-87A8-5345C3E97571}" dt="2022-11-06T19:05:05.776" v="247" actId="165"/>
          <ac:grpSpMkLst>
            <pc:docMk/>
            <pc:sldMk cId="2002824176" sldId="311"/>
            <ac:grpSpMk id="18" creationId="{8D397006-1686-151D-3BC7-75AB96B0945B}"/>
          </ac:grpSpMkLst>
        </pc:grpChg>
        <pc:grpChg chg="del mod">
          <ac:chgData name="Tyler Ince-Ingram" userId="1550ea03-eb3f-454c-baaa-467fc3908c06" providerId="ADAL" clId="{8C149B5B-3AF6-4B02-87A8-5345C3E97571}" dt="2022-11-06T19:05:00.029" v="246" actId="165"/>
          <ac:grpSpMkLst>
            <pc:docMk/>
            <pc:sldMk cId="2002824176" sldId="311"/>
            <ac:grpSpMk id="22" creationId="{73605AE6-8A72-4CD2-C608-DE0853241E0A}"/>
          </ac:grpSpMkLst>
        </pc:grpChg>
        <pc:picChg chg="add mod ord topLvl">
          <ac:chgData name="Tyler Ince-Ingram" userId="1550ea03-eb3f-454c-baaa-467fc3908c06" providerId="ADAL" clId="{8C149B5B-3AF6-4B02-87A8-5345C3E97571}" dt="2022-11-06T19:05:05.776" v="247" actId="165"/>
          <ac:picMkLst>
            <pc:docMk/>
            <pc:sldMk cId="2002824176" sldId="311"/>
            <ac:picMk id="7" creationId="{567C91DA-6B9A-4A26-E4D4-640990BDCEC1}"/>
          </ac:picMkLst>
        </pc:picChg>
        <pc:picChg chg="add mod ord topLvl">
          <ac:chgData name="Tyler Ince-Ingram" userId="1550ea03-eb3f-454c-baaa-467fc3908c06" providerId="ADAL" clId="{8C149B5B-3AF6-4B02-87A8-5345C3E97571}" dt="2022-11-06T19:05:05.776" v="247" actId="165"/>
          <ac:picMkLst>
            <pc:docMk/>
            <pc:sldMk cId="2002824176" sldId="311"/>
            <ac:picMk id="19" creationId="{2D57E256-E11F-CE77-8474-8EDE03F3294E}"/>
          </ac:picMkLst>
        </pc:picChg>
        <pc:picChg chg="add mod ord topLvl">
          <ac:chgData name="Tyler Ince-Ingram" userId="1550ea03-eb3f-454c-baaa-467fc3908c06" providerId="ADAL" clId="{8C149B5B-3AF6-4B02-87A8-5345C3E97571}" dt="2022-11-06T19:05:05.776" v="247" actId="165"/>
          <ac:picMkLst>
            <pc:docMk/>
            <pc:sldMk cId="2002824176" sldId="311"/>
            <ac:picMk id="20" creationId="{66BB26D4-C73D-05F2-ECE4-53A513F9363B}"/>
          </ac:picMkLst>
        </pc:picChg>
      </pc:sldChg>
      <pc:sldChg chg="modSp mod">
        <pc:chgData name="Tyler Ince-Ingram" userId="1550ea03-eb3f-454c-baaa-467fc3908c06" providerId="ADAL" clId="{8C149B5B-3AF6-4B02-87A8-5345C3E97571}" dt="2022-11-03T20:31:53.811" v="20" actId="122"/>
        <pc:sldMkLst>
          <pc:docMk/>
          <pc:sldMk cId="707621671" sldId="312"/>
        </pc:sldMkLst>
        <pc:spChg chg="mod">
          <ac:chgData name="Tyler Ince-Ingram" userId="1550ea03-eb3f-454c-baaa-467fc3908c06" providerId="ADAL" clId="{8C149B5B-3AF6-4B02-87A8-5345C3E97571}" dt="2022-11-03T20:31:53.811" v="20" actId="122"/>
          <ac:spMkLst>
            <pc:docMk/>
            <pc:sldMk cId="707621671" sldId="312"/>
            <ac:spMk id="5" creationId="{05BBF1FF-1BD1-EBBF-A589-2F9AE1B95DAB}"/>
          </ac:spMkLst>
        </pc:spChg>
        <pc:spChg chg="mod">
          <ac:chgData name="Tyler Ince-Ingram" userId="1550ea03-eb3f-454c-baaa-467fc3908c06" providerId="ADAL" clId="{8C149B5B-3AF6-4B02-87A8-5345C3E97571}" dt="2022-11-03T20:26:39.449" v="19" actId="20577"/>
          <ac:spMkLst>
            <pc:docMk/>
            <pc:sldMk cId="707621671" sldId="312"/>
            <ac:spMk id="66" creationId="{CF3A83C2-58A2-42C5-F3D6-1AC4A454BFA4}"/>
          </ac:spMkLst>
        </pc:spChg>
      </pc:sldChg>
      <pc:sldChg chg="del">
        <pc:chgData name="Tyler Ince-Ingram" userId="1550ea03-eb3f-454c-baaa-467fc3908c06" providerId="ADAL" clId="{8C149B5B-3AF6-4B02-87A8-5345C3E97571}" dt="2022-11-06T20:56:24.989" v="505" actId="47"/>
        <pc:sldMkLst>
          <pc:docMk/>
          <pc:sldMk cId="2330867588" sldId="315"/>
        </pc:sldMkLst>
      </pc:sldChg>
      <pc:sldChg chg="modAnim">
        <pc:chgData name="Tyler Ince-Ingram" userId="1550ea03-eb3f-454c-baaa-467fc3908c06" providerId="ADAL" clId="{8C149B5B-3AF6-4B02-87A8-5345C3E97571}" dt="2022-11-06T01:11:56.331" v="226"/>
        <pc:sldMkLst>
          <pc:docMk/>
          <pc:sldMk cId="3408378951" sldId="317"/>
        </pc:sldMkLst>
      </pc:sldChg>
      <pc:sldChg chg="addSp delSp modSp">
        <pc:chgData name="Tyler Ince-Ingram" userId="1550ea03-eb3f-454c-baaa-467fc3908c06" providerId="ADAL" clId="{8C149B5B-3AF6-4B02-87A8-5345C3E97571}" dt="2022-11-06T00:53:51.804" v="98" actId="165"/>
        <pc:sldMkLst>
          <pc:docMk/>
          <pc:sldMk cId="2740835442" sldId="321"/>
        </pc:sldMkLst>
        <pc:spChg chg="mod topLvl">
          <ac:chgData name="Tyler Ince-Ingram" userId="1550ea03-eb3f-454c-baaa-467fc3908c06" providerId="ADAL" clId="{8C149B5B-3AF6-4B02-87A8-5345C3E97571}" dt="2022-11-06T00:53:51.804" v="98" actId="165"/>
          <ac:spMkLst>
            <pc:docMk/>
            <pc:sldMk cId="2740835442" sldId="321"/>
            <ac:spMk id="95" creationId="{A2B53CAA-EB59-7828-725A-AFA8809994B3}"/>
          </ac:spMkLst>
        </pc:spChg>
        <pc:spChg chg="mod topLvl">
          <ac:chgData name="Tyler Ince-Ingram" userId="1550ea03-eb3f-454c-baaa-467fc3908c06" providerId="ADAL" clId="{8C149B5B-3AF6-4B02-87A8-5345C3E97571}" dt="2022-11-06T00:53:51.804" v="98" actId="165"/>
          <ac:spMkLst>
            <pc:docMk/>
            <pc:sldMk cId="2740835442" sldId="321"/>
            <ac:spMk id="96" creationId="{927F2138-09A7-FBBE-AFB1-E2FE2803EB67}"/>
          </ac:spMkLst>
        </pc:spChg>
        <pc:spChg chg="mod topLvl">
          <ac:chgData name="Tyler Ince-Ingram" userId="1550ea03-eb3f-454c-baaa-467fc3908c06" providerId="ADAL" clId="{8C149B5B-3AF6-4B02-87A8-5345C3E97571}" dt="2022-11-06T00:53:51.804" v="98" actId="165"/>
          <ac:spMkLst>
            <pc:docMk/>
            <pc:sldMk cId="2740835442" sldId="321"/>
            <ac:spMk id="98" creationId="{EBBDD6AE-91B5-A775-D2D9-89D7642C878A}"/>
          </ac:spMkLst>
        </pc:spChg>
        <pc:spChg chg="mod topLvl">
          <ac:chgData name="Tyler Ince-Ingram" userId="1550ea03-eb3f-454c-baaa-467fc3908c06" providerId="ADAL" clId="{8C149B5B-3AF6-4B02-87A8-5345C3E97571}" dt="2022-11-06T00:53:51.804" v="98" actId="165"/>
          <ac:spMkLst>
            <pc:docMk/>
            <pc:sldMk cId="2740835442" sldId="321"/>
            <ac:spMk id="100" creationId="{A873DF9A-BD91-5D93-438C-F3DF884333E3}"/>
          </ac:spMkLst>
        </pc:spChg>
        <pc:spChg chg="mod topLvl">
          <ac:chgData name="Tyler Ince-Ingram" userId="1550ea03-eb3f-454c-baaa-467fc3908c06" providerId="ADAL" clId="{8C149B5B-3AF6-4B02-87A8-5345C3E97571}" dt="2022-11-06T00:53:51.804" v="98" actId="165"/>
          <ac:spMkLst>
            <pc:docMk/>
            <pc:sldMk cId="2740835442" sldId="321"/>
            <ac:spMk id="101" creationId="{283B2018-26DE-0306-BB6B-4ADF7A4FEC72}"/>
          </ac:spMkLst>
        </pc:spChg>
        <pc:spChg chg="mod topLvl">
          <ac:chgData name="Tyler Ince-Ingram" userId="1550ea03-eb3f-454c-baaa-467fc3908c06" providerId="ADAL" clId="{8C149B5B-3AF6-4B02-87A8-5345C3E97571}" dt="2022-11-06T00:53:51.804" v="98" actId="165"/>
          <ac:spMkLst>
            <pc:docMk/>
            <pc:sldMk cId="2740835442" sldId="321"/>
            <ac:spMk id="102" creationId="{BE35F10C-840C-2952-21EE-27ED51F1242D}"/>
          </ac:spMkLst>
        </pc:spChg>
        <pc:spChg chg="mod topLvl">
          <ac:chgData name="Tyler Ince-Ingram" userId="1550ea03-eb3f-454c-baaa-467fc3908c06" providerId="ADAL" clId="{8C149B5B-3AF6-4B02-87A8-5345C3E97571}" dt="2022-11-06T00:53:51.804" v="98" actId="165"/>
          <ac:spMkLst>
            <pc:docMk/>
            <pc:sldMk cId="2740835442" sldId="321"/>
            <ac:spMk id="103" creationId="{696D2D0B-9140-6169-1E65-44357E481069}"/>
          </ac:spMkLst>
        </pc:spChg>
        <pc:spChg chg="mod topLvl">
          <ac:chgData name="Tyler Ince-Ingram" userId="1550ea03-eb3f-454c-baaa-467fc3908c06" providerId="ADAL" clId="{8C149B5B-3AF6-4B02-87A8-5345C3E97571}" dt="2022-11-06T00:53:51.804" v="98" actId="165"/>
          <ac:spMkLst>
            <pc:docMk/>
            <pc:sldMk cId="2740835442" sldId="321"/>
            <ac:spMk id="104" creationId="{42C32EE1-8B61-31AA-D7FE-853095311724}"/>
          </ac:spMkLst>
        </pc:spChg>
        <pc:spChg chg="mod">
          <ac:chgData name="Tyler Ince-Ingram" userId="1550ea03-eb3f-454c-baaa-467fc3908c06" providerId="ADAL" clId="{8C149B5B-3AF6-4B02-87A8-5345C3E97571}" dt="2022-11-06T00:53:51.804" v="98" actId="165"/>
          <ac:spMkLst>
            <pc:docMk/>
            <pc:sldMk cId="2740835442" sldId="321"/>
            <ac:spMk id="108" creationId="{896AC758-794D-76BB-A15B-F00D2D0BB466}"/>
          </ac:spMkLst>
        </pc:spChg>
        <pc:spChg chg="mod">
          <ac:chgData name="Tyler Ince-Ingram" userId="1550ea03-eb3f-454c-baaa-467fc3908c06" providerId="ADAL" clId="{8C149B5B-3AF6-4B02-87A8-5345C3E97571}" dt="2022-11-06T00:53:51.804" v="98" actId="165"/>
          <ac:spMkLst>
            <pc:docMk/>
            <pc:sldMk cId="2740835442" sldId="321"/>
            <ac:spMk id="109" creationId="{345CEF93-DE6D-2C30-B0F5-95FC9003D812}"/>
          </ac:spMkLst>
        </pc:spChg>
        <pc:spChg chg="mod">
          <ac:chgData name="Tyler Ince-Ingram" userId="1550ea03-eb3f-454c-baaa-467fc3908c06" providerId="ADAL" clId="{8C149B5B-3AF6-4B02-87A8-5345C3E97571}" dt="2022-11-06T00:53:51.804" v="98" actId="165"/>
          <ac:spMkLst>
            <pc:docMk/>
            <pc:sldMk cId="2740835442" sldId="321"/>
            <ac:spMk id="110" creationId="{914140CC-FFE4-7EE1-392D-CBFA1F6BCA11}"/>
          </ac:spMkLst>
        </pc:spChg>
        <pc:spChg chg="mod">
          <ac:chgData name="Tyler Ince-Ingram" userId="1550ea03-eb3f-454c-baaa-467fc3908c06" providerId="ADAL" clId="{8C149B5B-3AF6-4B02-87A8-5345C3E97571}" dt="2022-11-06T00:53:51.804" v="98" actId="165"/>
          <ac:spMkLst>
            <pc:docMk/>
            <pc:sldMk cId="2740835442" sldId="321"/>
            <ac:spMk id="111" creationId="{D4AB7683-7D4C-2B48-1483-249A93970E3A}"/>
          </ac:spMkLst>
        </pc:spChg>
        <pc:spChg chg="mod">
          <ac:chgData name="Tyler Ince-Ingram" userId="1550ea03-eb3f-454c-baaa-467fc3908c06" providerId="ADAL" clId="{8C149B5B-3AF6-4B02-87A8-5345C3E97571}" dt="2022-11-06T00:53:51.804" v="98" actId="165"/>
          <ac:spMkLst>
            <pc:docMk/>
            <pc:sldMk cId="2740835442" sldId="321"/>
            <ac:spMk id="112" creationId="{E6EE999D-1C75-785C-8FE0-23A5442B6091}"/>
          </ac:spMkLst>
        </pc:spChg>
        <pc:spChg chg="mod">
          <ac:chgData name="Tyler Ince-Ingram" userId="1550ea03-eb3f-454c-baaa-467fc3908c06" providerId="ADAL" clId="{8C149B5B-3AF6-4B02-87A8-5345C3E97571}" dt="2022-11-06T00:53:51.804" v="98" actId="165"/>
          <ac:spMkLst>
            <pc:docMk/>
            <pc:sldMk cId="2740835442" sldId="321"/>
            <ac:spMk id="113" creationId="{6EBA7F73-A3E1-1621-6876-80FE9F1D3606}"/>
          </ac:spMkLst>
        </pc:spChg>
        <pc:spChg chg="mod">
          <ac:chgData name="Tyler Ince-Ingram" userId="1550ea03-eb3f-454c-baaa-467fc3908c06" providerId="ADAL" clId="{8C149B5B-3AF6-4B02-87A8-5345C3E97571}" dt="2022-11-06T00:53:51.804" v="98" actId="165"/>
          <ac:spMkLst>
            <pc:docMk/>
            <pc:sldMk cId="2740835442" sldId="321"/>
            <ac:spMk id="114" creationId="{C0FAFBE6-16F4-432C-A367-882993E3EB15}"/>
          </ac:spMkLst>
        </pc:spChg>
        <pc:spChg chg="mod">
          <ac:chgData name="Tyler Ince-Ingram" userId="1550ea03-eb3f-454c-baaa-467fc3908c06" providerId="ADAL" clId="{8C149B5B-3AF6-4B02-87A8-5345C3E97571}" dt="2022-11-06T00:53:51.804" v="98" actId="165"/>
          <ac:spMkLst>
            <pc:docMk/>
            <pc:sldMk cId="2740835442" sldId="321"/>
            <ac:spMk id="118" creationId="{14465091-FE41-BE31-A8AB-5C2995B69E65}"/>
          </ac:spMkLst>
        </pc:spChg>
        <pc:spChg chg="mod">
          <ac:chgData name="Tyler Ince-Ingram" userId="1550ea03-eb3f-454c-baaa-467fc3908c06" providerId="ADAL" clId="{8C149B5B-3AF6-4B02-87A8-5345C3E97571}" dt="2022-11-06T00:53:51.804" v="98" actId="165"/>
          <ac:spMkLst>
            <pc:docMk/>
            <pc:sldMk cId="2740835442" sldId="321"/>
            <ac:spMk id="119" creationId="{EFD6DC41-1D0A-C129-484B-B42C07FC5EF7}"/>
          </ac:spMkLst>
        </pc:spChg>
        <pc:spChg chg="mod">
          <ac:chgData name="Tyler Ince-Ingram" userId="1550ea03-eb3f-454c-baaa-467fc3908c06" providerId="ADAL" clId="{8C149B5B-3AF6-4B02-87A8-5345C3E97571}" dt="2022-11-06T00:53:51.804" v="98" actId="165"/>
          <ac:spMkLst>
            <pc:docMk/>
            <pc:sldMk cId="2740835442" sldId="321"/>
            <ac:spMk id="121" creationId="{389ACB02-3BD3-A67C-3519-947D5BD7F48A}"/>
          </ac:spMkLst>
        </pc:spChg>
        <pc:spChg chg="mod">
          <ac:chgData name="Tyler Ince-Ingram" userId="1550ea03-eb3f-454c-baaa-467fc3908c06" providerId="ADAL" clId="{8C149B5B-3AF6-4B02-87A8-5345C3E97571}" dt="2022-11-06T00:53:51.804" v="98" actId="165"/>
          <ac:spMkLst>
            <pc:docMk/>
            <pc:sldMk cId="2740835442" sldId="321"/>
            <ac:spMk id="122" creationId="{01F349FF-A3F7-77B5-D035-4A634A285041}"/>
          </ac:spMkLst>
        </pc:spChg>
        <pc:spChg chg="mod">
          <ac:chgData name="Tyler Ince-Ingram" userId="1550ea03-eb3f-454c-baaa-467fc3908c06" providerId="ADAL" clId="{8C149B5B-3AF6-4B02-87A8-5345C3E97571}" dt="2022-11-06T00:53:51.804" v="98" actId="165"/>
          <ac:spMkLst>
            <pc:docMk/>
            <pc:sldMk cId="2740835442" sldId="321"/>
            <ac:spMk id="124" creationId="{488B76A0-0032-F6A3-C372-4C1389416BE9}"/>
          </ac:spMkLst>
        </pc:spChg>
        <pc:spChg chg="mod">
          <ac:chgData name="Tyler Ince-Ingram" userId="1550ea03-eb3f-454c-baaa-467fc3908c06" providerId="ADAL" clId="{8C149B5B-3AF6-4B02-87A8-5345C3E97571}" dt="2022-11-06T00:53:51.804" v="98" actId="165"/>
          <ac:spMkLst>
            <pc:docMk/>
            <pc:sldMk cId="2740835442" sldId="321"/>
            <ac:spMk id="130" creationId="{08CD450D-1C7C-109B-9E20-E43177F8EFA9}"/>
          </ac:spMkLst>
        </pc:spChg>
        <pc:spChg chg="mod">
          <ac:chgData name="Tyler Ince-Ingram" userId="1550ea03-eb3f-454c-baaa-467fc3908c06" providerId="ADAL" clId="{8C149B5B-3AF6-4B02-87A8-5345C3E97571}" dt="2022-11-06T00:53:51.804" v="98" actId="165"/>
          <ac:spMkLst>
            <pc:docMk/>
            <pc:sldMk cId="2740835442" sldId="321"/>
            <ac:spMk id="131" creationId="{456AF07A-638F-F2D8-FE2A-4BC918CB27BC}"/>
          </ac:spMkLst>
        </pc:spChg>
        <pc:spChg chg="mod">
          <ac:chgData name="Tyler Ince-Ingram" userId="1550ea03-eb3f-454c-baaa-467fc3908c06" providerId="ADAL" clId="{8C149B5B-3AF6-4B02-87A8-5345C3E97571}" dt="2022-11-06T00:53:51.804" v="98" actId="165"/>
          <ac:spMkLst>
            <pc:docMk/>
            <pc:sldMk cId="2740835442" sldId="321"/>
            <ac:spMk id="132" creationId="{12321973-EB7D-E895-0773-FBF822FD461B}"/>
          </ac:spMkLst>
        </pc:spChg>
        <pc:spChg chg="mod">
          <ac:chgData name="Tyler Ince-Ingram" userId="1550ea03-eb3f-454c-baaa-467fc3908c06" providerId="ADAL" clId="{8C149B5B-3AF6-4B02-87A8-5345C3E97571}" dt="2022-11-06T00:53:51.804" v="98" actId="165"/>
          <ac:spMkLst>
            <pc:docMk/>
            <pc:sldMk cId="2740835442" sldId="321"/>
            <ac:spMk id="133" creationId="{5A67FE9D-99D3-C974-8B57-83D80699224A}"/>
          </ac:spMkLst>
        </pc:spChg>
        <pc:grpChg chg="add del mod">
          <ac:chgData name="Tyler Ince-Ingram" userId="1550ea03-eb3f-454c-baaa-467fc3908c06" providerId="ADAL" clId="{8C149B5B-3AF6-4B02-87A8-5345C3E97571}" dt="2022-11-06T00:53:51.804" v="98" actId="165"/>
          <ac:grpSpMkLst>
            <pc:docMk/>
            <pc:sldMk cId="2740835442" sldId="321"/>
            <ac:grpSpMk id="94" creationId="{8E69381B-08A9-73DE-7CD4-996BB1F86FC4}"/>
          </ac:grpSpMkLst>
        </pc:grpChg>
        <pc:grpChg chg="mod topLvl">
          <ac:chgData name="Tyler Ince-Ingram" userId="1550ea03-eb3f-454c-baaa-467fc3908c06" providerId="ADAL" clId="{8C149B5B-3AF6-4B02-87A8-5345C3E97571}" dt="2022-11-06T00:53:51.804" v="98" actId="165"/>
          <ac:grpSpMkLst>
            <pc:docMk/>
            <pc:sldMk cId="2740835442" sldId="321"/>
            <ac:grpSpMk id="97" creationId="{00D88A2B-EDBC-9821-0FEC-4946FDB77F08}"/>
          </ac:grpSpMkLst>
        </pc:grpChg>
        <pc:grpChg chg="mod topLvl">
          <ac:chgData name="Tyler Ince-Ingram" userId="1550ea03-eb3f-454c-baaa-467fc3908c06" providerId="ADAL" clId="{8C149B5B-3AF6-4B02-87A8-5345C3E97571}" dt="2022-11-06T00:53:51.804" v="98" actId="165"/>
          <ac:grpSpMkLst>
            <pc:docMk/>
            <pc:sldMk cId="2740835442" sldId="321"/>
            <ac:grpSpMk id="99" creationId="{1A3F3C53-38E7-47A0-C374-4702D193BFFD}"/>
          </ac:grpSpMkLst>
        </pc:grpChg>
        <pc:grpChg chg="mod topLvl">
          <ac:chgData name="Tyler Ince-Ingram" userId="1550ea03-eb3f-454c-baaa-467fc3908c06" providerId="ADAL" clId="{8C149B5B-3AF6-4B02-87A8-5345C3E97571}" dt="2022-11-06T00:53:51.804" v="98" actId="165"/>
          <ac:grpSpMkLst>
            <pc:docMk/>
            <pc:sldMk cId="2740835442" sldId="321"/>
            <ac:grpSpMk id="105" creationId="{48037619-4D9D-FEF6-A180-F6138635667C}"/>
          </ac:grpSpMkLst>
        </pc:grpChg>
        <pc:grpChg chg="mod topLvl">
          <ac:chgData name="Tyler Ince-Ingram" userId="1550ea03-eb3f-454c-baaa-467fc3908c06" providerId="ADAL" clId="{8C149B5B-3AF6-4B02-87A8-5345C3E97571}" dt="2022-11-06T00:53:51.804" v="98" actId="165"/>
          <ac:grpSpMkLst>
            <pc:docMk/>
            <pc:sldMk cId="2740835442" sldId="321"/>
            <ac:grpSpMk id="106" creationId="{78C5E3B8-1B29-182B-B338-8D25C2A7BE53}"/>
          </ac:grpSpMkLst>
        </pc:grpChg>
        <pc:grpChg chg="mod topLvl">
          <ac:chgData name="Tyler Ince-Ingram" userId="1550ea03-eb3f-454c-baaa-467fc3908c06" providerId="ADAL" clId="{8C149B5B-3AF6-4B02-87A8-5345C3E97571}" dt="2022-11-06T00:53:51.804" v="98" actId="165"/>
          <ac:grpSpMkLst>
            <pc:docMk/>
            <pc:sldMk cId="2740835442" sldId="321"/>
            <ac:grpSpMk id="107" creationId="{4B86A7FD-4DF5-BA99-81C0-1037EA79CAE4}"/>
          </ac:grpSpMkLst>
        </pc:grpChg>
        <pc:grpChg chg="mod">
          <ac:chgData name="Tyler Ince-Ingram" userId="1550ea03-eb3f-454c-baaa-467fc3908c06" providerId="ADAL" clId="{8C149B5B-3AF6-4B02-87A8-5345C3E97571}" dt="2022-11-06T00:53:51.804" v="98" actId="165"/>
          <ac:grpSpMkLst>
            <pc:docMk/>
            <pc:sldMk cId="2740835442" sldId="321"/>
            <ac:grpSpMk id="115" creationId="{8FE601FC-90FB-0AA5-617E-DE909909A4A2}"/>
          </ac:grpSpMkLst>
        </pc:grpChg>
        <pc:grpChg chg="mod">
          <ac:chgData name="Tyler Ince-Ingram" userId="1550ea03-eb3f-454c-baaa-467fc3908c06" providerId="ADAL" clId="{8C149B5B-3AF6-4B02-87A8-5345C3E97571}" dt="2022-11-06T00:53:51.804" v="98" actId="165"/>
          <ac:grpSpMkLst>
            <pc:docMk/>
            <pc:sldMk cId="2740835442" sldId="321"/>
            <ac:grpSpMk id="116" creationId="{B4CB7C9C-EE13-4460-102C-7C17EEBA2B79}"/>
          </ac:grpSpMkLst>
        </pc:grpChg>
        <pc:grpChg chg="mod">
          <ac:chgData name="Tyler Ince-Ingram" userId="1550ea03-eb3f-454c-baaa-467fc3908c06" providerId="ADAL" clId="{8C149B5B-3AF6-4B02-87A8-5345C3E97571}" dt="2022-11-06T00:53:51.804" v="98" actId="165"/>
          <ac:grpSpMkLst>
            <pc:docMk/>
            <pc:sldMk cId="2740835442" sldId="321"/>
            <ac:grpSpMk id="117" creationId="{54226632-FB82-18BA-DBFC-595B96CB05C1}"/>
          </ac:grpSpMkLst>
        </pc:grpChg>
        <pc:picChg chg="mod">
          <ac:chgData name="Tyler Ince-Ingram" userId="1550ea03-eb3f-454c-baaa-467fc3908c06" providerId="ADAL" clId="{8C149B5B-3AF6-4B02-87A8-5345C3E97571}" dt="2022-11-06T00:53:51.804" v="98" actId="165"/>
          <ac:picMkLst>
            <pc:docMk/>
            <pc:sldMk cId="2740835442" sldId="321"/>
            <ac:picMk id="120" creationId="{EF8D435A-1612-7663-D4AF-93234116BC33}"/>
          </ac:picMkLst>
        </pc:picChg>
        <pc:picChg chg="mod">
          <ac:chgData name="Tyler Ince-Ingram" userId="1550ea03-eb3f-454c-baaa-467fc3908c06" providerId="ADAL" clId="{8C149B5B-3AF6-4B02-87A8-5345C3E97571}" dt="2022-11-06T00:53:51.804" v="98" actId="165"/>
          <ac:picMkLst>
            <pc:docMk/>
            <pc:sldMk cId="2740835442" sldId="321"/>
            <ac:picMk id="123" creationId="{FF1C73C6-8D25-4A82-928C-E30B6B9056DB}"/>
          </ac:picMkLst>
        </pc:picChg>
        <pc:cxnChg chg="mod">
          <ac:chgData name="Tyler Ince-Ingram" userId="1550ea03-eb3f-454c-baaa-467fc3908c06" providerId="ADAL" clId="{8C149B5B-3AF6-4B02-87A8-5345C3E97571}" dt="2022-11-06T00:53:51.804" v="98" actId="165"/>
          <ac:cxnSpMkLst>
            <pc:docMk/>
            <pc:sldMk cId="2740835442" sldId="321"/>
            <ac:cxnSpMk id="125" creationId="{3E94B6B7-8169-9A04-FDB9-7181171B2326}"/>
          </ac:cxnSpMkLst>
        </pc:cxnChg>
        <pc:cxnChg chg="mod">
          <ac:chgData name="Tyler Ince-Ingram" userId="1550ea03-eb3f-454c-baaa-467fc3908c06" providerId="ADAL" clId="{8C149B5B-3AF6-4B02-87A8-5345C3E97571}" dt="2022-11-06T00:53:51.804" v="98" actId="165"/>
          <ac:cxnSpMkLst>
            <pc:docMk/>
            <pc:sldMk cId="2740835442" sldId="321"/>
            <ac:cxnSpMk id="126" creationId="{172E475D-7BCD-5618-F23C-6415B2E98603}"/>
          </ac:cxnSpMkLst>
        </pc:cxnChg>
        <pc:cxnChg chg="mod">
          <ac:chgData name="Tyler Ince-Ingram" userId="1550ea03-eb3f-454c-baaa-467fc3908c06" providerId="ADAL" clId="{8C149B5B-3AF6-4B02-87A8-5345C3E97571}" dt="2022-11-06T00:53:51.804" v="98" actId="165"/>
          <ac:cxnSpMkLst>
            <pc:docMk/>
            <pc:sldMk cId="2740835442" sldId="321"/>
            <ac:cxnSpMk id="127" creationId="{D4358453-6469-771C-2D93-DC6D3D3BED0C}"/>
          </ac:cxnSpMkLst>
        </pc:cxnChg>
        <pc:cxnChg chg="mod">
          <ac:chgData name="Tyler Ince-Ingram" userId="1550ea03-eb3f-454c-baaa-467fc3908c06" providerId="ADAL" clId="{8C149B5B-3AF6-4B02-87A8-5345C3E97571}" dt="2022-11-06T00:53:51.804" v="98" actId="165"/>
          <ac:cxnSpMkLst>
            <pc:docMk/>
            <pc:sldMk cId="2740835442" sldId="321"/>
            <ac:cxnSpMk id="128" creationId="{0F120DA7-7C4A-6224-0045-D6BFB78F83C5}"/>
          </ac:cxnSpMkLst>
        </pc:cxnChg>
        <pc:cxnChg chg="mod">
          <ac:chgData name="Tyler Ince-Ingram" userId="1550ea03-eb3f-454c-baaa-467fc3908c06" providerId="ADAL" clId="{8C149B5B-3AF6-4B02-87A8-5345C3E97571}" dt="2022-11-06T00:53:51.804" v="98" actId="165"/>
          <ac:cxnSpMkLst>
            <pc:docMk/>
            <pc:sldMk cId="2740835442" sldId="321"/>
            <ac:cxnSpMk id="129" creationId="{7DD3FC00-C38A-1468-9512-ADF67DDAA9C5}"/>
          </ac:cxnSpMkLst>
        </pc:cxnChg>
      </pc:sldChg>
      <pc:sldChg chg="modSp mod">
        <pc:chgData name="Tyler Ince-Ingram" userId="1550ea03-eb3f-454c-baaa-467fc3908c06" providerId="ADAL" clId="{8C149B5B-3AF6-4B02-87A8-5345C3E97571}" dt="2022-11-06T21:07:13.744" v="581" actId="20577"/>
        <pc:sldMkLst>
          <pc:docMk/>
          <pc:sldMk cId="771438285" sldId="322"/>
        </pc:sldMkLst>
        <pc:spChg chg="mod">
          <ac:chgData name="Tyler Ince-Ingram" userId="1550ea03-eb3f-454c-baaa-467fc3908c06" providerId="ADAL" clId="{8C149B5B-3AF6-4B02-87A8-5345C3E97571}" dt="2022-11-06T21:07:13.744" v="581" actId="20577"/>
          <ac:spMkLst>
            <pc:docMk/>
            <pc:sldMk cId="771438285" sldId="322"/>
            <ac:spMk id="47" creationId="{1BB50A32-9315-4140-4B2F-DBE7C0AF413C}"/>
          </ac:spMkLst>
        </pc:spChg>
      </pc:sldChg>
      <pc:sldChg chg="modSp mod">
        <pc:chgData name="Tyler Ince-Ingram" userId="1550ea03-eb3f-454c-baaa-467fc3908c06" providerId="ADAL" clId="{8C149B5B-3AF6-4B02-87A8-5345C3E97571}" dt="2022-11-06T21:06:00.743" v="526" actId="20577"/>
        <pc:sldMkLst>
          <pc:docMk/>
          <pc:sldMk cId="776599065" sldId="324"/>
        </pc:sldMkLst>
        <pc:spChg chg="mod">
          <ac:chgData name="Tyler Ince-Ingram" userId="1550ea03-eb3f-454c-baaa-467fc3908c06" providerId="ADAL" clId="{8C149B5B-3AF6-4B02-87A8-5345C3E97571}" dt="2022-11-06T21:06:00.743" v="526" actId="20577"/>
          <ac:spMkLst>
            <pc:docMk/>
            <pc:sldMk cId="776599065" sldId="324"/>
            <ac:spMk id="2" creationId="{55E009A1-2C91-6A96-D125-62DBB6F80836}"/>
          </ac:spMkLst>
        </pc:spChg>
      </pc:sldChg>
      <pc:sldChg chg="mod modAnim modShow">
        <pc:chgData name="Tyler Ince-Ingram" userId="1550ea03-eb3f-454c-baaa-467fc3908c06" providerId="ADAL" clId="{8C149B5B-3AF6-4B02-87A8-5345C3E97571}" dt="2022-11-06T21:25:26.585" v="731" actId="729"/>
        <pc:sldMkLst>
          <pc:docMk/>
          <pc:sldMk cId="3139340054" sldId="328"/>
        </pc:sldMkLst>
      </pc:sldChg>
      <pc:sldChg chg="modSp mod modShow">
        <pc:chgData name="Tyler Ince-Ingram" userId="1550ea03-eb3f-454c-baaa-467fc3908c06" providerId="ADAL" clId="{8C149B5B-3AF6-4B02-87A8-5345C3E97571}" dt="2022-11-06T21:25:26.585" v="731" actId="729"/>
        <pc:sldMkLst>
          <pc:docMk/>
          <pc:sldMk cId="1150112675" sldId="329"/>
        </pc:sldMkLst>
        <pc:spChg chg="mod">
          <ac:chgData name="Tyler Ince-Ingram" userId="1550ea03-eb3f-454c-baaa-467fc3908c06" providerId="ADAL" clId="{8C149B5B-3AF6-4B02-87A8-5345C3E97571}" dt="2022-11-06T00:57:12.605" v="129" actId="207"/>
          <ac:spMkLst>
            <pc:docMk/>
            <pc:sldMk cId="1150112675" sldId="329"/>
            <ac:spMk id="41" creationId="{1245EC07-D281-6672-4FF4-D9132AAA3EFE}"/>
          </ac:spMkLst>
        </pc:spChg>
      </pc:sldChg>
      <pc:sldChg chg="modSp mod">
        <pc:chgData name="Tyler Ince-Ingram" userId="1550ea03-eb3f-454c-baaa-467fc3908c06" providerId="ADAL" clId="{8C149B5B-3AF6-4B02-87A8-5345C3E97571}" dt="2022-11-06T21:07:23.704" v="607" actId="20577"/>
        <pc:sldMkLst>
          <pc:docMk/>
          <pc:sldMk cId="2787164394" sldId="332"/>
        </pc:sldMkLst>
        <pc:spChg chg="mod">
          <ac:chgData name="Tyler Ince-Ingram" userId="1550ea03-eb3f-454c-baaa-467fc3908c06" providerId="ADAL" clId="{8C149B5B-3AF6-4B02-87A8-5345C3E97571}" dt="2022-11-06T21:07:23.704" v="607" actId="20577"/>
          <ac:spMkLst>
            <pc:docMk/>
            <pc:sldMk cId="2787164394" sldId="332"/>
            <ac:spMk id="28" creationId="{118F9B03-F78F-9478-9373-6B2089C6F6B7}"/>
          </ac:spMkLst>
        </pc:spChg>
      </pc:sldChg>
      <pc:sldChg chg="modSp mod">
        <pc:chgData name="Tyler Ince-Ingram" userId="1550ea03-eb3f-454c-baaa-467fc3908c06" providerId="ADAL" clId="{8C149B5B-3AF6-4B02-87A8-5345C3E97571}" dt="2022-11-06T21:06:13.728" v="549" actId="20577"/>
        <pc:sldMkLst>
          <pc:docMk/>
          <pc:sldMk cId="2537885256" sldId="337"/>
        </pc:sldMkLst>
        <pc:spChg chg="mod">
          <ac:chgData name="Tyler Ince-Ingram" userId="1550ea03-eb3f-454c-baaa-467fc3908c06" providerId="ADAL" clId="{8C149B5B-3AF6-4B02-87A8-5345C3E97571}" dt="2022-11-06T21:06:13.728" v="549" actId="20577"/>
          <ac:spMkLst>
            <pc:docMk/>
            <pc:sldMk cId="2537885256" sldId="337"/>
            <ac:spMk id="18" creationId="{6709DDED-57D0-F449-907E-3472339EF054}"/>
          </ac:spMkLst>
        </pc:spChg>
      </pc:sldChg>
      <pc:sldChg chg="modSp mod">
        <pc:chgData name="Tyler Ince-Ingram" userId="1550ea03-eb3f-454c-baaa-467fc3908c06" providerId="ADAL" clId="{8C149B5B-3AF6-4B02-87A8-5345C3E97571}" dt="2022-11-06T21:06:22.599" v="565" actId="20577"/>
        <pc:sldMkLst>
          <pc:docMk/>
          <pc:sldMk cId="16310257" sldId="338"/>
        </pc:sldMkLst>
        <pc:spChg chg="mod">
          <ac:chgData name="Tyler Ince-Ingram" userId="1550ea03-eb3f-454c-baaa-467fc3908c06" providerId="ADAL" clId="{8C149B5B-3AF6-4B02-87A8-5345C3E97571}" dt="2022-11-06T21:06:22.599" v="565" actId="20577"/>
          <ac:spMkLst>
            <pc:docMk/>
            <pc:sldMk cId="16310257" sldId="338"/>
            <ac:spMk id="2" creationId="{52DB6469-F59D-E61E-DB87-72B88C202162}"/>
          </ac:spMkLst>
        </pc:spChg>
      </pc:sldChg>
      <pc:sldChg chg="modTransition">
        <pc:chgData name="Tyler Ince-Ingram" userId="1550ea03-eb3f-454c-baaa-467fc3908c06" providerId="ADAL" clId="{8C149B5B-3AF6-4B02-87A8-5345C3E97571}" dt="2022-11-06T19:21:21.383" v="282"/>
        <pc:sldMkLst>
          <pc:docMk/>
          <pc:sldMk cId="1514065287" sldId="343"/>
        </pc:sldMkLst>
      </pc:sldChg>
      <pc:sldChg chg="addSp delSp modSp mod modAnim">
        <pc:chgData name="Tyler Ince-Ingram" userId="1550ea03-eb3f-454c-baaa-467fc3908c06" providerId="ADAL" clId="{8C149B5B-3AF6-4B02-87A8-5345C3E97571}" dt="2022-11-06T21:52:55.710" v="795"/>
        <pc:sldMkLst>
          <pc:docMk/>
          <pc:sldMk cId="1908649554" sldId="350"/>
        </pc:sldMkLst>
        <pc:spChg chg="mod">
          <ac:chgData name="Tyler Ince-Ingram" userId="1550ea03-eb3f-454c-baaa-467fc3908c06" providerId="ADAL" clId="{8C149B5B-3AF6-4B02-87A8-5345C3E97571}" dt="2022-11-06T21:50:13.334" v="780" actId="165"/>
          <ac:spMkLst>
            <pc:docMk/>
            <pc:sldMk cId="1908649554" sldId="350"/>
            <ac:spMk id="30" creationId="{AB1A19DD-2E60-7908-B285-DA48B006BAEC}"/>
          </ac:spMkLst>
        </pc:spChg>
        <pc:spChg chg="mod">
          <ac:chgData name="Tyler Ince-Ingram" userId="1550ea03-eb3f-454c-baaa-467fc3908c06" providerId="ADAL" clId="{8C149B5B-3AF6-4B02-87A8-5345C3E97571}" dt="2022-11-06T21:50:13.334" v="780" actId="165"/>
          <ac:spMkLst>
            <pc:docMk/>
            <pc:sldMk cId="1908649554" sldId="350"/>
            <ac:spMk id="32" creationId="{F3C9E8CE-E562-D61C-FF64-7E98D2E7AE98}"/>
          </ac:spMkLst>
        </pc:spChg>
        <pc:spChg chg="mod">
          <ac:chgData name="Tyler Ince-Ingram" userId="1550ea03-eb3f-454c-baaa-467fc3908c06" providerId="ADAL" clId="{8C149B5B-3AF6-4B02-87A8-5345C3E97571}" dt="2022-11-06T21:50:13.334" v="780" actId="165"/>
          <ac:spMkLst>
            <pc:docMk/>
            <pc:sldMk cId="1908649554" sldId="350"/>
            <ac:spMk id="34" creationId="{93BF51C0-9C7F-910F-A405-262C3AF75AEE}"/>
          </ac:spMkLst>
        </pc:spChg>
        <pc:spChg chg="mod">
          <ac:chgData name="Tyler Ince-Ingram" userId="1550ea03-eb3f-454c-baaa-467fc3908c06" providerId="ADAL" clId="{8C149B5B-3AF6-4B02-87A8-5345C3E97571}" dt="2022-11-06T21:50:13.334" v="780" actId="165"/>
          <ac:spMkLst>
            <pc:docMk/>
            <pc:sldMk cId="1908649554" sldId="350"/>
            <ac:spMk id="36" creationId="{6DE3E3EA-A15A-B2AE-392D-FBFAE0265374}"/>
          </ac:spMkLst>
        </pc:spChg>
        <pc:spChg chg="mod topLvl">
          <ac:chgData name="Tyler Ince-Ingram" userId="1550ea03-eb3f-454c-baaa-467fc3908c06" providerId="ADAL" clId="{8C149B5B-3AF6-4B02-87A8-5345C3E97571}" dt="2022-11-06T21:52:50.184" v="793" actId="164"/>
          <ac:spMkLst>
            <pc:docMk/>
            <pc:sldMk cId="1908649554" sldId="350"/>
            <ac:spMk id="39" creationId="{9B3FE109-39FC-ACA3-7F16-25EFEDC7829D}"/>
          </ac:spMkLst>
        </pc:spChg>
        <pc:spChg chg="mod topLvl">
          <ac:chgData name="Tyler Ince-Ingram" userId="1550ea03-eb3f-454c-baaa-467fc3908c06" providerId="ADAL" clId="{8C149B5B-3AF6-4B02-87A8-5345C3E97571}" dt="2022-11-06T21:52:50.184" v="793" actId="164"/>
          <ac:spMkLst>
            <pc:docMk/>
            <pc:sldMk cId="1908649554" sldId="350"/>
            <ac:spMk id="41" creationId="{11EA3DA2-4776-89ED-7A2B-0183F6A72F51}"/>
          </ac:spMkLst>
        </pc:spChg>
        <pc:spChg chg="mod topLvl">
          <ac:chgData name="Tyler Ince-Ingram" userId="1550ea03-eb3f-454c-baaa-467fc3908c06" providerId="ADAL" clId="{8C149B5B-3AF6-4B02-87A8-5345C3E97571}" dt="2022-11-06T21:52:50.184" v="793" actId="164"/>
          <ac:spMkLst>
            <pc:docMk/>
            <pc:sldMk cId="1908649554" sldId="350"/>
            <ac:spMk id="42" creationId="{DD0A1B6F-843A-BDBA-902E-2CC0E4700BCE}"/>
          </ac:spMkLst>
        </pc:spChg>
        <pc:spChg chg="mod topLvl">
          <ac:chgData name="Tyler Ince-Ingram" userId="1550ea03-eb3f-454c-baaa-467fc3908c06" providerId="ADAL" clId="{8C149B5B-3AF6-4B02-87A8-5345C3E97571}" dt="2022-11-06T21:52:50.184" v="793" actId="164"/>
          <ac:spMkLst>
            <pc:docMk/>
            <pc:sldMk cId="1908649554" sldId="350"/>
            <ac:spMk id="45" creationId="{D04B5B92-1370-FBC2-5BD9-7CC8F7D6D038}"/>
          </ac:spMkLst>
        </pc:spChg>
        <pc:spChg chg="add mod">
          <ac:chgData name="Tyler Ince-Ingram" userId="1550ea03-eb3f-454c-baaa-467fc3908c06" providerId="ADAL" clId="{8C149B5B-3AF6-4B02-87A8-5345C3E97571}" dt="2022-11-06T21:52:50.184" v="793" actId="164"/>
          <ac:spMkLst>
            <pc:docMk/>
            <pc:sldMk cId="1908649554" sldId="350"/>
            <ac:spMk id="59" creationId="{4639F496-415B-9042-AFDC-63FC1A5797EF}"/>
          </ac:spMkLst>
        </pc:spChg>
        <pc:grpChg chg="mod topLvl">
          <ac:chgData name="Tyler Ince-Ingram" userId="1550ea03-eb3f-454c-baaa-467fc3908c06" providerId="ADAL" clId="{8C149B5B-3AF6-4B02-87A8-5345C3E97571}" dt="2022-11-06T21:52:50.184" v="793" actId="164"/>
          <ac:grpSpMkLst>
            <pc:docMk/>
            <pc:sldMk cId="1908649554" sldId="350"/>
            <ac:grpSpMk id="27" creationId="{F902F87B-3946-2F9A-40DB-8493D3BDE10F}"/>
          </ac:grpSpMkLst>
        </pc:grpChg>
        <pc:grpChg chg="mod topLvl">
          <ac:chgData name="Tyler Ince-Ingram" userId="1550ea03-eb3f-454c-baaa-467fc3908c06" providerId="ADAL" clId="{8C149B5B-3AF6-4B02-87A8-5345C3E97571}" dt="2022-11-06T21:52:50.184" v="793" actId="164"/>
          <ac:grpSpMkLst>
            <pc:docMk/>
            <pc:sldMk cId="1908649554" sldId="350"/>
            <ac:grpSpMk id="28" creationId="{35BE7BBA-1BF6-960E-960B-851805A48A5D}"/>
          </ac:grpSpMkLst>
        </pc:grpChg>
        <pc:grpChg chg="mod">
          <ac:chgData name="Tyler Ince-Ingram" userId="1550ea03-eb3f-454c-baaa-467fc3908c06" providerId="ADAL" clId="{8C149B5B-3AF6-4B02-87A8-5345C3E97571}" dt="2022-11-06T21:50:13.334" v="780" actId="165"/>
          <ac:grpSpMkLst>
            <pc:docMk/>
            <pc:sldMk cId="1908649554" sldId="350"/>
            <ac:grpSpMk id="31" creationId="{762D8914-1040-EED5-0A6F-84A87C077955}"/>
          </ac:grpSpMkLst>
        </pc:grpChg>
        <pc:grpChg chg="mod">
          <ac:chgData name="Tyler Ince-Ingram" userId="1550ea03-eb3f-454c-baaa-467fc3908c06" providerId="ADAL" clId="{8C149B5B-3AF6-4B02-87A8-5345C3E97571}" dt="2022-11-06T21:50:13.334" v="780" actId="165"/>
          <ac:grpSpMkLst>
            <pc:docMk/>
            <pc:sldMk cId="1908649554" sldId="350"/>
            <ac:grpSpMk id="35" creationId="{48FC76F8-020F-62E2-493F-6336771A3CFF}"/>
          </ac:grpSpMkLst>
        </pc:grpChg>
        <pc:grpChg chg="del mod topLvl">
          <ac:chgData name="Tyler Ince-Ingram" userId="1550ea03-eb3f-454c-baaa-467fc3908c06" providerId="ADAL" clId="{8C149B5B-3AF6-4B02-87A8-5345C3E97571}" dt="2022-11-06T21:50:31.100" v="782" actId="165"/>
          <ac:grpSpMkLst>
            <pc:docMk/>
            <pc:sldMk cId="1908649554" sldId="350"/>
            <ac:grpSpMk id="38" creationId="{827A0EA3-282A-99A5-028A-BF848A283B71}"/>
          </ac:grpSpMkLst>
        </pc:grpChg>
        <pc:grpChg chg="del">
          <ac:chgData name="Tyler Ince-Ingram" userId="1550ea03-eb3f-454c-baaa-467fc3908c06" providerId="ADAL" clId="{8C149B5B-3AF6-4B02-87A8-5345C3E97571}" dt="2022-11-06T21:50:13.334" v="780" actId="165"/>
          <ac:grpSpMkLst>
            <pc:docMk/>
            <pc:sldMk cId="1908649554" sldId="350"/>
            <ac:grpSpMk id="46" creationId="{29094E97-EB58-49EC-88A5-106C17E095F3}"/>
          </ac:grpSpMkLst>
        </pc:grpChg>
        <pc:grpChg chg="add mod">
          <ac:chgData name="Tyler Ince-Ingram" userId="1550ea03-eb3f-454c-baaa-467fc3908c06" providerId="ADAL" clId="{8C149B5B-3AF6-4B02-87A8-5345C3E97571}" dt="2022-11-06T21:52:50.184" v="793" actId="164"/>
          <ac:grpSpMkLst>
            <pc:docMk/>
            <pc:sldMk cId="1908649554" sldId="350"/>
            <ac:grpSpMk id="60" creationId="{700C0019-7089-0CFD-AA7D-472F8136F491}"/>
          </ac:grpSpMkLst>
        </pc:grpChg>
        <pc:picChg chg="mod">
          <ac:chgData name="Tyler Ince-Ingram" userId="1550ea03-eb3f-454c-baaa-467fc3908c06" providerId="ADAL" clId="{8C149B5B-3AF6-4B02-87A8-5345C3E97571}" dt="2022-11-06T21:50:13.334" v="780" actId="165"/>
          <ac:picMkLst>
            <pc:docMk/>
            <pc:sldMk cId="1908649554" sldId="350"/>
            <ac:picMk id="33" creationId="{8DA77B55-C1FD-4D44-D927-77B4386432A0}"/>
          </ac:picMkLst>
        </pc:picChg>
        <pc:picChg chg="mod">
          <ac:chgData name="Tyler Ince-Ingram" userId="1550ea03-eb3f-454c-baaa-467fc3908c06" providerId="ADAL" clId="{8C149B5B-3AF6-4B02-87A8-5345C3E97571}" dt="2022-11-06T21:50:13.334" v="780" actId="165"/>
          <ac:picMkLst>
            <pc:docMk/>
            <pc:sldMk cId="1908649554" sldId="350"/>
            <ac:picMk id="37" creationId="{FBE290C5-448C-E465-8B44-8DC816AF172D}"/>
          </ac:picMkLst>
        </pc:picChg>
      </pc:sldChg>
      <pc:sldChg chg="addSp modSp mod modAnim">
        <pc:chgData name="Tyler Ince-Ingram" userId="1550ea03-eb3f-454c-baaa-467fc3908c06" providerId="ADAL" clId="{8C149B5B-3AF6-4B02-87A8-5345C3E97571}" dt="2022-11-06T20:55:58.122" v="504"/>
        <pc:sldMkLst>
          <pc:docMk/>
          <pc:sldMk cId="4187377060" sldId="355"/>
        </pc:sldMkLst>
        <pc:spChg chg="add mod">
          <ac:chgData name="Tyler Ince-Ingram" userId="1550ea03-eb3f-454c-baaa-467fc3908c06" providerId="ADAL" clId="{8C149B5B-3AF6-4B02-87A8-5345C3E97571}" dt="2022-11-06T20:49:40.647" v="436" actId="164"/>
          <ac:spMkLst>
            <pc:docMk/>
            <pc:sldMk cId="4187377060" sldId="355"/>
            <ac:spMk id="2" creationId="{38456D1A-4AD9-233D-6114-F6843C7D2E01}"/>
          </ac:spMkLst>
        </pc:spChg>
        <pc:spChg chg="add mod">
          <ac:chgData name="Tyler Ince-Ingram" userId="1550ea03-eb3f-454c-baaa-467fc3908c06" providerId="ADAL" clId="{8C149B5B-3AF6-4B02-87A8-5345C3E97571}" dt="2022-11-06T20:49:40.647" v="436" actId="164"/>
          <ac:spMkLst>
            <pc:docMk/>
            <pc:sldMk cId="4187377060" sldId="355"/>
            <ac:spMk id="6" creationId="{80ED01D7-BF25-36C3-98C5-DE3C5DE17844}"/>
          </ac:spMkLst>
        </pc:spChg>
        <pc:spChg chg="mod">
          <ac:chgData name="Tyler Ince-Ingram" userId="1550ea03-eb3f-454c-baaa-467fc3908c06" providerId="ADAL" clId="{8C149B5B-3AF6-4B02-87A8-5345C3E97571}" dt="2022-11-06T20:42:11.427" v="362" actId="1076"/>
          <ac:spMkLst>
            <pc:docMk/>
            <pc:sldMk cId="4187377060" sldId="355"/>
            <ac:spMk id="7" creationId="{4FA0CEC0-5295-AA86-8BC6-8F48F369878A}"/>
          </ac:spMkLst>
        </pc:spChg>
        <pc:spChg chg="add mod">
          <ac:chgData name="Tyler Ince-Ingram" userId="1550ea03-eb3f-454c-baaa-467fc3908c06" providerId="ADAL" clId="{8C149B5B-3AF6-4B02-87A8-5345C3E97571}" dt="2022-11-06T20:48:09.426" v="420" actId="164"/>
          <ac:spMkLst>
            <pc:docMk/>
            <pc:sldMk cId="4187377060" sldId="355"/>
            <ac:spMk id="12" creationId="{2443727C-6093-31DF-86AF-97C2E1FBF8D1}"/>
          </ac:spMkLst>
        </pc:spChg>
        <pc:spChg chg="add mod">
          <ac:chgData name="Tyler Ince-Ingram" userId="1550ea03-eb3f-454c-baaa-467fc3908c06" providerId="ADAL" clId="{8C149B5B-3AF6-4B02-87A8-5345C3E97571}" dt="2022-11-06T20:48:09.426" v="420" actId="164"/>
          <ac:spMkLst>
            <pc:docMk/>
            <pc:sldMk cId="4187377060" sldId="355"/>
            <ac:spMk id="13" creationId="{E53EFA40-8176-81F0-4709-9B0BAED0A3B6}"/>
          </ac:spMkLst>
        </pc:spChg>
        <pc:spChg chg="mod">
          <ac:chgData name="Tyler Ince-Ingram" userId="1550ea03-eb3f-454c-baaa-467fc3908c06" providerId="ADAL" clId="{8C149B5B-3AF6-4B02-87A8-5345C3E97571}" dt="2022-11-06T20:53:57.440" v="486" actId="164"/>
          <ac:spMkLst>
            <pc:docMk/>
            <pc:sldMk cId="4187377060" sldId="355"/>
            <ac:spMk id="49" creationId="{5FD35935-131E-A5CD-2001-717D37D3F3B9}"/>
          </ac:spMkLst>
        </pc:spChg>
        <pc:spChg chg="mod">
          <ac:chgData name="Tyler Ince-Ingram" userId="1550ea03-eb3f-454c-baaa-467fc3908c06" providerId="ADAL" clId="{8C149B5B-3AF6-4B02-87A8-5345C3E97571}" dt="2022-11-06T20:53:57.440" v="486" actId="164"/>
          <ac:spMkLst>
            <pc:docMk/>
            <pc:sldMk cId="4187377060" sldId="355"/>
            <ac:spMk id="51" creationId="{C177EABE-1C29-7E1B-138C-3E0681B69151}"/>
          </ac:spMkLst>
        </pc:spChg>
        <pc:spChg chg="mod">
          <ac:chgData name="Tyler Ince-Ingram" userId="1550ea03-eb3f-454c-baaa-467fc3908c06" providerId="ADAL" clId="{8C149B5B-3AF6-4B02-87A8-5345C3E97571}" dt="2022-11-06T20:49:40.647" v="436" actId="164"/>
          <ac:spMkLst>
            <pc:docMk/>
            <pc:sldMk cId="4187377060" sldId="355"/>
            <ac:spMk id="54" creationId="{0F93A37B-6CAF-3A03-30E1-22496AD45737}"/>
          </ac:spMkLst>
        </pc:spChg>
        <pc:grpChg chg="add mod ord">
          <ac:chgData name="Tyler Ince-Ingram" userId="1550ea03-eb3f-454c-baaa-467fc3908c06" providerId="ADAL" clId="{8C149B5B-3AF6-4B02-87A8-5345C3E97571}" dt="2022-11-06T20:48:09.426" v="420" actId="164"/>
          <ac:grpSpMkLst>
            <pc:docMk/>
            <pc:sldMk cId="4187377060" sldId="355"/>
            <ac:grpSpMk id="41" creationId="{71308ECC-F2A5-03ED-2683-86639DEE610F}"/>
          </ac:grpSpMkLst>
        </pc:grpChg>
        <pc:grpChg chg="add mod">
          <ac:chgData name="Tyler Ince-Ingram" userId="1550ea03-eb3f-454c-baaa-467fc3908c06" providerId="ADAL" clId="{8C149B5B-3AF6-4B02-87A8-5345C3E97571}" dt="2022-11-06T20:41:54.010" v="349" actId="164"/>
          <ac:grpSpMkLst>
            <pc:docMk/>
            <pc:sldMk cId="4187377060" sldId="355"/>
            <ac:grpSpMk id="42" creationId="{4FA2A2F0-981D-37FF-F521-2D361F59F92F}"/>
          </ac:grpSpMkLst>
        </pc:grpChg>
        <pc:grpChg chg="add mod ord">
          <ac:chgData name="Tyler Ince-Ingram" userId="1550ea03-eb3f-454c-baaa-467fc3908c06" providerId="ADAL" clId="{8C149B5B-3AF6-4B02-87A8-5345C3E97571}" dt="2022-11-06T20:54:06.566" v="488" actId="164"/>
          <ac:grpSpMkLst>
            <pc:docMk/>
            <pc:sldMk cId="4187377060" sldId="355"/>
            <ac:grpSpMk id="43" creationId="{33B0A1CB-91A5-E08A-6133-993E04C70D49}"/>
          </ac:grpSpMkLst>
        </pc:grpChg>
        <pc:grpChg chg="add mod">
          <ac:chgData name="Tyler Ince-Ingram" userId="1550ea03-eb3f-454c-baaa-467fc3908c06" providerId="ADAL" clId="{8C149B5B-3AF6-4B02-87A8-5345C3E97571}" dt="2022-11-06T20:49:40.647" v="436" actId="164"/>
          <ac:grpSpMkLst>
            <pc:docMk/>
            <pc:sldMk cId="4187377060" sldId="355"/>
            <ac:grpSpMk id="44" creationId="{E4B4E0CD-D628-19E9-4624-E9CC6B9FE22A}"/>
          </ac:grpSpMkLst>
        </pc:grpChg>
        <pc:grpChg chg="add mod">
          <ac:chgData name="Tyler Ince-Ingram" userId="1550ea03-eb3f-454c-baaa-467fc3908c06" providerId="ADAL" clId="{8C149B5B-3AF6-4B02-87A8-5345C3E97571}" dt="2022-11-06T20:54:06.566" v="488" actId="164"/>
          <ac:grpSpMkLst>
            <pc:docMk/>
            <pc:sldMk cId="4187377060" sldId="355"/>
            <ac:grpSpMk id="45" creationId="{9D7E3225-5C7E-A6FC-E5CA-721B8C5407D3}"/>
          </ac:grpSpMkLst>
        </pc:grpChg>
        <pc:grpChg chg="add mod ord">
          <ac:chgData name="Tyler Ince-Ingram" userId="1550ea03-eb3f-454c-baaa-467fc3908c06" providerId="ADAL" clId="{8C149B5B-3AF6-4B02-87A8-5345C3E97571}" dt="2022-11-06T20:54:09.947" v="493" actId="171"/>
          <ac:grpSpMkLst>
            <pc:docMk/>
            <pc:sldMk cId="4187377060" sldId="355"/>
            <ac:grpSpMk id="46" creationId="{531C3DED-1187-CC8B-8AEB-E90607E41A1E}"/>
          </ac:grpSpMkLst>
        </pc:grpChg>
        <pc:picChg chg="mod">
          <ac:chgData name="Tyler Ince-Ingram" userId="1550ea03-eb3f-454c-baaa-467fc3908c06" providerId="ADAL" clId="{8C149B5B-3AF6-4B02-87A8-5345C3E97571}" dt="2022-11-06T20:42:05.514" v="360" actId="164"/>
          <ac:picMkLst>
            <pc:docMk/>
            <pc:sldMk cId="4187377060" sldId="355"/>
            <ac:picMk id="48" creationId="{A695A6BD-AB24-EBD6-329F-D74A856AC06B}"/>
          </ac:picMkLst>
        </pc:picChg>
        <pc:picChg chg="mod">
          <ac:chgData name="Tyler Ince-Ingram" userId="1550ea03-eb3f-454c-baaa-467fc3908c06" providerId="ADAL" clId="{8C149B5B-3AF6-4B02-87A8-5345C3E97571}" dt="2022-11-06T20:42:05.514" v="360" actId="164"/>
          <ac:picMkLst>
            <pc:docMk/>
            <pc:sldMk cId="4187377060" sldId="355"/>
            <ac:picMk id="50" creationId="{9BFE6C1C-8C2B-EB77-E6FB-B52CC3FD4C30}"/>
          </ac:picMkLst>
        </pc:picChg>
        <pc:picChg chg="mod">
          <ac:chgData name="Tyler Ince-Ingram" userId="1550ea03-eb3f-454c-baaa-467fc3908c06" providerId="ADAL" clId="{8C149B5B-3AF6-4B02-87A8-5345C3E97571}" dt="2022-11-06T20:47:14.615" v="408" actId="1076"/>
          <ac:picMkLst>
            <pc:docMk/>
            <pc:sldMk cId="4187377060" sldId="355"/>
            <ac:picMk id="53" creationId="{A986C225-0711-039F-7CEC-37B7560EEB1C}"/>
          </ac:picMkLst>
        </pc:picChg>
        <pc:cxnChg chg="add mod ord">
          <ac:chgData name="Tyler Ince-Ingram" userId="1550ea03-eb3f-454c-baaa-467fc3908c06" providerId="ADAL" clId="{8C149B5B-3AF6-4B02-87A8-5345C3E97571}" dt="2022-11-06T20:42:05.514" v="360" actId="164"/>
          <ac:cxnSpMkLst>
            <pc:docMk/>
            <pc:sldMk cId="4187377060" sldId="355"/>
            <ac:cxnSpMk id="10" creationId="{49A75EFE-37A4-D25E-3BE5-2CE632D77680}"/>
          </ac:cxnSpMkLst>
        </pc:cxnChg>
        <pc:cxnChg chg="add mod ord">
          <ac:chgData name="Tyler Ince-Ingram" userId="1550ea03-eb3f-454c-baaa-467fc3908c06" providerId="ADAL" clId="{8C149B5B-3AF6-4B02-87A8-5345C3E97571}" dt="2022-11-06T20:42:05.514" v="360" actId="164"/>
          <ac:cxnSpMkLst>
            <pc:docMk/>
            <pc:sldMk cId="4187377060" sldId="355"/>
            <ac:cxnSpMk id="11" creationId="{D4D392BD-67DA-FE35-C19D-371A2C63F221}"/>
          </ac:cxnSpMkLst>
        </pc:cxnChg>
      </pc:sldChg>
      <pc:sldChg chg="addSp modSp del mod modAnim">
        <pc:chgData name="Tyler Ince-Ingram" userId="1550ea03-eb3f-454c-baaa-467fc3908c06" providerId="ADAL" clId="{8C149B5B-3AF6-4B02-87A8-5345C3E97571}" dt="2022-11-06T20:56:25.934" v="506" actId="47"/>
        <pc:sldMkLst>
          <pc:docMk/>
          <pc:sldMk cId="1456240039" sldId="356"/>
        </pc:sldMkLst>
        <pc:spChg chg="mod">
          <ac:chgData name="Tyler Ince-Ingram" userId="1550ea03-eb3f-454c-baaa-467fc3908c06" providerId="ADAL" clId="{8C149B5B-3AF6-4B02-87A8-5345C3E97571}" dt="2022-11-06T19:25:36.745" v="303" actId="164"/>
          <ac:spMkLst>
            <pc:docMk/>
            <pc:sldMk cId="1456240039" sldId="356"/>
            <ac:spMk id="54" creationId="{0F93A37B-6CAF-3A03-30E1-22496AD45737}"/>
          </ac:spMkLst>
        </pc:spChg>
        <pc:spChg chg="mod">
          <ac:chgData name="Tyler Ince-Ingram" userId="1550ea03-eb3f-454c-baaa-467fc3908c06" providerId="ADAL" clId="{8C149B5B-3AF6-4B02-87A8-5345C3E97571}" dt="2022-11-06T19:25:36.745" v="303" actId="164"/>
          <ac:spMkLst>
            <pc:docMk/>
            <pc:sldMk cId="1456240039" sldId="356"/>
            <ac:spMk id="55" creationId="{63D9370C-C15A-A81B-57EC-7AACB7874745}"/>
          </ac:spMkLst>
        </pc:spChg>
        <pc:spChg chg="mod">
          <ac:chgData name="Tyler Ince-Ingram" userId="1550ea03-eb3f-454c-baaa-467fc3908c06" providerId="ADAL" clId="{8C149B5B-3AF6-4B02-87A8-5345C3E97571}" dt="2022-11-06T19:25:36.745" v="303" actId="164"/>
          <ac:spMkLst>
            <pc:docMk/>
            <pc:sldMk cId="1456240039" sldId="356"/>
            <ac:spMk id="56" creationId="{EBA864FB-0FBD-E9ED-F3E8-4EC9551CD5D4}"/>
          </ac:spMkLst>
        </pc:spChg>
        <pc:grpChg chg="add mod">
          <ac:chgData name="Tyler Ince-Ingram" userId="1550ea03-eb3f-454c-baaa-467fc3908c06" providerId="ADAL" clId="{8C149B5B-3AF6-4B02-87A8-5345C3E97571}" dt="2022-11-06T19:25:36.745" v="303" actId="164"/>
          <ac:grpSpMkLst>
            <pc:docMk/>
            <pc:sldMk cId="1456240039" sldId="356"/>
            <ac:grpSpMk id="59" creationId="{EF550213-F263-DCE5-B487-8C1E8C6BF184}"/>
          </ac:grpSpMkLst>
        </pc:grpChg>
        <pc:cxnChg chg="mod">
          <ac:chgData name="Tyler Ince-Ingram" userId="1550ea03-eb3f-454c-baaa-467fc3908c06" providerId="ADAL" clId="{8C149B5B-3AF6-4B02-87A8-5345C3E97571}" dt="2022-11-06T19:25:27.199" v="302" actId="14100"/>
          <ac:cxnSpMkLst>
            <pc:docMk/>
            <pc:sldMk cId="1456240039" sldId="356"/>
            <ac:cxnSpMk id="42" creationId="{FD632DDC-0F57-8FC9-346A-4DFF1F3318FA}"/>
          </ac:cxnSpMkLst>
        </pc:cxnChg>
      </pc:sldChg>
      <pc:sldChg chg="modSp mod">
        <pc:chgData name="Tyler Ince-Ingram" userId="1550ea03-eb3f-454c-baaa-467fc3908c06" providerId="ADAL" clId="{8C149B5B-3AF6-4B02-87A8-5345C3E97571}" dt="2022-11-06T21:33:03.358" v="749" actId="20577"/>
        <pc:sldMkLst>
          <pc:docMk/>
          <pc:sldMk cId="1523021925" sldId="359"/>
        </pc:sldMkLst>
        <pc:spChg chg="mod">
          <ac:chgData name="Tyler Ince-Ingram" userId="1550ea03-eb3f-454c-baaa-467fc3908c06" providerId="ADAL" clId="{8C149B5B-3AF6-4B02-87A8-5345C3E97571}" dt="2022-11-06T21:33:03.358" v="749" actId="20577"/>
          <ac:spMkLst>
            <pc:docMk/>
            <pc:sldMk cId="1523021925" sldId="359"/>
            <ac:spMk id="2" creationId="{C8803B92-BA35-8136-81E1-88F1C939E9DA}"/>
          </ac:spMkLst>
        </pc:spChg>
      </pc:sldChg>
      <pc:sldChg chg="addSp modSp mod modAnim">
        <pc:chgData name="Tyler Ince-Ingram" userId="1550ea03-eb3f-454c-baaa-467fc3908c06" providerId="ADAL" clId="{8C149B5B-3AF6-4B02-87A8-5345C3E97571}" dt="2022-11-06T21:37:12.520" v="757" actId="207"/>
        <pc:sldMkLst>
          <pc:docMk/>
          <pc:sldMk cId="2911836649" sldId="370"/>
        </pc:sldMkLst>
        <pc:spChg chg="add mod">
          <ac:chgData name="Tyler Ince-Ingram" userId="1550ea03-eb3f-454c-baaa-467fc3908c06" providerId="ADAL" clId="{8C149B5B-3AF6-4B02-87A8-5345C3E97571}" dt="2022-11-06T21:11:53.965" v="608"/>
          <ac:spMkLst>
            <pc:docMk/>
            <pc:sldMk cId="2911836649" sldId="370"/>
            <ac:spMk id="5" creationId="{6661F4A9-35F2-15D7-B642-DADC730FB6C1}"/>
          </ac:spMkLst>
        </pc:spChg>
        <pc:spChg chg="mod">
          <ac:chgData name="Tyler Ince-Ingram" userId="1550ea03-eb3f-454c-baaa-467fc3908c06" providerId="ADAL" clId="{8C149B5B-3AF6-4B02-87A8-5345C3E97571}" dt="2022-11-06T21:33:42.821" v="750" actId="207"/>
          <ac:spMkLst>
            <pc:docMk/>
            <pc:sldMk cId="2911836649" sldId="370"/>
            <ac:spMk id="10" creationId="{E1A97983-F097-3B20-7FD1-68B75F95078E}"/>
          </ac:spMkLst>
        </pc:spChg>
        <pc:spChg chg="mod">
          <ac:chgData name="Tyler Ince-Ingram" userId="1550ea03-eb3f-454c-baaa-467fc3908c06" providerId="ADAL" clId="{8C149B5B-3AF6-4B02-87A8-5345C3E97571}" dt="2022-11-06T21:33:46.637" v="751" actId="207"/>
          <ac:spMkLst>
            <pc:docMk/>
            <pc:sldMk cId="2911836649" sldId="370"/>
            <ac:spMk id="11" creationId="{296D86BD-AA33-5183-2A2D-9B8E9971C734}"/>
          </ac:spMkLst>
        </pc:spChg>
        <pc:spChg chg="mod">
          <ac:chgData name="Tyler Ince-Ingram" userId="1550ea03-eb3f-454c-baaa-467fc3908c06" providerId="ADAL" clId="{8C149B5B-3AF6-4B02-87A8-5345C3E97571}" dt="2022-11-06T21:34:56.306" v="754" actId="207"/>
          <ac:spMkLst>
            <pc:docMk/>
            <pc:sldMk cId="2911836649" sldId="370"/>
            <ac:spMk id="12" creationId="{5C21BAB9-DC89-2C30-B232-5FB9EB068BCD}"/>
          </ac:spMkLst>
        </pc:spChg>
        <pc:spChg chg="add mod">
          <ac:chgData name="Tyler Ince-Ingram" userId="1550ea03-eb3f-454c-baaa-467fc3908c06" providerId="ADAL" clId="{8C149B5B-3AF6-4B02-87A8-5345C3E97571}" dt="2022-11-06T21:11:53.965" v="608"/>
          <ac:spMkLst>
            <pc:docMk/>
            <pc:sldMk cId="2911836649" sldId="370"/>
            <ac:spMk id="14" creationId="{9ADF9B8A-B00D-528B-712E-55B3A1D3DB05}"/>
          </ac:spMkLst>
        </pc:spChg>
        <pc:spChg chg="add mod">
          <ac:chgData name="Tyler Ince-Ingram" userId="1550ea03-eb3f-454c-baaa-467fc3908c06" providerId="ADAL" clId="{8C149B5B-3AF6-4B02-87A8-5345C3E97571}" dt="2022-11-06T21:24:13.035" v="728" actId="207"/>
          <ac:spMkLst>
            <pc:docMk/>
            <pc:sldMk cId="2911836649" sldId="370"/>
            <ac:spMk id="15" creationId="{3171E66E-3F45-2AF3-339E-5F337E8753D6}"/>
          </ac:spMkLst>
        </pc:spChg>
        <pc:spChg chg="add mod">
          <ac:chgData name="Tyler Ince-Ingram" userId="1550ea03-eb3f-454c-baaa-467fc3908c06" providerId="ADAL" clId="{8C149B5B-3AF6-4B02-87A8-5345C3E97571}" dt="2022-11-06T21:21:32.674" v="720" actId="207"/>
          <ac:spMkLst>
            <pc:docMk/>
            <pc:sldMk cId="2911836649" sldId="370"/>
            <ac:spMk id="16" creationId="{30E991B0-6608-7AF5-2D23-F79F26F113D1}"/>
          </ac:spMkLst>
        </pc:spChg>
        <pc:spChg chg="mod">
          <ac:chgData name="Tyler Ince-Ingram" userId="1550ea03-eb3f-454c-baaa-467fc3908c06" providerId="ADAL" clId="{8C149B5B-3AF6-4B02-87A8-5345C3E97571}" dt="2022-11-06T21:36:57.473" v="755" actId="207"/>
          <ac:spMkLst>
            <pc:docMk/>
            <pc:sldMk cId="2911836649" sldId="370"/>
            <ac:spMk id="22" creationId="{98929A70-B5DB-FB4F-A087-150082CC1CF5}"/>
          </ac:spMkLst>
        </pc:spChg>
        <pc:spChg chg="mod">
          <ac:chgData name="Tyler Ince-Ingram" userId="1550ea03-eb3f-454c-baaa-467fc3908c06" providerId="ADAL" clId="{8C149B5B-3AF6-4B02-87A8-5345C3E97571}" dt="2022-11-06T21:37:05.438" v="756" actId="207"/>
          <ac:spMkLst>
            <pc:docMk/>
            <pc:sldMk cId="2911836649" sldId="370"/>
            <ac:spMk id="23" creationId="{C68B0BC8-0C63-51A1-4630-0B722040E521}"/>
          </ac:spMkLst>
        </pc:spChg>
        <pc:spChg chg="mod">
          <ac:chgData name="Tyler Ince-Ingram" userId="1550ea03-eb3f-454c-baaa-467fc3908c06" providerId="ADAL" clId="{8C149B5B-3AF6-4B02-87A8-5345C3E97571}" dt="2022-11-06T21:37:12.520" v="757" actId="207"/>
          <ac:spMkLst>
            <pc:docMk/>
            <pc:sldMk cId="2911836649" sldId="370"/>
            <ac:spMk id="24" creationId="{89F3E59D-8FA6-ABDA-1FBD-0194F05B64A8}"/>
          </ac:spMkLst>
        </pc:spChg>
        <pc:picChg chg="add mod">
          <ac:chgData name="Tyler Ince-Ingram" userId="1550ea03-eb3f-454c-baaa-467fc3908c06" providerId="ADAL" clId="{8C149B5B-3AF6-4B02-87A8-5345C3E97571}" dt="2022-11-06T21:11:53.965" v="608"/>
          <ac:picMkLst>
            <pc:docMk/>
            <pc:sldMk cId="2911836649" sldId="370"/>
            <ac:picMk id="17" creationId="{678741CA-0DA1-B67A-564A-6CD9229988A0}"/>
          </ac:picMkLst>
        </pc:picChg>
        <pc:picChg chg="add mod">
          <ac:chgData name="Tyler Ince-Ingram" userId="1550ea03-eb3f-454c-baaa-467fc3908c06" providerId="ADAL" clId="{8C149B5B-3AF6-4B02-87A8-5345C3E97571}" dt="2022-11-06T21:15:49.621" v="687" actId="1076"/>
          <ac:picMkLst>
            <pc:docMk/>
            <pc:sldMk cId="2911836649" sldId="370"/>
            <ac:picMk id="18" creationId="{0C2A7330-8F63-812C-BDD8-C8BD317B0C2D}"/>
          </ac:picMkLst>
        </pc:picChg>
        <pc:picChg chg="add mod">
          <ac:chgData name="Tyler Ince-Ingram" userId="1550ea03-eb3f-454c-baaa-467fc3908c06" providerId="ADAL" clId="{8C149B5B-3AF6-4B02-87A8-5345C3E97571}" dt="2022-11-06T21:24:34.754" v="729" actId="207"/>
          <ac:picMkLst>
            <pc:docMk/>
            <pc:sldMk cId="2911836649" sldId="370"/>
            <ac:picMk id="19" creationId="{3A1529B1-52E6-6761-24B0-1C0423874746}"/>
          </ac:picMkLst>
        </pc:picChg>
        <pc:picChg chg="add mod">
          <ac:chgData name="Tyler Ince-Ingram" userId="1550ea03-eb3f-454c-baaa-467fc3908c06" providerId="ADAL" clId="{8C149B5B-3AF6-4B02-87A8-5345C3E97571}" dt="2022-11-06T21:21:49.414" v="723" actId="1076"/>
          <ac:picMkLst>
            <pc:docMk/>
            <pc:sldMk cId="2911836649" sldId="370"/>
            <ac:picMk id="20" creationId="{9CF4FB68-861E-B9E2-81EC-76254D4687B6}"/>
          </ac:picMkLst>
        </pc:picChg>
      </pc:sldChg>
      <pc:sldChg chg="addSp delSp modSp mod">
        <pc:chgData name="Tyler Ince-Ingram" userId="1550ea03-eb3f-454c-baaa-467fc3908c06" providerId="ADAL" clId="{8C149B5B-3AF6-4B02-87A8-5345C3E97571}" dt="2022-11-06T21:37:48.920" v="762" actId="207"/>
        <pc:sldMkLst>
          <pc:docMk/>
          <pc:sldMk cId="1261037583" sldId="371"/>
        </pc:sldMkLst>
        <pc:spChg chg="add del mod">
          <ac:chgData name="Tyler Ince-Ingram" userId="1550ea03-eb3f-454c-baaa-467fc3908c06" providerId="ADAL" clId="{8C149B5B-3AF6-4B02-87A8-5345C3E97571}" dt="2022-11-06T21:31:33.952" v="742" actId="478"/>
          <ac:spMkLst>
            <pc:docMk/>
            <pc:sldMk cId="1261037583" sldId="371"/>
            <ac:spMk id="8" creationId="{A448FECE-5A78-836F-9662-137027457C3E}"/>
          </ac:spMkLst>
        </pc:spChg>
        <pc:spChg chg="add del mod">
          <ac:chgData name="Tyler Ince-Ingram" userId="1550ea03-eb3f-454c-baaa-467fc3908c06" providerId="ADAL" clId="{8C149B5B-3AF6-4B02-87A8-5345C3E97571}" dt="2022-11-06T21:31:33.952" v="742" actId="478"/>
          <ac:spMkLst>
            <pc:docMk/>
            <pc:sldMk cId="1261037583" sldId="371"/>
            <ac:spMk id="9" creationId="{310ACE23-2242-7E02-964B-EE6EF6AD5385}"/>
          </ac:spMkLst>
        </pc:spChg>
        <pc:spChg chg="add del mod">
          <ac:chgData name="Tyler Ince-Ingram" userId="1550ea03-eb3f-454c-baaa-467fc3908c06" providerId="ADAL" clId="{8C149B5B-3AF6-4B02-87A8-5345C3E97571}" dt="2022-11-06T21:31:33.952" v="742" actId="478"/>
          <ac:spMkLst>
            <pc:docMk/>
            <pc:sldMk cId="1261037583" sldId="371"/>
            <ac:spMk id="10" creationId="{8A297E6F-6581-0D3A-2C3F-F6F31757B6CF}"/>
          </ac:spMkLst>
        </pc:spChg>
        <pc:spChg chg="add del mod">
          <ac:chgData name="Tyler Ince-Ingram" userId="1550ea03-eb3f-454c-baaa-467fc3908c06" providerId="ADAL" clId="{8C149B5B-3AF6-4B02-87A8-5345C3E97571}" dt="2022-11-06T21:31:33.952" v="742" actId="478"/>
          <ac:spMkLst>
            <pc:docMk/>
            <pc:sldMk cId="1261037583" sldId="371"/>
            <ac:spMk id="11" creationId="{6E1A9B5F-54C6-7EAD-9CC8-E217F0AC8C16}"/>
          </ac:spMkLst>
        </pc:spChg>
        <pc:spChg chg="add mod">
          <ac:chgData name="Tyler Ince-Ingram" userId="1550ea03-eb3f-454c-baaa-467fc3908c06" providerId="ADAL" clId="{8C149B5B-3AF6-4B02-87A8-5345C3E97571}" dt="2022-11-06T21:13:04.138" v="667" actId="20577"/>
          <ac:spMkLst>
            <pc:docMk/>
            <pc:sldMk cId="1261037583" sldId="371"/>
            <ac:spMk id="16" creationId="{FFE097A1-CB39-7B3F-B0A2-EEDF98AD1A6E}"/>
          </ac:spMkLst>
        </pc:spChg>
        <pc:spChg chg="add mod">
          <ac:chgData name="Tyler Ince-Ingram" userId="1550ea03-eb3f-454c-baaa-467fc3908c06" providerId="ADAL" clId="{8C149B5B-3AF6-4B02-87A8-5345C3E97571}" dt="2022-11-06T21:13:09.803" v="683" actId="20577"/>
          <ac:spMkLst>
            <pc:docMk/>
            <pc:sldMk cId="1261037583" sldId="371"/>
            <ac:spMk id="17" creationId="{04DB14E2-E4E8-6EDC-EF51-1A81EBDEE590}"/>
          </ac:spMkLst>
        </pc:spChg>
        <pc:spChg chg="mod">
          <ac:chgData name="Tyler Ince-Ingram" userId="1550ea03-eb3f-454c-baaa-467fc3908c06" providerId="ADAL" clId="{8C149B5B-3AF6-4B02-87A8-5345C3E97571}" dt="2022-11-06T21:37:26.005" v="758" actId="207"/>
          <ac:spMkLst>
            <pc:docMk/>
            <pc:sldMk cId="1261037583" sldId="371"/>
            <ac:spMk id="21" creationId="{5C892628-FA5A-5F0A-9F4F-2311304DB986}"/>
          </ac:spMkLst>
        </pc:spChg>
        <pc:spChg chg="mod">
          <ac:chgData name="Tyler Ince-Ingram" userId="1550ea03-eb3f-454c-baaa-467fc3908c06" providerId="ADAL" clId="{8C149B5B-3AF6-4B02-87A8-5345C3E97571}" dt="2022-11-06T21:32:41.974" v="747" actId="207"/>
          <ac:spMkLst>
            <pc:docMk/>
            <pc:sldMk cId="1261037583" sldId="371"/>
            <ac:spMk id="22" creationId="{C2254B02-2652-8805-162F-C4E1F93784AB}"/>
          </ac:spMkLst>
        </pc:spChg>
        <pc:spChg chg="mod">
          <ac:chgData name="Tyler Ince-Ingram" userId="1550ea03-eb3f-454c-baaa-467fc3908c06" providerId="ADAL" clId="{8C149B5B-3AF6-4B02-87A8-5345C3E97571}" dt="2022-11-06T21:32:54.185" v="748" actId="207"/>
          <ac:spMkLst>
            <pc:docMk/>
            <pc:sldMk cId="1261037583" sldId="371"/>
            <ac:spMk id="23" creationId="{3E608AA4-DF56-9708-F868-CF9F58F5215E}"/>
          </ac:spMkLst>
        </pc:spChg>
        <pc:spChg chg="mod">
          <ac:chgData name="Tyler Ince-Ingram" userId="1550ea03-eb3f-454c-baaa-467fc3908c06" providerId="ADAL" clId="{8C149B5B-3AF6-4B02-87A8-5345C3E97571}" dt="2022-11-06T21:37:34.012" v="759" actId="207"/>
          <ac:spMkLst>
            <pc:docMk/>
            <pc:sldMk cId="1261037583" sldId="371"/>
            <ac:spMk id="24" creationId="{2BE88514-03B1-75F5-6885-62992408F2A6}"/>
          </ac:spMkLst>
        </pc:spChg>
        <pc:spChg chg="mod">
          <ac:chgData name="Tyler Ince-Ingram" userId="1550ea03-eb3f-454c-baaa-467fc3908c06" providerId="ADAL" clId="{8C149B5B-3AF6-4B02-87A8-5345C3E97571}" dt="2022-11-06T21:37:42.759" v="760" actId="207"/>
          <ac:spMkLst>
            <pc:docMk/>
            <pc:sldMk cId="1261037583" sldId="371"/>
            <ac:spMk id="25" creationId="{52C06549-DE18-0FAE-3D0E-163583FD6C76}"/>
          </ac:spMkLst>
        </pc:spChg>
        <pc:spChg chg="mod">
          <ac:chgData name="Tyler Ince-Ingram" userId="1550ea03-eb3f-454c-baaa-467fc3908c06" providerId="ADAL" clId="{8C149B5B-3AF6-4B02-87A8-5345C3E97571}" dt="2022-11-06T21:37:48.920" v="762" actId="207"/>
          <ac:spMkLst>
            <pc:docMk/>
            <pc:sldMk cId="1261037583" sldId="371"/>
            <ac:spMk id="26" creationId="{A64E4555-0211-E00D-B2F0-289A8EA58A5A}"/>
          </ac:spMkLst>
        </pc:spChg>
        <pc:spChg chg="add mod">
          <ac:chgData name="Tyler Ince-Ingram" userId="1550ea03-eb3f-454c-baaa-467fc3908c06" providerId="ADAL" clId="{8C149B5B-3AF6-4B02-87A8-5345C3E97571}" dt="2022-11-06T21:31:40.300" v="743"/>
          <ac:spMkLst>
            <pc:docMk/>
            <pc:sldMk cId="1261037583" sldId="371"/>
            <ac:spMk id="27" creationId="{CA50C143-1420-7B3F-D269-1B149A9A8D7E}"/>
          </ac:spMkLst>
        </pc:spChg>
        <pc:spChg chg="add mod">
          <ac:chgData name="Tyler Ince-Ingram" userId="1550ea03-eb3f-454c-baaa-467fc3908c06" providerId="ADAL" clId="{8C149B5B-3AF6-4B02-87A8-5345C3E97571}" dt="2022-11-06T21:31:40.300" v="743"/>
          <ac:spMkLst>
            <pc:docMk/>
            <pc:sldMk cId="1261037583" sldId="371"/>
            <ac:spMk id="28" creationId="{6C3253BE-AE6D-1090-7BF0-ABC430BFBF28}"/>
          </ac:spMkLst>
        </pc:spChg>
        <pc:spChg chg="add mod">
          <ac:chgData name="Tyler Ince-Ingram" userId="1550ea03-eb3f-454c-baaa-467fc3908c06" providerId="ADAL" clId="{8C149B5B-3AF6-4B02-87A8-5345C3E97571}" dt="2022-11-06T21:31:40.300" v="743"/>
          <ac:spMkLst>
            <pc:docMk/>
            <pc:sldMk cId="1261037583" sldId="371"/>
            <ac:spMk id="29" creationId="{061F85ED-039D-F613-0B13-76935A18FD46}"/>
          </ac:spMkLst>
        </pc:spChg>
        <pc:spChg chg="add mod">
          <ac:chgData name="Tyler Ince-Ingram" userId="1550ea03-eb3f-454c-baaa-467fc3908c06" providerId="ADAL" clId="{8C149B5B-3AF6-4B02-87A8-5345C3E97571}" dt="2022-11-06T21:31:40.300" v="743"/>
          <ac:spMkLst>
            <pc:docMk/>
            <pc:sldMk cId="1261037583" sldId="371"/>
            <ac:spMk id="30" creationId="{4F525571-84D2-03F0-CB6E-9DFA4DF23F2C}"/>
          </ac:spMkLst>
        </pc:spChg>
        <pc:picChg chg="add del mod">
          <ac:chgData name="Tyler Ince-Ingram" userId="1550ea03-eb3f-454c-baaa-467fc3908c06" providerId="ADAL" clId="{8C149B5B-3AF6-4B02-87A8-5345C3E97571}" dt="2022-11-06T21:31:33.952" v="742" actId="478"/>
          <ac:picMkLst>
            <pc:docMk/>
            <pc:sldMk cId="1261037583" sldId="371"/>
            <ac:picMk id="12" creationId="{8E2DD9AE-E02C-2BA6-C01C-FE8300F645D1}"/>
          </ac:picMkLst>
        </pc:picChg>
        <pc:picChg chg="add del mod">
          <ac:chgData name="Tyler Ince-Ingram" userId="1550ea03-eb3f-454c-baaa-467fc3908c06" providerId="ADAL" clId="{8C149B5B-3AF6-4B02-87A8-5345C3E97571}" dt="2022-11-06T21:31:33.952" v="742" actId="478"/>
          <ac:picMkLst>
            <pc:docMk/>
            <pc:sldMk cId="1261037583" sldId="371"/>
            <ac:picMk id="13" creationId="{835C5E06-428C-018B-6A47-CDE3D9991D79}"/>
          </ac:picMkLst>
        </pc:picChg>
        <pc:picChg chg="add del mod">
          <ac:chgData name="Tyler Ince-Ingram" userId="1550ea03-eb3f-454c-baaa-467fc3908c06" providerId="ADAL" clId="{8C149B5B-3AF6-4B02-87A8-5345C3E97571}" dt="2022-11-06T21:31:33.952" v="742" actId="478"/>
          <ac:picMkLst>
            <pc:docMk/>
            <pc:sldMk cId="1261037583" sldId="371"/>
            <ac:picMk id="14" creationId="{7FE2280A-B142-3626-6C23-D55FC2A9FAF5}"/>
          </ac:picMkLst>
        </pc:picChg>
        <pc:picChg chg="add del mod">
          <ac:chgData name="Tyler Ince-Ingram" userId="1550ea03-eb3f-454c-baaa-467fc3908c06" providerId="ADAL" clId="{8C149B5B-3AF6-4B02-87A8-5345C3E97571}" dt="2022-11-06T21:31:33.952" v="742" actId="478"/>
          <ac:picMkLst>
            <pc:docMk/>
            <pc:sldMk cId="1261037583" sldId="371"/>
            <ac:picMk id="15" creationId="{52319FC1-7854-34B2-D533-982AE4A2CC63}"/>
          </ac:picMkLst>
        </pc:picChg>
        <pc:picChg chg="add mod">
          <ac:chgData name="Tyler Ince-Ingram" userId="1550ea03-eb3f-454c-baaa-467fc3908c06" providerId="ADAL" clId="{8C149B5B-3AF6-4B02-87A8-5345C3E97571}" dt="2022-11-06T21:31:40.300" v="743"/>
          <ac:picMkLst>
            <pc:docMk/>
            <pc:sldMk cId="1261037583" sldId="371"/>
            <ac:picMk id="31" creationId="{3CCF1902-5A5F-FCD2-3CFE-4FA5D90AD320}"/>
          </ac:picMkLst>
        </pc:picChg>
        <pc:picChg chg="add mod">
          <ac:chgData name="Tyler Ince-Ingram" userId="1550ea03-eb3f-454c-baaa-467fc3908c06" providerId="ADAL" clId="{8C149B5B-3AF6-4B02-87A8-5345C3E97571}" dt="2022-11-06T21:31:40.300" v="743"/>
          <ac:picMkLst>
            <pc:docMk/>
            <pc:sldMk cId="1261037583" sldId="371"/>
            <ac:picMk id="32" creationId="{EBF9D147-27C8-D335-92CE-FC182E04548A}"/>
          </ac:picMkLst>
        </pc:picChg>
        <pc:picChg chg="add mod">
          <ac:chgData name="Tyler Ince-Ingram" userId="1550ea03-eb3f-454c-baaa-467fc3908c06" providerId="ADAL" clId="{8C149B5B-3AF6-4B02-87A8-5345C3E97571}" dt="2022-11-06T21:31:40.300" v="743"/>
          <ac:picMkLst>
            <pc:docMk/>
            <pc:sldMk cId="1261037583" sldId="371"/>
            <ac:picMk id="33" creationId="{8721ED96-EABC-AF65-7F4A-36B9DEFDD808}"/>
          </ac:picMkLst>
        </pc:picChg>
        <pc:picChg chg="add mod">
          <ac:chgData name="Tyler Ince-Ingram" userId="1550ea03-eb3f-454c-baaa-467fc3908c06" providerId="ADAL" clId="{8C149B5B-3AF6-4B02-87A8-5345C3E97571}" dt="2022-11-06T21:31:40.300" v="743"/>
          <ac:picMkLst>
            <pc:docMk/>
            <pc:sldMk cId="1261037583" sldId="371"/>
            <ac:picMk id="34" creationId="{6905546A-1E6E-7872-D8B8-6A378DC6475E}"/>
          </ac:picMkLst>
        </pc:picChg>
      </pc:sldChg>
      <pc:sldChg chg="addSp delSp modSp mod delAnim modAnim">
        <pc:chgData name="Tyler Ince-Ingram" userId="1550ea03-eb3f-454c-baaa-467fc3908c06" providerId="ADAL" clId="{8C149B5B-3AF6-4B02-87A8-5345C3E97571}" dt="2022-11-06T21:52:42.311" v="792"/>
        <pc:sldMkLst>
          <pc:docMk/>
          <pc:sldMk cId="1112900846" sldId="372"/>
        </pc:sldMkLst>
        <pc:spChg chg="add del mod">
          <ac:chgData name="Tyler Ince-Ingram" userId="1550ea03-eb3f-454c-baaa-467fc3908c06" providerId="ADAL" clId="{8C149B5B-3AF6-4B02-87A8-5345C3E97571}" dt="2022-11-06T21:51:50.212" v="783" actId="478"/>
          <ac:spMkLst>
            <pc:docMk/>
            <pc:sldMk cId="1112900846" sldId="372"/>
            <ac:spMk id="13" creationId="{C9CDD5A2-8967-5898-84F6-A98C9D58667E}"/>
          </ac:spMkLst>
        </pc:spChg>
        <pc:spChg chg="add mod">
          <ac:chgData name="Tyler Ince-Ingram" userId="1550ea03-eb3f-454c-baaa-467fc3908c06" providerId="ADAL" clId="{8C149B5B-3AF6-4B02-87A8-5345C3E97571}" dt="2022-11-06T21:52:35.407" v="790" actId="164"/>
          <ac:spMkLst>
            <pc:docMk/>
            <pc:sldMk cId="1112900846" sldId="372"/>
            <ac:spMk id="40" creationId="{39A3EF89-AE86-7001-AF79-C4780C5B201E}"/>
          </ac:spMkLst>
        </pc:spChg>
        <pc:spChg chg="add mod">
          <ac:chgData name="Tyler Ince-Ingram" userId="1550ea03-eb3f-454c-baaa-467fc3908c06" providerId="ADAL" clId="{8C149B5B-3AF6-4B02-87A8-5345C3E97571}" dt="2022-11-06T21:52:35.407" v="790" actId="164"/>
          <ac:spMkLst>
            <pc:docMk/>
            <pc:sldMk cId="1112900846" sldId="372"/>
            <ac:spMk id="43" creationId="{9F2F38E2-C189-E08B-32A6-3E2D1EEDDAC1}"/>
          </ac:spMkLst>
        </pc:spChg>
        <pc:spChg chg="mod">
          <ac:chgData name="Tyler Ince-Ingram" userId="1550ea03-eb3f-454c-baaa-467fc3908c06" providerId="ADAL" clId="{8C149B5B-3AF6-4B02-87A8-5345C3E97571}" dt="2022-11-06T21:51:51.117" v="784"/>
          <ac:spMkLst>
            <pc:docMk/>
            <pc:sldMk cId="1112900846" sldId="372"/>
            <ac:spMk id="48" creationId="{5C6000B0-A89B-EDF9-127A-5361A8E6FF7A}"/>
          </ac:spMkLst>
        </pc:spChg>
        <pc:spChg chg="mod">
          <ac:chgData name="Tyler Ince-Ingram" userId="1550ea03-eb3f-454c-baaa-467fc3908c06" providerId="ADAL" clId="{8C149B5B-3AF6-4B02-87A8-5345C3E97571}" dt="2022-11-06T21:51:51.117" v="784"/>
          <ac:spMkLst>
            <pc:docMk/>
            <pc:sldMk cId="1112900846" sldId="372"/>
            <ac:spMk id="50" creationId="{CA5C4EFA-E866-62D8-A2F1-2B5DC0B90AFA}"/>
          </ac:spMkLst>
        </pc:spChg>
        <pc:spChg chg="mod">
          <ac:chgData name="Tyler Ince-Ingram" userId="1550ea03-eb3f-454c-baaa-467fc3908c06" providerId="ADAL" clId="{8C149B5B-3AF6-4B02-87A8-5345C3E97571}" dt="2022-11-06T21:51:51.117" v="784"/>
          <ac:spMkLst>
            <pc:docMk/>
            <pc:sldMk cId="1112900846" sldId="372"/>
            <ac:spMk id="53" creationId="{1F32977D-524A-10B0-8E89-84C7181AAB13}"/>
          </ac:spMkLst>
        </pc:spChg>
        <pc:spChg chg="mod">
          <ac:chgData name="Tyler Ince-Ingram" userId="1550ea03-eb3f-454c-baaa-467fc3908c06" providerId="ADAL" clId="{8C149B5B-3AF6-4B02-87A8-5345C3E97571}" dt="2022-11-06T21:51:51.117" v="784"/>
          <ac:spMkLst>
            <pc:docMk/>
            <pc:sldMk cId="1112900846" sldId="372"/>
            <ac:spMk id="55" creationId="{F6E610A0-20B5-3B81-17C2-1225EF2D0FFC}"/>
          </ac:spMkLst>
        </pc:spChg>
        <pc:spChg chg="add mod">
          <ac:chgData name="Tyler Ince-Ingram" userId="1550ea03-eb3f-454c-baaa-467fc3908c06" providerId="ADAL" clId="{8C149B5B-3AF6-4B02-87A8-5345C3E97571}" dt="2022-11-06T21:52:35.407" v="790" actId="164"/>
          <ac:spMkLst>
            <pc:docMk/>
            <pc:sldMk cId="1112900846" sldId="372"/>
            <ac:spMk id="57" creationId="{190D48C0-6079-837D-8212-AF8036DF0223}"/>
          </ac:spMkLst>
        </pc:spChg>
        <pc:spChg chg="add mod">
          <ac:chgData name="Tyler Ince-Ingram" userId="1550ea03-eb3f-454c-baaa-467fc3908c06" providerId="ADAL" clId="{8C149B5B-3AF6-4B02-87A8-5345C3E97571}" dt="2022-11-06T21:52:35.407" v="790" actId="164"/>
          <ac:spMkLst>
            <pc:docMk/>
            <pc:sldMk cId="1112900846" sldId="372"/>
            <ac:spMk id="58" creationId="{69ECB2D5-9098-9100-9629-4EE1BB81B1A4}"/>
          </ac:spMkLst>
        </pc:spChg>
        <pc:spChg chg="add mod">
          <ac:chgData name="Tyler Ince-Ingram" userId="1550ea03-eb3f-454c-baaa-467fc3908c06" providerId="ADAL" clId="{8C149B5B-3AF6-4B02-87A8-5345C3E97571}" dt="2022-11-06T21:52:35.407" v="790" actId="164"/>
          <ac:spMkLst>
            <pc:docMk/>
            <pc:sldMk cId="1112900846" sldId="372"/>
            <ac:spMk id="59" creationId="{2B4C38EA-16F4-7AD4-8A6D-ECF088EE9134}"/>
          </ac:spMkLst>
        </pc:spChg>
        <pc:grpChg chg="del">
          <ac:chgData name="Tyler Ince-Ingram" userId="1550ea03-eb3f-454c-baaa-467fc3908c06" providerId="ADAL" clId="{8C149B5B-3AF6-4B02-87A8-5345C3E97571}" dt="2022-11-06T21:51:50.212" v="783" actId="478"/>
          <ac:grpSpMkLst>
            <pc:docMk/>
            <pc:sldMk cId="1112900846" sldId="372"/>
            <ac:grpSpMk id="46" creationId="{29094E97-EB58-49EC-88A5-106C17E095F3}"/>
          </ac:grpSpMkLst>
        </pc:grpChg>
        <pc:grpChg chg="add mod">
          <ac:chgData name="Tyler Ince-Ingram" userId="1550ea03-eb3f-454c-baaa-467fc3908c06" providerId="ADAL" clId="{8C149B5B-3AF6-4B02-87A8-5345C3E97571}" dt="2022-11-06T21:52:35.407" v="790" actId="164"/>
          <ac:grpSpMkLst>
            <pc:docMk/>
            <pc:sldMk cId="1112900846" sldId="372"/>
            <ac:grpSpMk id="47" creationId="{BCD983D3-4E4E-C2D3-AA87-89FC528B5421}"/>
          </ac:grpSpMkLst>
        </pc:grpChg>
        <pc:grpChg chg="mod">
          <ac:chgData name="Tyler Ince-Ingram" userId="1550ea03-eb3f-454c-baaa-467fc3908c06" providerId="ADAL" clId="{8C149B5B-3AF6-4B02-87A8-5345C3E97571}" dt="2022-11-06T21:51:51.117" v="784"/>
          <ac:grpSpMkLst>
            <pc:docMk/>
            <pc:sldMk cId="1112900846" sldId="372"/>
            <ac:grpSpMk id="49" creationId="{0E67B75F-6B55-1B25-12C5-6D2B54948089}"/>
          </ac:grpSpMkLst>
        </pc:grpChg>
        <pc:grpChg chg="add mod">
          <ac:chgData name="Tyler Ince-Ingram" userId="1550ea03-eb3f-454c-baaa-467fc3908c06" providerId="ADAL" clId="{8C149B5B-3AF6-4B02-87A8-5345C3E97571}" dt="2022-11-06T21:52:35.407" v="790" actId="164"/>
          <ac:grpSpMkLst>
            <pc:docMk/>
            <pc:sldMk cId="1112900846" sldId="372"/>
            <ac:grpSpMk id="52" creationId="{6AF50A7F-A517-664E-7B62-4DFE44F7D4D4}"/>
          </ac:grpSpMkLst>
        </pc:grpChg>
        <pc:grpChg chg="mod">
          <ac:chgData name="Tyler Ince-Ingram" userId="1550ea03-eb3f-454c-baaa-467fc3908c06" providerId="ADAL" clId="{8C149B5B-3AF6-4B02-87A8-5345C3E97571}" dt="2022-11-06T21:51:51.117" v="784"/>
          <ac:grpSpMkLst>
            <pc:docMk/>
            <pc:sldMk cId="1112900846" sldId="372"/>
            <ac:grpSpMk id="54" creationId="{1B50FBE5-B130-14E1-EE3C-A012C61761B0}"/>
          </ac:grpSpMkLst>
        </pc:grpChg>
        <pc:grpChg chg="add mod">
          <ac:chgData name="Tyler Ince-Ingram" userId="1550ea03-eb3f-454c-baaa-467fc3908c06" providerId="ADAL" clId="{8C149B5B-3AF6-4B02-87A8-5345C3E97571}" dt="2022-11-06T21:52:35.407" v="790" actId="164"/>
          <ac:grpSpMkLst>
            <pc:docMk/>
            <pc:sldMk cId="1112900846" sldId="372"/>
            <ac:grpSpMk id="60" creationId="{41588377-8F24-19AC-F78F-345F857C6B0D}"/>
          </ac:grpSpMkLst>
        </pc:grpChg>
        <pc:picChg chg="mod">
          <ac:chgData name="Tyler Ince-Ingram" userId="1550ea03-eb3f-454c-baaa-467fc3908c06" providerId="ADAL" clId="{8C149B5B-3AF6-4B02-87A8-5345C3E97571}" dt="2022-11-06T21:51:51.117" v="784"/>
          <ac:picMkLst>
            <pc:docMk/>
            <pc:sldMk cId="1112900846" sldId="372"/>
            <ac:picMk id="51" creationId="{C7530E0B-9FBE-2D64-ADA3-AFE04958FC14}"/>
          </ac:picMkLst>
        </pc:picChg>
        <pc:picChg chg="mod">
          <ac:chgData name="Tyler Ince-Ingram" userId="1550ea03-eb3f-454c-baaa-467fc3908c06" providerId="ADAL" clId="{8C149B5B-3AF6-4B02-87A8-5345C3E97571}" dt="2022-11-06T21:51:51.117" v="784"/>
          <ac:picMkLst>
            <pc:docMk/>
            <pc:sldMk cId="1112900846" sldId="372"/>
            <ac:picMk id="56" creationId="{E4853CB6-7869-D410-E922-84A3CAFF4068}"/>
          </ac:picMkLst>
        </pc:picChg>
      </pc:sldChg>
      <pc:sldChg chg="addSp delSp modSp mod modAnim">
        <pc:chgData name="Tyler Ince-Ingram" userId="1550ea03-eb3f-454c-baaa-467fc3908c06" providerId="ADAL" clId="{8C149B5B-3AF6-4B02-87A8-5345C3E97571}" dt="2022-11-06T21:52:17.428" v="789"/>
        <pc:sldMkLst>
          <pc:docMk/>
          <pc:sldMk cId="4209143929" sldId="373"/>
        </pc:sldMkLst>
        <pc:spChg chg="add del mod">
          <ac:chgData name="Tyler Ince-Ingram" userId="1550ea03-eb3f-454c-baaa-467fc3908c06" providerId="ADAL" clId="{8C149B5B-3AF6-4B02-87A8-5345C3E97571}" dt="2022-11-06T21:51:57.009" v="785" actId="478"/>
          <ac:spMkLst>
            <pc:docMk/>
            <pc:sldMk cId="4209143929" sldId="373"/>
            <ac:spMk id="13" creationId="{98887148-649A-268F-70FA-3E65CD116AFD}"/>
          </ac:spMkLst>
        </pc:spChg>
        <pc:spChg chg="add mod">
          <ac:chgData name="Tyler Ince-Ingram" userId="1550ea03-eb3f-454c-baaa-467fc3908c06" providerId="ADAL" clId="{8C149B5B-3AF6-4B02-87A8-5345C3E97571}" dt="2022-11-06T21:52:02.329" v="787" actId="164"/>
          <ac:spMkLst>
            <pc:docMk/>
            <pc:sldMk cId="4209143929" sldId="373"/>
            <ac:spMk id="40" creationId="{FDEE4F89-85F0-7598-AB0B-C065E7185246}"/>
          </ac:spMkLst>
        </pc:spChg>
        <pc:spChg chg="add mod">
          <ac:chgData name="Tyler Ince-Ingram" userId="1550ea03-eb3f-454c-baaa-467fc3908c06" providerId="ADAL" clId="{8C149B5B-3AF6-4B02-87A8-5345C3E97571}" dt="2022-11-06T21:52:02.329" v="787" actId="164"/>
          <ac:spMkLst>
            <pc:docMk/>
            <pc:sldMk cId="4209143929" sldId="373"/>
            <ac:spMk id="43" creationId="{B2C4C1E3-7D68-4B29-96BE-09A5729EB583}"/>
          </ac:spMkLst>
        </pc:spChg>
        <pc:spChg chg="mod">
          <ac:chgData name="Tyler Ince-Ingram" userId="1550ea03-eb3f-454c-baaa-467fc3908c06" providerId="ADAL" clId="{8C149B5B-3AF6-4B02-87A8-5345C3E97571}" dt="2022-11-06T21:51:57.733" v="786"/>
          <ac:spMkLst>
            <pc:docMk/>
            <pc:sldMk cId="4209143929" sldId="373"/>
            <ac:spMk id="48" creationId="{1CDB7CDC-3F4A-F084-F51D-C174A78B6EF9}"/>
          </ac:spMkLst>
        </pc:spChg>
        <pc:spChg chg="mod">
          <ac:chgData name="Tyler Ince-Ingram" userId="1550ea03-eb3f-454c-baaa-467fc3908c06" providerId="ADAL" clId="{8C149B5B-3AF6-4B02-87A8-5345C3E97571}" dt="2022-11-06T21:51:57.733" v="786"/>
          <ac:spMkLst>
            <pc:docMk/>
            <pc:sldMk cId="4209143929" sldId="373"/>
            <ac:spMk id="50" creationId="{BB297DE4-BD38-A44F-3AAC-E46ACD66E0CC}"/>
          </ac:spMkLst>
        </pc:spChg>
        <pc:spChg chg="mod">
          <ac:chgData name="Tyler Ince-Ingram" userId="1550ea03-eb3f-454c-baaa-467fc3908c06" providerId="ADAL" clId="{8C149B5B-3AF6-4B02-87A8-5345C3E97571}" dt="2022-11-06T21:51:57.733" v="786"/>
          <ac:spMkLst>
            <pc:docMk/>
            <pc:sldMk cId="4209143929" sldId="373"/>
            <ac:spMk id="53" creationId="{316EC8CD-7881-6E87-7A1E-6A9F2666554F}"/>
          </ac:spMkLst>
        </pc:spChg>
        <pc:spChg chg="mod">
          <ac:chgData name="Tyler Ince-Ingram" userId="1550ea03-eb3f-454c-baaa-467fc3908c06" providerId="ADAL" clId="{8C149B5B-3AF6-4B02-87A8-5345C3E97571}" dt="2022-11-06T21:51:57.733" v="786"/>
          <ac:spMkLst>
            <pc:docMk/>
            <pc:sldMk cId="4209143929" sldId="373"/>
            <ac:spMk id="55" creationId="{C977ED2C-81DA-5403-42A0-79D69B76A334}"/>
          </ac:spMkLst>
        </pc:spChg>
        <pc:spChg chg="add mod">
          <ac:chgData name="Tyler Ince-Ingram" userId="1550ea03-eb3f-454c-baaa-467fc3908c06" providerId="ADAL" clId="{8C149B5B-3AF6-4B02-87A8-5345C3E97571}" dt="2022-11-06T21:52:02.329" v="787" actId="164"/>
          <ac:spMkLst>
            <pc:docMk/>
            <pc:sldMk cId="4209143929" sldId="373"/>
            <ac:spMk id="57" creationId="{427C33BC-328D-45AE-2C61-ECFD30571F7B}"/>
          </ac:spMkLst>
        </pc:spChg>
        <pc:spChg chg="add mod">
          <ac:chgData name="Tyler Ince-Ingram" userId="1550ea03-eb3f-454c-baaa-467fc3908c06" providerId="ADAL" clId="{8C149B5B-3AF6-4B02-87A8-5345C3E97571}" dt="2022-11-06T21:52:02.329" v="787" actId="164"/>
          <ac:spMkLst>
            <pc:docMk/>
            <pc:sldMk cId="4209143929" sldId="373"/>
            <ac:spMk id="58" creationId="{1416E26C-614B-6CF8-9067-253FEF4334F4}"/>
          </ac:spMkLst>
        </pc:spChg>
        <pc:spChg chg="add mod">
          <ac:chgData name="Tyler Ince-Ingram" userId="1550ea03-eb3f-454c-baaa-467fc3908c06" providerId="ADAL" clId="{8C149B5B-3AF6-4B02-87A8-5345C3E97571}" dt="2022-11-06T21:52:02.329" v="787" actId="164"/>
          <ac:spMkLst>
            <pc:docMk/>
            <pc:sldMk cId="4209143929" sldId="373"/>
            <ac:spMk id="59" creationId="{BF1F8CE3-9665-DAD3-7F5E-D634D733ED91}"/>
          </ac:spMkLst>
        </pc:spChg>
        <pc:grpChg chg="del">
          <ac:chgData name="Tyler Ince-Ingram" userId="1550ea03-eb3f-454c-baaa-467fc3908c06" providerId="ADAL" clId="{8C149B5B-3AF6-4B02-87A8-5345C3E97571}" dt="2022-11-06T21:51:57.009" v="785" actId="478"/>
          <ac:grpSpMkLst>
            <pc:docMk/>
            <pc:sldMk cId="4209143929" sldId="373"/>
            <ac:grpSpMk id="46" creationId="{29094E97-EB58-49EC-88A5-106C17E095F3}"/>
          </ac:grpSpMkLst>
        </pc:grpChg>
        <pc:grpChg chg="add mod">
          <ac:chgData name="Tyler Ince-Ingram" userId="1550ea03-eb3f-454c-baaa-467fc3908c06" providerId="ADAL" clId="{8C149B5B-3AF6-4B02-87A8-5345C3E97571}" dt="2022-11-06T21:52:02.329" v="787" actId="164"/>
          <ac:grpSpMkLst>
            <pc:docMk/>
            <pc:sldMk cId="4209143929" sldId="373"/>
            <ac:grpSpMk id="47" creationId="{7754ED2D-BEA8-4E33-5EF5-9B8AE5EADFE2}"/>
          </ac:grpSpMkLst>
        </pc:grpChg>
        <pc:grpChg chg="mod">
          <ac:chgData name="Tyler Ince-Ingram" userId="1550ea03-eb3f-454c-baaa-467fc3908c06" providerId="ADAL" clId="{8C149B5B-3AF6-4B02-87A8-5345C3E97571}" dt="2022-11-06T21:51:57.733" v="786"/>
          <ac:grpSpMkLst>
            <pc:docMk/>
            <pc:sldMk cId="4209143929" sldId="373"/>
            <ac:grpSpMk id="49" creationId="{B2EFB7BB-B9E6-960B-ED87-828691FE0560}"/>
          </ac:grpSpMkLst>
        </pc:grpChg>
        <pc:grpChg chg="add mod">
          <ac:chgData name="Tyler Ince-Ingram" userId="1550ea03-eb3f-454c-baaa-467fc3908c06" providerId="ADAL" clId="{8C149B5B-3AF6-4B02-87A8-5345C3E97571}" dt="2022-11-06T21:52:02.329" v="787" actId="164"/>
          <ac:grpSpMkLst>
            <pc:docMk/>
            <pc:sldMk cId="4209143929" sldId="373"/>
            <ac:grpSpMk id="52" creationId="{5C17485B-3BFE-8089-CECC-D5B1A005F149}"/>
          </ac:grpSpMkLst>
        </pc:grpChg>
        <pc:grpChg chg="mod">
          <ac:chgData name="Tyler Ince-Ingram" userId="1550ea03-eb3f-454c-baaa-467fc3908c06" providerId="ADAL" clId="{8C149B5B-3AF6-4B02-87A8-5345C3E97571}" dt="2022-11-06T21:51:57.733" v="786"/>
          <ac:grpSpMkLst>
            <pc:docMk/>
            <pc:sldMk cId="4209143929" sldId="373"/>
            <ac:grpSpMk id="54" creationId="{5B243537-8266-C997-F12F-7EA612EC5927}"/>
          </ac:grpSpMkLst>
        </pc:grpChg>
        <pc:grpChg chg="add mod">
          <ac:chgData name="Tyler Ince-Ingram" userId="1550ea03-eb3f-454c-baaa-467fc3908c06" providerId="ADAL" clId="{8C149B5B-3AF6-4B02-87A8-5345C3E97571}" dt="2022-11-06T21:52:02.329" v="787" actId="164"/>
          <ac:grpSpMkLst>
            <pc:docMk/>
            <pc:sldMk cId="4209143929" sldId="373"/>
            <ac:grpSpMk id="60" creationId="{F3632D71-8314-2164-9DB0-7155F8AB297F}"/>
          </ac:grpSpMkLst>
        </pc:grpChg>
        <pc:picChg chg="mod">
          <ac:chgData name="Tyler Ince-Ingram" userId="1550ea03-eb3f-454c-baaa-467fc3908c06" providerId="ADAL" clId="{8C149B5B-3AF6-4B02-87A8-5345C3E97571}" dt="2022-11-06T21:51:57.733" v="786"/>
          <ac:picMkLst>
            <pc:docMk/>
            <pc:sldMk cId="4209143929" sldId="373"/>
            <ac:picMk id="51" creationId="{4E6F09AD-09A1-D0F5-6302-2625450E4F8F}"/>
          </ac:picMkLst>
        </pc:picChg>
        <pc:picChg chg="mod">
          <ac:chgData name="Tyler Ince-Ingram" userId="1550ea03-eb3f-454c-baaa-467fc3908c06" providerId="ADAL" clId="{8C149B5B-3AF6-4B02-87A8-5345C3E97571}" dt="2022-11-06T21:51:57.733" v="786"/>
          <ac:picMkLst>
            <pc:docMk/>
            <pc:sldMk cId="4209143929" sldId="373"/>
            <ac:picMk id="56" creationId="{31785FB6-7044-BF4E-EBE3-C34E96E9E03F}"/>
          </ac:picMkLst>
        </pc:picChg>
      </pc:sldChg>
    </pc:docChg>
  </pc:docChgLst>
  <pc:docChgLst>
    <pc:chgData name="Tyler Ince-Ingram" userId="1550ea03-eb3f-454c-baaa-467fc3908c06" providerId="ADAL" clId="{72E6E385-C79E-4F02-B958-D8046102B85D}"/>
    <pc:docChg chg="modSld">
      <pc:chgData name="Tyler Ince-Ingram" userId="1550ea03-eb3f-454c-baaa-467fc3908c06" providerId="ADAL" clId="{72E6E385-C79E-4F02-B958-D8046102B85D}" dt="2022-11-07T19:42:32.798" v="4" actId="1076"/>
      <pc:docMkLst>
        <pc:docMk/>
      </pc:docMkLst>
      <pc:sldChg chg="modSp mod">
        <pc:chgData name="Tyler Ince-Ingram" userId="1550ea03-eb3f-454c-baaa-467fc3908c06" providerId="ADAL" clId="{72E6E385-C79E-4F02-B958-D8046102B85D}" dt="2022-11-07T19:40:57.401" v="3" actId="20577"/>
        <pc:sldMkLst>
          <pc:docMk/>
          <pc:sldMk cId="2002824176" sldId="311"/>
        </pc:sldMkLst>
        <pc:spChg chg="mod">
          <ac:chgData name="Tyler Ince-Ingram" userId="1550ea03-eb3f-454c-baaa-467fc3908c06" providerId="ADAL" clId="{72E6E385-C79E-4F02-B958-D8046102B85D}" dt="2022-11-07T19:40:57.401" v="3" actId="20577"/>
          <ac:spMkLst>
            <pc:docMk/>
            <pc:sldMk cId="2002824176" sldId="311"/>
            <ac:spMk id="6" creationId="{9DFF2342-6B2E-C8DD-12E1-83A4D39F434E}"/>
          </ac:spMkLst>
        </pc:spChg>
      </pc:sldChg>
      <pc:sldChg chg="modSp mod">
        <pc:chgData name="Tyler Ince-Ingram" userId="1550ea03-eb3f-454c-baaa-467fc3908c06" providerId="ADAL" clId="{72E6E385-C79E-4F02-B958-D8046102B85D}" dt="2022-11-07T19:42:32.798" v="4" actId="1076"/>
        <pc:sldMkLst>
          <pc:docMk/>
          <pc:sldMk cId="1523021925" sldId="359"/>
        </pc:sldMkLst>
        <pc:spChg chg="mod">
          <ac:chgData name="Tyler Ince-Ingram" userId="1550ea03-eb3f-454c-baaa-467fc3908c06" providerId="ADAL" clId="{72E6E385-C79E-4F02-B958-D8046102B85D}" dt="2022-11-07T19:42:32.798" v="4" actId="1076"/>
          <ac:spMkLst>
            <pc:docMk/>
            <pc:sldMk cId="1523021925" sldId="359"/>
            <ac:spMk id="13" creationId="{5CA5327D-026C-3772-A86E-C072E1E595E8}"/>
          </ac:spMkLst>
        </pc:spChg>
      </pc:sldChg>
    </pc:docChg>
  </pc:docChgLst>
  <pc:docChgLst>
    <pc:chgData name="Michael Wyrick" userId="S::mw20fi@fsu.edu::f98d179f-93fa-4589-909c-d1f36c5e5365" providerId="AD" clId="Web-{35A7DAE3-11FF-4CC2-B5A5-66D443387BCA}"/>
    <pc:docChg chg="modSld">
      <pc:chgData name="Michael Wyrick" userId="S::mw20fi@fsu.edu::f98d179f-93fa-4589-909c-d1f36c5e5365" providerId="AD" clId="Web-{35A7DAE3-11FF-4CC2-B5A5-66D443387BCA}" dt="2022-11-06T20:39:36.232" v="20" actId="1076"/>
      <pc:docMkLst>
        <pc:docMk/>
      </pc:docMkLst>
      <pc:sldChg chg="addSp delSp modSp">
        <pc:chgData name="Michael Wyrick" userId="S::mw20fi@fsu.edu::f98d179f-93fa-4589-909c-d1f36c5e5365" providerId="AD" clId="Web-{35A7DAE3-11FF-4CC2-B5A5-66D443387BCA}" dt="2022-11-06T20:37:22.557" v="6" actId="1076"/>
        <pc:sldMkLst>
          <pc:docMk/>
          <pc:sldMk cId="2985052911" sldId="314"/>
        </pc:sldMkLst>
        <pc:picChg chg="add mod">
          <ac:chgData name="Michael Wyrick" userId="S::mw20fi@fsu.edu::f98d179f-93fa-4589-909c-d1f36c5e5365" providerId="AD" clId="Web-{35A7DAE3-11FF-4CC2-B5A5-66D443387BCA}" dt="2022-11-06T20:37:22.557" v="6" actId="1076"/>
          <ac:picMkLst>
            <pc:docMk/>
            <pc:sldMk cId="2985052911" sldId="314"/>
            <ac:picMk id="9" creationId="{2D5A113B-FD98-5985-CCF6-51225E8D50E5}"/>
          </ac:picMkLst>
        </pc:picChg>
        <pc:picChg chg="del">
          <ac:chgData name="Michael Wyrick" userId="S::mw20fi@fsu.edu::f98d179f-93fa-4589-909c-d1f36c5e5365" providerId="AD" clId="Web-{35A7DAE3-11FF-4CC2-B5A5-66D443387BCA}" dt="2022-11-06T20:36:49.244" v="1"/>
          <ac:picMkLst>
            <pc:docMk/>
            <pc:sldMk cId="2985052911" sldId="314"/>
            <ac:picMk id="11" creationId="{D6C1DDC8-7CD0-AE80-66B1-E92CCD343B0A}"/>
          </ac:picMkLst>
        </pc:picChg>
      </pc:sldChg>
      <pc:sldChg chg="addSp delSp modSp">
        <pc:chgData name="Michael Wyrick" userId="S::mw20fi@fsu.edu::f98d179f-93fa-4589-909c-d1f36c5e5365" providerId="AD" clId="Web-{35A7DAE3-11FF-4CC2-B5A5-66D443387BCA}" dt="2022-11-06T20:38:19.731" v="11" actId="1076"/>
        <pc:sldMkLst>
          <pc:docMk/>
          <pc:sldMk cId="3568915170" sldId="358"/>
        </pc:sldMkLst>
        <pc:picChg chg="del">
          <ac:chgData name="Michael Wyrick" userId="S::mw20fi@fsu.edu::f98d179f-93fa-4589-909c-d1f36c5e5365" providerId="AD" clId="Web-{35A7DAE3-11FF-4CC2-B5A5-66D443387BCA}" dt="2022-11-06T20:38:02.590" v="8"/>
          <ac:picMkLst>
            <pc:docMk/>
            <pc:sldMk cId="3568915170" sldId="358"/>
            <ac:picMk id="7" creationId="{FE25997C-2797-B203-4FD1-709381E6B897}"/>
          </ac:picMkLst>
        </pc:picChg>
        <pc:picChg chg="add mod">
          <ac:chgData name="Michael Wyrick" userId="S::mw20fi@fsu.edu::f98d179f-93fa-4589-909c-d1f36c5e5365" providerId="AD" clId="Web-{35A7DAE3-11FF-4CC2-B5A5-66D443387BCA}" dt="2022-11-06T20:38:19.731" v="11" actId="1076"/>
          <ac:picMkLst>
            <pc:docMk/>
            <pc:sldMk cId="3568915170" sldId="358"/>
            <ac:picMk id="8" creationId="{9EFC6C15-BDE0-47A7-DB53-E50E2C16EEDD}"/>
          </ac:picMkLst>
        </pc:picChg>
      </pc:sldChg>
      <pc:sldChg chg="modSp">
        <pc:chgData name="Michael Wyrick" userId="S::mw20fi@fsu.edu::f98d179f-93fa-4589-909c-d1f36c5e5365" providerId="AD" clId="Web-{35A7DAE3-11FF-4CC2-B5A5-66D443387BCA}" dt="2022-11-06T20:39:36.232" v="20" actId="1076"/>
        <pc:sldMkLst>
          <pc:docMk/>
          <pc:sldMk cId="1523021925" sldId="359"/>
        </pc:sldMkLst>
        <pc:spChg chg="mod">
          <ac:chgData name="Michael Wyrick" userId="S::mw20fi@fsu.edu::f98d179f-93fa-4589-909c-d1f36c5e5365" providerId="AD" clId="Web-{35A7DAE3-11FF-4CC2-B5A5-66D443387BCA}" dt="2022-11-06T20:39:03.138" v="13" actId="1076"/>
          <ac:spMkLst>
            <pc:docMk/>
            <pc:sldMk cId="1523021925" sldId="359"/>
            <ac:spMk id="14" creationId="{E9FD7D3B-09F3-AC8D-4DAA-23F347FC291B}"/>
          </ac:spMkLst>
        </pc:spChg>
        <pc:spChg chg="mod">
          <ac:chgData name="Michael Wyrick" userId="S::mw20fi@fsu.edu::f98d179f-93fa-4589-909c-d1f36c5e5365" providerId="AD" clId="Web-{35A7DAE3-11FF-4CC2-B5A5-66D443387BCA}" dt="2022-11-06T20:39:08.013" v="14" actId="1076"/>
          <ac:spMkLst>
            <pc:docMk/>
            <pc:sldMk cId="1523021925" sldId="359"/>
            <ac:spMk id="23" creationId="{BBA95B78-E12C-9605-2C37-3ED2DD8C5C97}"/>
          </ac:spMkLst>
        </pc:spChg>
        <pc:spChg chg="mod">
          <ac:chgData name="Michael Wyrick" userId="S::mw20fi@fsu.edu::f98d179f-93fa-4589-909c-d1f36c5e5365" providerId="AD" clId="Web-{35A7DAE3-11FF-4CC2-B5A5-66D443387BCA}" dt="2022-11-06T20:39:36.232" v="20" actId="1076"/>
          <ac:spMkLst>
            <pc:docMk/>
            <pc:sldMk cId="1523021925" sldId="359"/>
            <ac:spMk id="45" creationId="{55610EFD-C5A2-82F1-5F04-3E1366BA90E5}"/>
          </ac:spMkLst>
        </pc:spChg>
      </pc:sldChg>
    </pc:docChg>
  </pc:docChgLst>
  <pc:docChgLst>
    <pc:chgData name="Rafael Meza" userId="S::rsm19a@fsu.edu::4c6393f8-c2f8-438d-9dd9-4397ec8c9059" providerId="AD" clId="Web-{56C75A72-F1C1-467B-9F99-3E3DB5254259}"/>
    <pc:docChg chg="modSld">
      <pc:chgData name="Rafael Meza" userId="S::rsm19a@fsu.edu::4c6393f8-c2f8-438d-9dd9-4397ec8c9059" providerId="AD" clId="Web-{56C75A72-F1C1-467B-9F99-3E3DB5254259}" dt="2022-11-02T23:13:38.518" v="37" actId="1076"/>
      <pc:docMkLst>
        <pc:docMk/>
      </pc:docMkLst>
      <pc:sldChg chg="modSp">
        <pc:chgData name="Rafael Meza" userId="S::rsm19a@fsu.edu::4c6393f8-c2f8-438d-9dd9-4397ec8c9059" providerId="AD" clId="Web-{56C75A72-F1C1-467B-9F99-3E3DB5254259}" dt="2022-11-02T23:12:46.845" v="34" actId="1076"/>
        <pc:sldMkLst>
          <pc:docMk/>
          <pc:sldMk cId="91563571" sldId="300"/>
        </pc:sldMkLst>
        <pc:spChg chg="mod">
          <ac:chgData name="Rafael Meza" userId="S::rsm19a@fsu.edu::4c6393f8-c2f8-438d-9dd9-4397ec8c9059" providerId="AD" clId="Web-{56C75A72-F1C1-467B-9F99-3E3DB5254259}" dt="2022-11-02T23:12:02.922" v="27" actId="1076"/>
          <ac:spMkLst>
            <pc:docMk/>
            <pc:sldMk cId="91563571" sldId="300"/>
            <ac:spMk id="8" creationId="{56575D97-F92E-A111-A66D-9F336036A71C}"/>
          </ac:spMkLst>
        </pc:spChg>
        <pc:spChg chg="mod">
          <ac:chgData name="Rafael Meza" userId="S::rsm19a@fsu.edu::4c6393f8-c2f8-438d-9dd9-4397ec8c9059" providerId="AD" clId="Web-{56C75A72-F1C1-467B-9F99-3E3DB5254259}" dt="2022-11-02T23:12:46.845" v="34" actId="1076"/>
          <ac:spMkLst>
            <pc:docMk/>
            <pc:sldMk cId="91563571" sldId="300"/>
            <ac:spMk id="11" creationId="{EA5ECB34-500A-FDA5-5F7A-547F1602CA53}"/>
          </ac:spMkLst>
        </pc:spChg>
        <pc:spChg chg="mod">
          <ac:chgData name="Rafael Meza" userId="S::rsm19a@fsu.edu::4c6393f8-c2f8-438d-9dd9-4397ec8c9059" providerId="AD" clId="Web-{56C75A72-F1C1-467B-9F99-3E3DB5254259}" dt="2022-11-02T23:12:31.969" v="32" actId="1076"/>
          <ac:spMkLst>
            <pc:docMk/>
            <pc:sldMk cId="91563571" sldId="300"/>
            <ac:spMk id="12" creationId="{8471E4EB-6340-F8D6-AE17-03A559EFD8E8}"/>
          </ac:spMkLst>
        </pc:spChg>
        <pc:spChg chg="mod">
          <ac:chgData name="Rafael Meza" userId="S::rsm19a@fsu.edu::4c6393f8-c2f8-438d-9dd9-4397ec8c9059" providerId="AD" clId="Web-{56C75A72-F1C1-467B-9F99-3E3DB5254259}" dt="2022-11-02T23:12:46.704" v="33" actId="1076"/>
          <ac:spMkLst>
            <pc:docMk/>
            <pc:sldMk cId="91563571" sldId="300"/>
            <ac:spMk id="13" creationId="{DC49DECC-BEC8-71B9-6B6F-1106916897B0}"/>
          </ac:spMkLst>
        </pc:spChg>
        <pc:spChg chg="mod">
          <ac:chgData name="Rafael Meza" userId="S::rsm19a@fsu.edu::4c6393f8-c2f8-438d-9dd9-4397ec8c9059" providerId="AD" clId="Web-{56C75A72-F1C1-467B-9F99-3E3DB5254259}" dt="2022-11-02T23:12:31.829" v="31" actId="1076"/>
          <ac:spMkLst>
            <pc:docMk/>
            <pc:sldMk cId="91563571" sldId="300"/>
            <ac:spMk id="14" creationId="{EC38A35D-D8A5-EFB5-A57A-9A015C23301E}"/>
          </ac:spMkLst>
        </pc:spChg>
        <pc:spChg chg="mod">
          <ac:chgData name="Rafael Meza" userId="S::rsm19a@fsu.edu::4c6393f8-c2f8-438d-9dd9-4397ec8c9059" providerId="AD" clId="Web-{56C75A72-F1C1-467B-9F99-3E3DB5254259}" dt="2022-11-02T23:11:37.937" v="25" actId="20577"/>
          <ac:spMkLst>
            <pc:docMk/>
            <pc:sldMk cId="91563571" sldId="300"/>
            <ac:spMk id="40" creationId="{B2A8794B-1045-2390-A82D-2588463B62B8}"/>
          </ac:spMkLst>
        </pc:spChg>
        <pc:grpChg chg="mod">
          <ac:chgData name="Rafael Meza" userId="S::rsm19a@fsu.edu::4c6393f8-c2f8-438d-9dd9-4397ec8c9059" providerId="AD" clId="Web-{56C75A72-F1C1-467B-9F99-3E3DB5254259}" dt="2022-11-02T23:11:35.265" v="15" actId="1076"/>
          <ac:grpSpMkLst>
            <pc:docMk/>
            <pc:sldMk cId="91563571" sldId="300"/>
            <ac:grpSpMk id="38" creationId="{40354A19-6686-C239-6753-0FE156D59F7C}"/>
          </ac:grpSpMkLst>
        </pc:grpChg>
        <pc:picChg chg="mod">
          <ac:chgData name="Rafael Meza" userId="S::rsm19a@fsu.edu::4c6393f8-c2f8-438d-9dd9-4397ec8c9059" providerId="AD" clId="Web-{56C75A72-F1C1-467B-9F99-3E3DB5254259}" dt="2022-11-02T23:11:36.374" v="16" actId="1076"/>
          <ac:picMkLst>
            <pc:docMk/>
            <pc:sldMk cId="91563571" sldId="300"/>
            <ac:picMk id="10" creationId="{E4B558FF-E701-010F-6D08-8A7B36311CE1}"/>
          </ac:picMkLst>
        </pc:picChg>
      </pc:sldChg>
      <pc:sldChg chg="addSp modSp">
        <pc:chgData name="Rafael Meza" userId="S::rsm19a@fsu.edu::4c6393f8-c2f8-438d-9dd9-4397ec8c9059" providerId="AD" clId="Web-{56C75A72-F1C1-467B-9F99-3E3DB5254259}" dt="2022-11-02T23:13:38.518" v="37" actId="1076"/>
        <pc:sldMkLst>
          <pc:docMk/>
          <pc:sldMk cId="2002824176" sldId="311"/>
        </pc:sldMkLst>
        <pc:spChg chg="mod">
          <ac:chgData name="Rafael Meza" userId="S::rsm19a@fsu.edu::4c6393f8-c2f8-438d-9dd9-4397ec8c9059" providerId="AD" clId="Web-{56C75A72-F1C1-467B-9F99-3E3DB5254259}" dt="2022-11-02T23:13:38.518" v="37" actId="1076"/>
          <ac:spMkLst>
            <pc:docMk/>
            <pc:sldMk cId="2002824176" sldId="311"/>
            <ac:spMk id="9" creationId="{664B96DE-8017-C5A8-AC90-03153F06032D}"/>
          </ac:spMkLst>
        </pc:spChg>
        <pc:grpChg chg="add">
          <ac:chgData name="Rafael Meza" userId="S::rsm19a@fsu.edu::4c6393f8-c2f8-438d-9dd9-4397ec8c9059" providerId="AD" clId="Web-{56C75A72-F1C1-467B-9F99-3E3DB5254259}" dt="2022-11-02T23:13:22.564" v="35"/>
          <ac:grpSpMkLst>
            <pc:docMk/>
            <pc:sldMk cId="2002824176" sldId="311"/>
            <ac:grpSpMk id="2" creationId="{7932EAE7-88EC-D4F2-9B17-1648A35BFBCF}"/>
          </ac:grpSpMkLst>
        </pc:grpChg>
      </pc:sldChg>
    </pc:docChg>
  </pc:docChgLst>
  <pc:docChgLst>
    <pc:chgData name="Rafael Meza" userId="4c6393f8-c2f8-438d-9dd9-4397ec8c9059" providerId="ADAL" clId="{179DCC94-CB02-419E-B98B-1EDC589FFE03}"/>
    <pc:docChg chg="undo custSel modSld">
      <pc:chgData name="Rafael Meza" userId="4c6393f8-c2f8-438d-9dd9-4397ec8c9059" providerId="ADAL" clId="{179DCC94-CB02-419E-B98B-1EDC589FFE03}" dt="2022-11-02T23:16:46.243" v="14" actId="11529"/>
      <pc:docMkLst>
        <pc:docMk/>
      </pc:docMkLst>
      <pc:sldChg chg="addSp delSp modSp mod">
        <pc:chgData name="Rafael Meza" userId="4c6393f8-c2f8-438d-9dd9-4397ec8c9059" providerId="ADAL" clId="{179DCC94-CB02-419E-B98B-1EDC589FFE03}" dt="2022-11-02T23:16:46.243" v="14" actId="11529"/>
        <pc:sldMkLst>
          <pc:docMk/>
          <pc:sldMk cId="3855794808" sldId="306"/>
        </pc:sldMkLst>
        <pc:spChg chg="add del mod">
          <ac:chgData name="Rafael Meza" userId="4c6393f8-c2f8-438d-9dd9-4397ec8c9059" providerId="ADAL" clId="{179DCC94-CB02-419E-B98B-1EDC589FFE03}" dt="2022-11-02T23:16:46.243" v="14" actId="11529"/>
          <ac:spMkLst>
            <pc:docMk/>
            <pc:sldMk cId="3855794808" sldId="306"/>
            <ac:spMk id="2" creationId="{0C67E14B-D730-4FAC-AC51-E619464AE75E}"/>
          </ac:spMkLst>
        </pc:spChg>
        <pc:spChg chg="mod">
          <ac:chgData name="Rafael Meza" userId="4c6393f8-c2f8-438d-9dd9-4397ec8c9059" providerId="ADAL" clId="{179DCC94-CB02-419E-B98B-1EDC589FFE03}" dt="2022-11-02T23:16:21.216" v="8" actId="1076"/>
          <ac:spMkLst>
            <pc:docMk/>
            <pc:sldMk cId="3855794808" sldId="306"/>
            <ac:spMk id="158" creationId="{3AA1C00E-F8BA-FADF-7C03-5B4B421EE312}"/>
          </ac:spMkLst>
        </pc:spChg>
      </pc:sldChg>
      <pc:sldChg chg="modSp mod">
        <pc:chgData name="Rafael Meza" userId="4c6393f8-c2f8-438d-9dd9-4397ec8c9059" providerId="ADAL" clId="{179DCC94-CB02-419E-B98B-1EDC589FFE03}" dt="2022-11-02T23:15:42.312" v="7" actId="1076"/>
        <pc:sldMkLst>
          <pc:docMk/>
          <pc:sldMk cId="2002824176" sldId="311"/>
        </pc:sldMkLst>
        <pc:spChg chg="mod">
          <ac:chgData name="Rafael Meza" userId="4c6393f8-c2f8-438d-9dd9-4397ec8c9059" providerId="ADAL" clId="{179DCC94-CB02-419E-B98B-1EDC589FFE03}" dt="2022-11-02T23:15:37.527" v="6" actId="1076"/>
          <ac:spMkLst>
            <pc:docMk/>
            <pc:sldMk cId="2002824176" sldId="311"/>
            <ac:spMk id="11" creationId="{EF969A85-01DC-0874-838C-CE7DBD11CBF0}"/>
          </ac:spMkLst>
        </pc:spChg>
        <pc:spChg chg="mod">
          <ac:chgData name="Rafael Meza" userId="4c6393f8-c2f8-438d-9dd9-4397ec8c9059" providerId="ADAL" clId="{179DCC94-CB02-419E-B98B-1EDC589FFE03}" dt="2022-11-02T23:14:59.887" v="4" actId="1076"/>
          <ac:spMkLst>
            <pc:docMk/>
            <pc:sldMk cId="2002824176" sldId="311"/>
            <ac:spMk id="12" creationId="{7A21518D-CFEE-5659-528D-982642723AD5}"/>
          </ac:spMkLst>
        </pc:spChg>
        <pc:spChg chg="mod">
          <ac:chgData name="Rafael Meza" userId="4c6393f8-c2f8-438d-9dd9-4397ec8c9059" providerId="ADAL" clId="{179DCC94-CB02-419E-B98B-1EDC589FFE03}" dt="2022-11-02T23:14:52.119" v="2" actId="1076"/>
          <ac:spMkLst>
            <pc:docMk/>
            <pc:sldMk cId="2002824176" sldId="311"/>
            <ac:spMk id="13" creationId="{830F33E5-24F0-9AAB-E80B-8EFB4555911A}"/>
          </ac:spMkLst>
        </pc:spChg>
        <pc:spChg chg="mod">
          <ac:chgData name="Rafael Meza" userId="4c6393f8-c2f8-438d-9dd9-4397ec8c9059" providerId="ADAL" clId="{179DCC94-CB02-419E-B98B-1EDC589FFE03}" dt="2022-11-02T23:15:20.655" v="5" actId="1076"/>
          <ac:spMkLst>
            <pc:docMk/>
            <pc:sldMk cId="2002824176" sldId="311"/>
            <ac:spMk id="14" creationId="{110B520D-68AE-C922-2DDB-271322AD7A57}"/>
          </ac:spMkLst>
        </pc:spChg>
        <pc:spChg chg="mod">
          <ac:chgData name="Rafael Meza" userId="4c6393f8-c2f8-438d-9dd9-4397ec8c9059" providerId="ADAL" clId="{179DCC94-CB02-419E-B98B-1EDC589FFE03}" dt="2022-11-02T23:14:55.974" v="3" actId="1076"/>
          <ac:spMkLst>
            <pc:docMk/>
            <pc:sldMk cId="2002824176" sldId="311"/>
            <ac:spMk id="16" creationId="{7DE91E54-D96F-77AC-8AF4-EDB2D7406114}"/>
          </ac:spMkLst>
        </pc:spChg>
        <pc:spChg chg="mod">
          <ac:chgData name="Rafael Meza" userId="4c6393f8-c2f8-438d-9dd9-4397ec8c9059" providerId="ADAL" clId="{179DCC94-CB02-419E-B98B-1EDC589FFE03}" dt="2022-11-02T23:15:42.312" v="7" actId="1076"/>
          <ac:spMkLst>
            <pc:docMk/>
            <pc:sldMk cId="2002824176" sldId="311"/>
            <ac:spMk id="17" creationId="{58B191A2-217F-3A54-2894-76DF3E9380AB}"/>
          </ac:spMkLst>
        </pc:spChg>
        <pc:grpChg chg="mod">
          <ac:chgData name="Rafael Meza" userId="4c6393f8-c2f8-438d-9dd9-4397ec8c9059" providerId="ADAL" clId="{179DCC94-CB02-419E-B98B-1EDC589FFE03}" dt="2022-11-02T23:14:26.851" v="0" actId="1076"/>
          <ac:grpSpMkLst>
            <pc:docMk/>
            <pc:sldMk cId="2002824176" sldId="311"/>
            <ac:grpSpMk id="2" creationId="{7932EAE7-88EC-D4F2-9B17-1648A35BFBCF}"/>
          </ac:grpSpMkLst>
        </pc:grpChg>
      </pc:sldChg>
    </pc:docChg>
  </pc:docChgLst>
  <pc:docChgLst>
    <pc:chgData name="Cole Gutknecht" userId="S::cmg18f@fsu.edu::a28868de-78fd-43e4-a6f6-635d12dc781e" providerId="AD" clId="Web-{66809271-8568-4C9F-97B3-3EF6ABE041C8}"/>
    <pc:docChg chg="delSld modSld modSection">
      <pc:chgData name="Cole Gutknecht" userId="S::cmg18f@fsu.edu::a28868de-78fd-43e4-a6f6-635d12dc781e" providerId="AD" clId="Web-{66809271-8568-4C9F-97B3-3EF6ABE041C8}" dt="2022-11-06T21:42:20.170" v="56" actId="20577"/>
      <pc:docMkLst>
        <pc:docMk/>
      </pc:docMkLst>
      <pc:sldChg chg="modSp">
        <pc:chgData name="Cole Gutknecht" userId="S::cmg18f@fsu.edu::a28868de-78fd-43e4-a6f6-635d12dc781e" providerId="AD" clId="Web-{66809271-8568-4C9F-97B3-3EF6ABE041C8}" dt="2022-11-06T21:40:13.506" v="34" actId="20577"/>
        <pc:sldMkLst>
          <pc:docMk/>
          <pc:sldMk cId="3956933917" sldId="259"/>
        </pc:sldMkLst>
        <pc:spChg chg="mod">
          <ac:chgData name="Cole Gutknecht" userId="S::cmg18f@fsu.edu::a28868de-78fd-43e4-a6f6-635d12dc781e" providerId="AD" clId="Web-{66809271-8568-4C9F-97B3-3EF6ABE041C8}" dt="2022-11-06T21:40:13.506" v="34" actId="20577"/>
          <ac:spMkLst>
            <pc:docMk/>
            <pc:sldMk cId="3956933917" sldId="259"/>
            <ac:spMk id="4" creationId="{EC732BC4-B5E4-4FA4-8633-D91C8E94A81A}"/>
          </ac:spMkLst>
        </pc:spChg>
      </pc:sldChg>
      <pc:sldChg chg="modSp">
        <pc:chgData name="Cole Gutknecht" userId="S::cmg18f@fsu.edu::a28868de-78fd-43e4-a6f6-635d12dc781e" providerId="AD" clId="Web-{66809271-8568-4C9F-97B3-3EF6ABE041C8}" dt="2022-11-06T21:39:56.020" v="20" actId="20577"/>
        <pc:sldMkLst>
          <pc:docMk/>
          <pc:sldMk cId="3549147574" sldId="261"/>
        </pc:sldMkLst>
        <pc:spChg chg="mod">
          <ac:chgData name="Cole Gutknecht" userId="S::cmg18f@fsu.edu::a28868de-78fd-43e4-a6f6-635d12dc781e" providerId="AD" clId="Web-{66809271-8568-4C9F-97B3-3EF6ABE041C8}" dt="2022-11-06T21:39:56.020" v="20" actId="20577"/>
          <ac:spMkLst>
            <pc:docMk/>
            <pc:sldMk cId="3549147574" sldId="261"/>
            <ac:spMk id="2" creationId="{195176BD-56EA-430C-901A-7BA6CB70D92E}"/>
          </ac:spMkLst>
        </pc:spChg>
      </pc:sldChg>
      <pc:sldChg chg="modSp">
        <pc:chgData name="Cole Gutknecht" userId="S::cmg18f@fsu.edu::a28868de-78fd-43e4-a6f6-635d12dc781e" providerId="AD" clId="Web-{66809271-8568-4C9F-97B3-3EF6ABE041C8}" dt="2022-11-06T21:40:27.866" v="36" actId="20577"/>
        <pc:sldMkLst>
          <pc:docMk/>
          <pc:sldMk cId="2750239876" sldId="268"/>
        </pc:sldMkLst>
        <pc:spChg chg="mod">
          <ac:chgData name="Cole Gutknecht" userId="S::cmg18f@fsu.edu::a28868de-78fd-43e4-a6f6-635d12dc781e" providerId="AD" clId="Web-{66809271-8568-4C9F-97B3-3EF6ABE041C8}" dt="2022-11-06T21:40:27.866" v="36" actId="20577"/>
          <ac:spMkLst>
            <pc:docMk/>
            <pc:sldMk cId="2750239876" sldId="268"/>
            <ac:spMk id="2" creationId="{64837562-07CB-4036-A3EB-F240C1A60473}"/>
          </ac:spMkLst>
        </pc:spChg>
      </pc:sldChg>
      <pc:sldChg chg="modSp">
        <pc:chgData name="Cole Gutknecht" userId="S::cmg18f@fsu.edu::a28868de-78fd-43e4-a6f6-635d12dc781e" providerId="AD" clId="Web-{66809271-8568-4C9F-97B3-3EF6ABE041C8}" dt="2022-11-06T21:40:39.601" v="38" actId="20577"/>
        <pc:sldMkLst>
          <pc:docMk/>
          <pc:sldMk cId="2461593253" sldId="270"/>
        </pc:sldMkLst>
        <pc:spChg chg="mod">
          <ac:chgData name="Cole Gutknecht" userId="S::cmg18f@fsu.edu::a28868de-78fd-43e4-a6f6-635d12dc781e" providerId="AD" clId="Web-{66809271-8568-4C9F-97B3-3EF6ABE041C8}" dt="2022-11-06T21:40:39.601" v="38" actId="20577"/>
          <ac:spMkLst>
            <pc:docMk/>
            <pc:sldMk cId="2461593253" sldId="270"/>
            <ac:spMk id="2" creationId="{8E0237F9-603E-45B6-AE22-BAA8AE3C73DE}"/>
          </ac:spMkLst>
        </pc:spChg>
      </pc:sldChg>
      <pc:sldChg chg="modSp">
        <pc:chgData name="Cole Gutknecht" userId="S::cmg18f@fsu.edu::a28868de-78fd-43e4-a6f6-635d12dc781e" providerId="AD" clId="Web-{66809271-8568-4C9F-97B3-3EF6ABE041C8}" dt="2022-11-06T21:40:07.161" v="28" actId="20577"/>
        <pc:sldMkLst>
          <pc:docMk/>
          <pc:sldMk cId="3648978169" sldId="280"/>
        </pc:sldMkLst>
        <pc:spChg chg="mod">
          <ac:chgData name="Cole Gutknecht" userId="S::cmg18f@fsu.edu::a28868de-78fd-43e4-a6f6-635d12dc781e" providerId="AD" clId="Web-{66809271-8568-4C9F-97B3-3EF6ABE041C8}" dt="2022-11-06T21:40:07.161" v="28" actId="20577"/>
          <ac:spMkLst>
            <pc:docMk/>
            <pc:sldMk cId="3648978169" sldId="280"/>
            <ac:spMk id="2" creationId="{B9157D64-DDE0-D8A1-349F-23044E0B10A8}"/>
          </ac:spMkLst>
        </pc:spChg>
      </pc:sldChg>
      <pc:sldChg chg="modSp">
        <pc:chgData name="Cole Gutknecht" userId="S::cmg18f@fsu.edu::a28868de-78fd-43e4-a6f6-635d12dc781e" providerId="AD" clId="Web-{66809271-8568-4C9F-97B3-3EF6ABE041C8}" dt="2022-11-06T21:40:19.537" v="35" actId="20577"/>
        <pc:sldMkLst>
          <pc:docMk/>
          <pc:sldMk cId="91563571" sldId="300"/>
        </pc:sldMkLst>
        <pc:spChg chg="mod">
          <ac:chgData name="Cole Gutknecht" userId="S::cmg18f@fsu.edu::a28868de-78fd-43e4-a6f6-635d12dc781e" providerId="AD" clId="Web-{66809271-8568-4C9F-97B3-3EF6ABE041C8}" dt="2022-11-06T21:40:19.537" v="35" actId="20577"/>
          <ac:spMkLst>
            <pc:docMk/>
            <pc:sldMk cId="91563571" sldId="300"/>
            <ac:spMk id="2" creationId="{72384808-1678-BC30-A681-DB7A431CE823}"/>
          </ac:spMkLst>
        </pc:spChg>
      </pc:sldChg>
      <pc:sldChg chg="modSp">
        <pc:chgData name="Cole Gutknecht" userId="S::cmg18f@fsu.edu::a28868de-78fd-43e4-a6f6-635d12dc781e" providerId="AD" clId="Web-{66809271-8568-4C9F-97B3-3EF6ABE041C8}" dt="2022-11-06T21:40:42.570" v="39" actId="20577"/>
        <pc:sldMkLst>
          <pc:docMk/>
          <pc:sldMk cId="465509008" sldId="305"/>
        </pc:sldMkLst>
        <pc:spChg chg="mod">
          <ac:chgData name="Cole Gutknecht" userId="S::cmg18f@fsu.edu::a28868de-78fd-43e4-a6f6-635d12dc781e" providerId="AD" clId="Web-{66809271-8568-4C9F-97B3-3EF6ABE041C8}" dt="2022-11-06T21:40:42.570" v="39" actId="20577"/>
          <ac:spMkLst>
            <pc:docMk/>
            <pc:sldMk cId="465509008" sldId="305"/>
            <ac:spMk id="3" creationId="{44D47DA8-DC0B-DE57-CD89-36BE496453ED}"/>
          </ac:spMkLst>
        </pc:spChg>
      </pc:sldChg>
      <pc:sldChg chg="del">
        <pc:chgData name="Cole Gutknecht" userId="S::cmg18f@fsu.edu::a28868de-78fd-43e4-a6f6-635d12dc781e" providerId="AD" clId="Web-{66809271-8568-4C9F-97B3-3EF6ABE041C8}" dt="2022-11-06T21:36:11.427" v="0"/>
        <pc:sldMkLst>
          <pc:docMk/>
          <pc:sldMk cId="342604105" sldId="308"/>
        </pc:sldMkLst>
      </pc:sldChg>
      <pc:sldChg chg="del">
        <pc:chgData name="Cole Gutknecht" userId="S::cmg18f@fsu.edu::a28868de-78fd-43e4-a6f6-635d12dc781e" providerId="AD" clId="Web-{66809271-8568-4C9F-97B3-3EF6ABE041C8}" dt="2022-11-06T21:36:16.021" v="3"/>
        <pc:sldMkLst>
          <pc:docMk/>
          <pc:sldMk cId="1366979623" sldId="309"/>
        </pc:sldMkLst>
      </pc:sldChg>
      <pc:sldChg chg="del">
        <pc:chgData name="Cole Gutknecht" userId="S::cmg18f@fsu.edu::a28868de-78fd-43e4-a6f6-635d12dc781e" providerId="AD" clId="Web-{66809271-8568-4C9F-97B3-3EF6ABE041C8}" dt="2022-11-06T21:36:17.646" v="4"/>
        <pc:sldMkLst>
          <pc:docMk/>
          <pc:sldMk cId="3213308927" sldId="310"/>
        </pc:sldMkLst>
      </pc:sldChg>
      <pc:sldChg chg="modSp">
        <pc:chgData name="Cole Gutknecht" userId="S::cmg18f@fsu.edu::a28868de-78fd-43e4-a6f6-635d12dc781e" providerId="AD" clId="Web-{66809271-8568-4C9F-97B3-3EF6ABE041C8}" dt="2022-11-06T21:42:20.170" v="56" actId="20577"/>
        <pc:sldMkLst>
          <pc:docMk/>
          <pc:sldMk cId="2002824176" sldId="311"/>
        </pc:sldMkLst>
        <pc:spChg chg="mod">
          <ac:chgData name="Cole Gutknecht" userId="S::cmg18f@fsu.edu::a28868de-78fd-43e4-a6f6-635d12dc781e" providerId="AD" clId="Web-{66809271-8568-4C9F-97B3-3EF6ABE041C8}" dt="2022-11-06T21:42:20.170" v="56" actId="20577"/>
          <ac:spMkLst>
            <pc:docMk/>
            <pc:sldMk cId="2002824176" sldId="311"/>
            <ac:spMk id="3" creationId="{2125F4EB-3967-0935-9704-EE16839A3C27}"/>
          </ac:spMkLst>
        </pc:spChg>
      </pc:sldChg>
      <pc:sldChg chg="modSp">
        <pc:chgData name="Cole Gutknecht" userId="S::cmg18f@fsu.edu::a28868de-78fd-43e4-a6f6-635d12dc781e" providerId="AD" clId="Web-{66809271-8568-4C9F-97B3-3EF6ABE041C8}" dt="2022-11-06T21:37:17.822" v="5" actId="20577"/>
        <pc:sldMkLst>
          <pc:docMk/>
          <pc:sldMk cId="3408378951" sldId="317"/>
        </pc:sldMkLst>
        <pc:spChg chg="mod">
          <ac:chgData name="Cole Gutknecht" userId="S::cmg18f@fsu.edu::a28868de-78fd-43e4-a6f6-635d12dc781e" providerId="AD" clId="Web-{66809271-8568-4C9F-97B3-3EF6ABE041C8}" dt="2022-11-06T21:37:17.822" v="5" actId="20577"/>
          <ac:spMkLst>
            <pc:docMk/>
            <pc:sldMk cId="3408378951" sldId="317"/>
            <ac:spMk id="3" creationId="{80D774A0-B4FE-7213-00FD-579EB4BFC6CE}"/>
          </ac:spMkLst>
        </pc:spChg>
      </pc:sldChg>
      <pc:sldChg chg="modSp">
        <pc:chgData name="Cole Gutknecht" userId="S::cmg18f@fsu.edu::a28868de-78fd-43e4-a6f6-635d12dc781e" providerId="AD" clId="Web-{66809271-8568-4C9F-97B3-3EF6ABE041C8}" dt="2022-11-06T21:37:45.121" v="6" actId="20577"/>
        <pc:sldMkLst>
          <pc:docMk/>
          <pc:sldMk cId="1099709761" sldId="318"/>
        </pc:sldMkLst>
        <pc:spChg chg="mod">
          <ac:chgData name="Cole Gutknecht" userId="S::cmg18f@fsu.edu::a28868de-78fd-43e4-a6f6-635d12dc781e" providerId="AD" clId="Web-{66809271-8568-4C9F-97B3-3EF6ABE041C8}" dt="2022-11-06T21:37:45.121" v="6" actId="20577"/>
          <ac:spMkLst>
            <pc:docMk/>
            <pc:sldMk cId="1099709761" sldId="318"/>
            <ac:spMk id="3" creationId="{80D774A0-B4FE-7213-00FD-579EB4BFC6CE}"/>
          </ac:spMkLst>
        </pc:spChg>
      </pc:sldChg>
      <pc:sldChg chg="modSp">
        <pc:chgData name="Cole Gutknecht" userId="S::cmg18f@fsu.edu::a28868de-78fd-43e4-a6f6-635d12dc781e" providerId="AD" clId="Web-{66809271-8568-4C9F-97B3-3EF6ABE041C8}" dt="2022-11-06T21:37:57.215" v="7" actId="20577"/>
        <pc:sldMkLst>
          <pc:docMk/>
          <pc:sldMk cId="4285963740" sldId="320"/>
        </pc:sldMkLst>
        <pc:spChg chg="mod">
          <ac:chgData name="Cole Gutknecht" userId="S::cmg18f@fsu.edu::a28868de-78fd-43e4-a6f6-635d12dc781e" providerId="AD" clId="Web-{66809271-8568-4C9F-97B3-3EF6ABE041C8}" dt="2022-11-06T21:37:57.215" v="7" actId="20577"/>
          <ac:spMkLst>
            <pc:docMk/>
            <pc:sldMk cId="4285963740" sldId="320"/>
            <ac:spMk id="3" creationId="{80D774A0-B4FE-7213-00FD-579EB4BFC6CE}"/>
          </ac:spMkLst>
        </pc:spChg>
      </pc:sldChg>
      <pc:sldChg chg="del">
        <pc:chgData name="Cole Gutknecht" userId="S::cmg18f@fsu.edu::a28868de-78fd-43e4-a6f6-635d12dc781e" providerId="AD" clId="Web-{66809271-8568-4C9F-97B3-3EF6ABE041C8}" dt="2022-11-06T21:36:14.286" v="1"/>
        <pc:sldMkLst>
          <pc:docMk/>
          <pc:sldMk cId="3139340054" sldId="328"/>
        </pc:sldMkLst>
      </pc:sldChg>
      <pc:sldChg chg="del">
        <pc:chgData name="Cole Gutknecht" userId="S::cmg18f@fsu.edu::a28868de-78fd-43e4-a6f6-635d12dc781e" providerId="AD" clId="Web-{66809271-8568-4C9F-97B3-3EF6ABE041C8}" dt="2022-11-06T21:36:15.146" v="2"/>
        <pc:sldMkLst>
          <pc:docMk/>
          <pc:sldMk cId="1150112675" sldId="329"/>
        </pc:sldMkLst>
      </pc:sldChg>
      <pc:sldChg chg="modSp">
        <pc:chgData name="Cole Gutknecht" userId="S::cmg18f@fsu.edu::a28868de-78fd-43e4-a6f6-635d12dc781e" providerId="AD" clId="Web-{66809271-8568-4C9F-97B3-3EF6ABE041C8}" dt="2022-11-06T21:40:45.789" v="40" actId="20577"/>
        <pc:sldMkLst>
          <pc:docMk/>
          <pc:sldMk cId="2911836649" sldId="370"/>
        </pc:sldMkLst>
        <pc:spChg chg="mod">
          <ac:chgData name="Cole Gutknecht" userId="S::cmg18f@fsu.edu::a28868de-78fd-43e4-a6f6-635d12dc781e" providerId="AD" clId="Web-{66809271-8568-4C9F-97B3-3EF6ABE041C8}" dt="2022-11-06T21:40:45.789" v="40" actId="20577"/>
          <ac:spMkLst>
            <pc:docMk/>
            <pc:sldMk cId="2911836649" sldId="370"/>
            <ac:spMk id="3" creationId="{B683937A-EB5B-200D-5787-D5F0B2C0C94F}"/>
          </ac:spMkLst>
        </pc:spChg>
      </pc:sldChg>
      <pc:sldChg chg="modSp">
        <pc:chgData name="Cole Gutknecht" userId="S::cmg18f@fsu.edu::a28868de-78fd-43e4-a6f6-635d12dc781e" providerId="AD" clId="Web-{66809271-8568-4C9F-97B3-3EF6ABE041C8}" dt="2022-11-06T21:40:55.930" v="42" actId="20577"/>
        <pc:sldMkLst>
          <pc:docMk/>
          <pc:sldMk cId="1261037583" sldId="371"/>
        </pc:sldMkLst>
        <pc:spChg chg="mod">
          <ac:chgData name="Cole Gutknecht" userId="S::cmg18f@fsu.edu::a28868de-78fd-43e4-a6f6-635d12dc781e" providerId="AD" clId="Web-{66809271-8568-4C9F-97B3-3EF6ABE041C8}" dt="2022-11-06T21:40:55.930" v="42" actId="20577"/>
          <ac:spMkLst>
            <pc:docMk/>
            <pc:sldMk cId="1261037583" sldId="371"/>
            <ac:spMk id="3" creationId="{051F9E7E-1526-C648-6EB8-A2C1560834EF}"/>
          </ac:spMkLst>
        </pc:spChg>
      </pc:sldChg>
    </pc:docChg>
  </pc:docChgLst>
  <pc:docChgLst>
    <pc:chgData name="Cole Gutknecht" userId="S::cmg18f@fsu.edu::a28868de-78fd-43e4-a6f6-635d12dc781e" providerId="AD" clId="Web-{E5F16854-384E-4B64-B66F-4D268A0DE244}"/>
    <pc:docChg chg="modSld">
      <pc:chgData name="Cole Gutknecht" userId="S::cmg18f@fsu.edu::a28868de-78fd-43e4-a6f6-635d12dc781e" providerId="AD" clId="Web-{E5F16854-384E-4B64-B66F-4D268A0DE244}" dt="2022-11-01T21:20:22.232" v="2"/>
      <pc:docMkLst>
        <pc:docMk/>
      </pc:docMkLst>
      <pc:sldChg chg="mod setBg">
        <pc:chgData name="Cole Gutknecht" userId="S::cmg18f@fsu.edu::a28868de-78fd-43e4-a6f6-635d12dc781e" providerId="AD" clId="Web-{E5F16854-384E-4B64-B66F-4D268A0DE244}" dt="2022-11-01T21:20:22.232" v="2"/>
        <pc:sldMkLst>
          <pc:docMk/>
          <pc:sldMk cId="342604105" sldId="308"/>
        </pc:sldMkLst>
      </pc:sldChg>
    </pc:docChg>
  </pc:docChgLst>
  <pc:docChgLst>
    <pc:chgData name="Michael Wyrick" userId="S::mw20fi@fsu.edu::f98d179f-93fa-4589-909c-d1f36c5e5365" providerId="AD" clId="Web-{BFAF5E26-4CBD-4A20-9BA8-59F26E35F986}"/>
    <pc:docChg chg="addSld modSld modSection">
      <pc:chgData name="Michael Wyrick" userId="S::mw20fi@fsu.edu::f98d179f-93fa-4589-909c-d1f36c5e5365" providerId="AD" clId="Web-{BFAF5E26-4CBD-4A20-9BA8-59F26E35F986}" dt="2022-11-06T21:58:18.336" v="103" actId="1076"/>
      <pc:docMkLst>
        <pc:docMk/>
      </pc:docMkLst>
      <pc:sldChg chg="addSp delSp modSp">
        <pc:chgData name="Michael Wyrick" userId="S::mw20fi@fsu.edu::f98d179f-93fa-4589-909c-d1f36c5e5365" providerId="AD" clId="Web-{BFAF5E26-4CBD-4A20-9BA8-59F26E35F986}" dt="2022-11-06T21:43:09.699" v="34" actId="20577"/>
        <pc:sldMkLst>
          <pc:docMk/>
          <pc:sldMk cId="3855794808" sldId="306"/>
        </pc:sldMkLst>
        <pc:spChg chg="mod">
          <ac:chgData name="Michael Wyrick" userId="S::mw20fi@fsu.edu::f98d179f-93fa-4589-909c-d1f36c5e5365" providerId="AD" clId="Web-{BFAF5E26-4CBD-4A20-9BA8-59F26E35F986}" dt="2022-11-06T21:43:09.699" v="34" actId="20577"/>
          <ac:spMkLst>
            <pc:docMk/>
            <pc:sldMk cId="3855794808" sldId="306"/>
            <ac:spMk id="3" creationId="{80D774A0-B4FE-7213-00FD-579EB4BFC6CE}"/>
          </ac:spMkLst>
        </pc:spChg>
        <pc:spChg chg="mod">
          <ac:chgData name="Michael Wyrick" userId="S::mw20fi@fsu.edu::f98d179f-93fa-4589-909c-d1f36c5e5365" providerId="AD" clId="Web-{BFAF5E26-4CBD-4A20-9BA8-59F26E35F986}" dt="2022-11-06T21:41:16.399" v="19" actId="1076"/>
          <ac:spMkLst>
            <pc:docMk/>
            <pc:sldMk cId="3855794808" sldId="306"/>
            <ac:spMk id="44" creationId="{E40D1A79-9B10-3123-E0A0-66632F425014}"/>
          </ac:spMkLst>
        </pc:spChg>
        <pc:grpChg chg="add mod">
          <ac:chgData name="Michael Wyrick" userId="S::mw20fi@fsu.edu::f98d179f-93fa-4589-909c-d1f36c5e5365" providerId="AD" clId="Web-{BFAF5E26-4CBD-4A20-9BA8-59F26E35F986}" dt="2022-11-06T21:41:24.712" v="20" actId="1076"/>
          <ac:grpSpMkLst>
            <pc:docMk/>
            <pc:sldMk cId="3855794808" sldId="306"/>
            <ac:grpSpMk id="52" creationId="{8009661F-32E5-89C4-2080-742753A6B89D}"/>
          </ac:grpSpMkLst>
        </pc:grpChg>
        <pc:grpChg chg="del">
          <ac:chgData name="Michael Wyrick" userId="S::mw20fi@fsu.edu::f98d179f-93fa-4589-909c-d1f36c5e5365" providerId="AD" clId="Web-{BFAF5E26-4CBD-4A20-9BA8-59F26E35F986}" dt="2022-11-06T21:41:02.024" v="15"/>
          <ac:grpSpMkLst>
            <pc:docMk/>
            <pc:sldMk cId="3855794808" sldId="306"/>
            <ac:grpSpMk id="185" creationId="{05A35EBD-CF29-F4F2-6F3D-755655EB6583}"/>
          </ac:grpSpMkLst>
        </pc:grpChg>
      </pc:sldChg>
      <pc:sldChg chg="modSp">
        <pc:chgData name="Michael Wyrick" userId="S::mw20fi@fsu.edu::f98d179f-93fa-4589-909c-d1f36c5e5365" providerId="AD" clId="Web-{BFAF5E26-4CBD-4A20-9BA8-59F26E35F986}" dt="2022-11-06T21:58:18.336" v="103" actId="1076"/>
        <pc:sldMkLst>
          <pc:docMk/>
          <pc:sldMk cId="707621671" sldId="312"/>
        </pc:sldMkLst>
        <pc:spChg chg="mod">
          <ac:chgData name="Michael Wyrick" userId="S::mw20fi@fsu.edu::f98d179f-93fa-4589-909c-d1f36c5e5365" providerId="AD" clId="Web-{BFAF5E26-4CBD-4A20-9BA8-59F26E35F986}" dt="2022-11-06T21:44:34.952" v="58" actId="20577"/>
          <ac:spMkLst>
            <pc:docMk/>
            <pc:sldMk cId="707621671" sldId="312"/>
            <ac:spMk id="3" creationId="{80D774A0-B4FE-7213-00FD-579EB4BFC6CE}"/>
          </ac:spMkLst>
        </pc:spChg>
        <pc:grpChg chg="mod">
          <ac:chgData name="Michael Wyrick" userId="S::mw20fi@fsu.edu::f98d179f-93fa-4589-909c-d1f36c5e5365" providerId="AD" clId="Web-{BFAF5E26-4CBD-4A20-9BA8-59F26E35F986}" dt="2022-11-06T21:58:10.430" v="101" actId="1076"/>
          <ac:grpSpMkLst>
            <pc:docMk/>
            <pc:sldMk cId="707621671" sldId="312"/>
            <ac:grpSpMk id="36" creationId="{B33C9441-DD2B-DFD1-04CA-52DA0040292F}"/>
          </ac:grpSpMkLst>
        </pc:grpChg>
        <pc:picChg chg="mod">
          <ac:chgData name="Michael Wyrick" userId="S::mw20fi@fsu.edu::f98d179f-93fa-4589-909c-d1f36c5e5365" providerId="AD" clId="Web-{BFAF5E26-4CBD-4A20-9BA8-59F26E35F986}" dt="2022-11-06T21:58:18.336" v="103" actId="1076"/>
          <ac:picMkLst>
            <pc:docMk/>
            <pc:sldMk cId="707621671" sldId="312"/>
            <ac:picMk id="32" creationId="{2D7C67C6-75E1-C783-C44A-398567AB7DDD}"/>
          </ac:picMkLst>
        </pc:picChg>
      </pc:sldChg>
      <pc:sldChg chg="modSp">
        <pc:chgData name="Michael Wyrick" userId="S::mw20fi@fsu.edu::f98d179f-93fa-4589-909c-d1f36c5e5365" providerId="AD" clId="Web-{BFAF5E26-4CBD-4A20-9BA8-59F26E35F986}" dt="2022-11-06T21:45:01.640" v="69" actId="20577"/>
        <pc:sldMkLst>
          <pc:docMk/>
          <pc:sldMk cId="2985052911" sldId="314"/>
        </pc:sldMkLst>
        <pc:spChg chg="mod">
          <ac:chgData name="Michael Wyrick" userId="S::mw20fi@fsu.edu::f98d179f-93fa-4589-909c-d1f36c5e5365" providerId="AD" clId="Web-{BFAF5E26-4CBD-4A20-9BA8-59F26E35F986}" dt="2022-11-06T21:45:01.640" v="69" actId="20577"/>
          <ac:spMkLst>
            <pc:docMk/>
            <pc:sldMk cId="2985052911" sldId="314"/>
            <ac:spMk id="3" creationId="{80D774A0-B4FE-7213-00FD-579EB4BFC6CE}"/>
          </ac:spMkLst>
        </pc:spChg>
      </pc:sldChg>
      <pc:sldChg chg="modSp">
        <pc:chgData name="Michael Wyrick" userId="S::mw20fi@fsu.edu::f98d179f-93fa-4589-909c-d1f36c5e5365" providerId="AD" clId="Web-{BFAF5E26-4CBD-4A20-9BA8-59F26E35F986}" dt="2022-11-06T21:43:14.371" v="35" actId="20577"/>
        <pc:sldMkLst>
          <pc:docMk/>
          <pc:sldMk cId="2740835442" sldId="321"/>
        </pc:sldMkLst>
        <pc:spChg chg="mod">
          <ac:chgData name="Michael Wyrick" userId="S::mw20fi@fsu.edu::f98d179f-93fa-4589-909c-d1f36c5e5365" providerId="AD" clId="Web-{BFAF5E26-4CBD-4A20-9BA8-59F26E35F986}" dt="2022-11-06T21:43:14.371" v="35" actId="20577"/>
          <ac:spMkLst>
            <pc:docMk/>
            <pc:sldMk cId="2740835442" sldId="321"/>
            <ac:spMk id="3" creationId="{80D774A0-B4FE-7213-00FD-579EB4BFC6CE}"/>
          </ac:spMkLst>
        </pc:spChg>
      </pc:sldChg>
      <pc:sldChg chg="modSp">
        <pc:chgData name="Michael Wyrick" userId="S::mw20fi@fsu.edu::f98d179f-93fa-4589-909c-d1f36c5e5365" providerId="AD" clId="Web-{BFAF5E26-4CBD-4A20-9BA8-59F26E35F986}" dt="2022-11-06T21:43:37.606" v="44" actId="20577"/>
        <pc:sldMkLst>
          <pc:docMk/>
          <pc:sldMk cId="771438285" sldId="322"/>
        </pc:sldMkLst>
        <pc:spChg chg="mod">
          <ac:chgData name="Michael Wyrick" userId="S::mw20fi@fsu.edu::f98d179f-93fa-4589-909c-d1f36c5e5365" providerId="AD" clId="Web-{BFAF5E26-4CBD-4A20-9BA8-59F26E35F986}" dt="2022-11-06T21:43:37.606" v="44" actId="20577"/>
          <ac:spMkLst>
            <pc:docMk/>
            <pc:sldMk cId="771438285" sldId="322"/>
            <ac:spMk id="3" creationId="{80D774A0-B4FE-7213-00FD-579EB4BFC6CE}"/>
          </ac:spMkLst>
        </pc:spChg>
      </pc:sldChg>
      <pc:sldChg chg="modSp">
        <pc:chgData name="Michael Wyrick" userId="S::mw20fi@fsu.edu::f98d179f-93fa-4589-909c-d1f36c5e5365" providerId="AD" clId="Web-{BFAF5E26-4CBD-4A20-9BA8-59F26E35F986}" dt="2022-11-06T21:43:23.231" v="40" actId="20577"/>
        <pc:sldMkLst>
          <pc:docMk/>
          <pc:sldMk cId="776599065" sldId="324"/>
        </pc:sldMkLst>
        <pc:spChg chg="mod">
          <ac:chgData name="Michael Wyrick" userId="S::mw20fi@fsu.edu::f98d179f-93fa-4589-909c-d1f36c5e5365" providerId="AD" clId="Web-{BFAF5E26-4CBD-4A20-9BA8-59F26E35F986}" dt="2022-11-06T21:43:23.231" v="40" actId="20577"/>
          <ac:spMkLst>
            <pc:docMk/>
            <pc:sldMk cId="776599065" sldId="324"/>
            <ac:spMk id="3" creationId="{471A2D50-5E8C-5EFD-6D1D-B484D8D1E3A1}"/>
          </ac:spMkLst>
        </pc:spChg>
      </pc:sldChg>
      <pc:sldChg chg="addSp delSp modSp">
        <pc:chgData name="Michael Wyrick" userId="S::mw20fi@fsu.edu::f98d179f-93fa-4589-909c-d1f36c5e5365" providerId="AD" clId="Web-{BFAF5E26-4CBD-4A20-9BA8-59F26E35F986}" dt="2022-11-06T21:44:13.311" v="52"/>
        <pc:sldMkLst>
          <pc:docMk/>
          <pc:sldMk cId="1928735663" sldId="326"/>
        </pc:sldMkLst>
        <pc:spChg chg="mod">
          <ac:chgData name="Michael Wyrick" userId="S::mw20fi@fsu.edu::f98d179f-93fa-4589-909c-d1f36c5e5365" providerId="AD" clId="Web-{BFAF5E26-4CBD-4A20-9BA8-59F26E35F986}" dt="2022-11-06T21:44:08.029" v="50"/>
          <ac:spMkLst>
            <pc:docMk/>
            <pc:sldMk cId="1928735663" sldId="326"/>
            <ac:spMk id="3" creationId="{80D774A0-B4FE-7213-00FD-579EB4BFC6CE}"/>
          </ac:spMkLst>
        </pc:spChg>
        <pc:spChg chg="add del mod">
          <ac:chgData name="Michael Wyrick" userId="S::mw20fi@fsu.edu::f98d179f-93fa-4589-909c-d1f36c5e5365" providerId="AD" clId="Web-{BFAF5E26-4CBD-4A20-9BA8-59F26E35F986}" dt="2022-11-06T21:44:13.311" v="52"/>
          <ac:spMkLst>
            <pc:docMk/>
            <pc:sldMk cId="1928735663" sldId="326"/>
            <ac:spMk id="7" creationId="{0A73716C-266C-9AFC-6884-D84ECAE6B494}"/>
          </ac:spMkLst>
        </pc:spChg>
      </pc:sldChg>
      <pc:sldChg chg="modSp">
        <pc:chgData name="Michael Wyrick" userId="S::mw20fi@fsu.edu::f98d179f-93fa-4589-909c-d1f36c5e5365" providerId="AD" clId="Web-{BFAF5E26-4CBD-4A20-9BA8-59F26E35F986}" dt="2022-11-06T21:43:40.091" v="45" actId="20577"/>
        <pc:sldMkLst>
          <pc:docMk/>
          <pc:sldMk cId="2787164394" sldId="332"/>
        </pc:sldMkLst>
        <pc:spChg chg="mod">
          <ac:chgData name="Michael Wyrick" userId="S::mw20fi@fsu.edu::f98d179f-93fa-4589-909c-d1f36c5e5365" providerId="AD" clId="Web-{BFAF5E26-4CBD-4A20-9BA8-59F26E35F986}" dt="2022-11-06T21:43:40.091" v="45" actId="20577"/>
          <ac:spMkLst>
            <pc:docMk/>
            <pc:sldMk cId="2787164394" sldId="332"/>
            <ac:spMk id="3" creationId="{80D774A0-B4FE-7213-00FD-579EB4BFC6CE}"/>
          </ac:spMkLst>
        </pc:spChg>
      </pc:sldChg>
      <pc:sldChg chg="addSp modSp">
        <pc:chgData name="Michael Wyrick" userId="S::mw20fi@fsu.edu::f98d179f-93fa-4589-909c-d1f36c5e5365" providerId="AD" clId="Web-{BFAF5E26-4CBD-4A20-9BA8-59F26E35F986}" dt="2022-11-06T21:43:47.779" v="46"/>
        <pc:sldMkLst>
          <pc:docMk/>
          <pc:sldMk cId="285270257" sldId="333"/>
        </pc:sldMkLst>
        <pc:spChg chg="add mod">
          <ac:chgData name="Michael Wyrick" userId="S::mw20fi@fsu.edu::f98d179f-93fa-4589-909c-d1f36c5e5365" providerId="AD" clId="Web-{BFAF5E26-4CBD-4A20-9BA8-59F26E35F986}" dt="2022-11-06T21:43:47.779" v="46"/>
          <ac:spMkLst>
            <pc:docMk/>
            <pc:sldMk cId="285270257" sldId="333"/>
            <ac:spMk id="5" creationId="{4FB5DED0-66F9-61B7-ADAE-AD4685675F21}"/>
          </ac:spMkLst>
        </pc:spChg>
      </pc:sldChg>
      <pc:sldChg chg="modSp">
        <pc:chgData name="Michael Wyrick" userId="S::mw20fi@fsu.edu::f98d179f-93fa-4589-909c-d1f36c5e5365" providerId="AD" clId="Web-{BFAF5E26-4CBD-4A20-9BA8-59F26E35F986}" dt="2022-11-06T21:43:22.653" v="39" actId="20577"/>
        <pc:sldMkLst>
          <pc:docMk/>
          <pc:sldMk cId="1962260715" sldId="336"/>
        </pc:sldMkLst>
        <pc:spChg chg="mod">
          <ac:chgData name="Michael Wyrick" userId="S::mw20fi@fsu.edu::f98d179f-93fa-4589-909c-d1f36c5e5365" providerId="AD" clId="Web-{BFAF5E26-4CBD-4A20-9BA8-59F26E35F986}" dt="2022-11-06T21:43:22.653" v="39" actId="20577"/>
          <ac:spMkLst>
            <pc:docMk/>
            <pc:sldMk cId="1962260715" sldId="336"/>
            <ac:spMk id="3" creationId="{80D774A0-B4FE-7213-00FD-579EB4BFC6CE}"/>
          </ac:spMkLst>
        </pc:spChg>
      </pc:sldChg>
      <pc:sldChg chg="modSp">
        <pc:chgData name="Michael Wyrick" userId="S::mw20fi@fsu.edu::f98d179f-93fa-4589-909c-d1f36c5e5365" providerId="AD" clId="Web-{BFAF5E26-4CBD-4A20-9BA8-59F26E35F986}" dt="2022-11-06T21:43:28.809" v="41" actId="20577"/>
        <pc:sldMkLst>
          <pc:docMk/>
          <pc:sldMk cId="2537885256" sldId="337"/>
        </pc:sldMkLst>
        <pc:spChg chg="mod">
          <ac:chgData name="Michael Wyrick" userId="S::mw20fi@fsu.edu::f98d179f-93fa-4589-909c-d1f36c5e5365" providerId="AD" clId="Web-{BFAF5E26-4CBD-4A20-9BA8-59F26E35F986}" dt="2022-11-06T21:43:28.809" v="41" actId="20577"/>
          <ac:spMkLst>
            <pc:docMk/>
            <pc:sldMk cId="2537885256" sldId="337"/>
            <ac:spMk id="3" creationId="{471A2D50-5E8C-5EFD-6D1D-B484D8D1E3A1}"/>
          </ac:spMkLst>
        </pc:spChg>
      </pc:sldChg>
      <pc:sldChg chg="modSp">
        <pc:chgData name="Michael Wyrick" userId="S::mw20fi@fsu.edu::f98d179f-93fa-4589-909c-d1f36c5e5365" providerId="AD" clId="Web-{BFAF5E26-4CBD-4A20-9BA8-59F26E35F986}" dt="2022-11-06T21:43:32.403" v="42" actId="20577"/>
        <pc:sldMkLst>
          <pc:docMk/>
          <pc:sldMk cId="16310257" sldId="338"/>
        </pc:sldMkLst>
        <pc:spChg chg="mod">
          <ac:chgData name="Michael Wyrick" userId="S::mw20fi@fsu.edu::f98d179f-93fa-4589-909c-d1f36c5e5365" providerId="AD" clId="Web-{BFAF5E26-4CBD-4A20-9BA8-59F26E35F986}" dt="2022-11-06T21:43:32.403" v="42" actId="20577"/>
          <ac:spMkLst>
            <pc:docMk/>
            <pc:sldMk cId="16310257" sldId="338"/>
            <ac:spMk id="3" creationId="{471A2D50-5E8C-5EFD-6D1D-B484D8D1E3A1}"/>
          </ac:spMkLst>
        </pc:spChg>
      </pc:sldChg>
      <pc:sldChg chg="modSp">
        <pc:chgData name="Michael Wyrick" userId="S::mw20fi@fsu.edu::f98d179f-93fa-4589-909c-d1f36c5e5365" providerId="AD" clId="Web-{BFAF5E26-4CBD-4A20-9BA8-59F26E35F986}" dt="2022-11-06T21:44:17.217" v="53" actId="20577"/>
        <pc:sldMkLst>
          <pc:docMk/>
          <pc:sldMk cId="962057686" sldId="341"/>
        </pc:sldMkLst>
        <pc:spChg chg="mod">
          <ac:chgData name="Michael Wyrick" userId="S::mw20fi@fsu.edu::f98d179f-93fa-4589-909c-d1f36c5e5365" providerId="AD" clId="Web-{BFAF5E26-4CBD-4A20-9BA8-59F26E35F986}" dt="2022-11-06T21:44:17.217" v="53" actId="20577"/>
          <ac:spMkLst>
            <pc:docMk/>
            <pc:sldMk cId="962057686" sldId="341"/>
            <ac:spMk id="3" creationId="{80D774A0-B4FE-7213-00FD-579EB4BFC6CE}"/>
          </ac:spMkLst>
        </pc:spChg>
      </pc:sldChg>
      <pc:sldChg chg="modSp">
        <pc:chgData name="Michael Wyrick" userId="S::mw20fi@fsu.edu::f98d179f-93fa-4589-909c-d1f36c5e5365" providerId="AD" clId="Web-{BFAF5E26-4CBD-4A20-9BA8-59F26E35F986}" dt="2022-11-06T21:44:20.530" v="54" actId="20577"/>
        <pc:sldMkLst>
          <pc:docMk/>
          <pc:sldMk cId="3166454552" sldId="342"/>
        </pc:sldMkLst>
        <pc:spChg chg="mod">
          <ac:chgData name="Michael Wyrick" userId="S::mw20fi@fsu.edu::f98d179f-93fa-4589-909c-d1f36c5e5365" providerId="AD" clId="Web-{BFAF5E26-4CBD-4A20-9BA8-59F26E35F986}" dt="2022-11-06T21:44:20.530" v="54" actId="20577"/>
          <ac:spMkLst>
            <pc:docMk/>
            <pc:sldMk cId="3166454552" sldId="342"/>
            <ac:spMk id="3" creationId="{80D774A0-B4FE-7213-00FD-579EB4BFC6CE}"/>
          </ac:spMkLst>
        </pc:spChg>
      </pc:sldChg>
      <pc:sldChg chg="modSp">
        <pc:chgData name="Michael Wyrick" userId="S::mw20fi@fsu.edu::f98d179f-93fa-4589-909c-d1f36c5e5365" providerId="AD" clId="Web-{BFAF5E26-4CBD-4A20-9BA8-59F26E35F986}" dt="2022-11-06T21:43:22.090" v="37" actId="20577"/>
        <pc:sldMkLst>
          <pc:docMk/>
          <pc:sldMk cId="1514065287" sldId="343"/>
        </pc:sldMkLst>
        <pc:spChg chg="mod">
          <ac:chgData name="Michael Wyrick" userId="S::mw20fi@fsu.edu::f98d179f-93fa-4589-909c-d1f36c5e5365" providerId="AD" clId="Web-{BFAF5E26-4CBD-4A20-9BA8-59F26E35F986}" dt="2022-11-06T21:43:22.090" v="37" actId="20577"/>
          <ac:spMkLst>
            <pc:docMk/>
            <pc:sldMk cId="1514065287" sldId="343"/>
            <ac:spMk id="3" creationId="{80D774A0-B4FE-7213-00FD-579EB4BFC6CE}"/>
          </ac:spMkLst>
        </pc:spChg>
      </pc:sldChg>
      <pc:sldChg chg="addSp delSp modSp">
        <pc:chgData name="Michael Wyrick" userId="S::mw20fi@fsu.edu::f98d179f-93fa-4589-909c-d1f36c5e5365" providerId="AD" clId="Web-{BFAF5E26-4CBD-4A20-9BA8-59F26E35F986}" dt="2022-11-06T21:44:24.889" v="55" actId="20577"/>
        <pc:sldMkLst>
          <pc:docMk/>
          <pc:sldMk cId="1908649554" sldId="350"/>
        </pc:sldMkLst>
        <pc:spChg chg="mod">
          <ac:chgData name="Michael Wyrick" userId="S::mw20fi@fsu.edu::f98d179f-93fa-4589-909c-d1f36c5e5365" providerId="AD" clId="Web-{BFAF5E26-4CBD-4A20-9BA8-59F26E35F986}" dt="2022-11-06T21:44:24.889" v="55" actId="20577"/>
          <ac:spMkLst>
            <pc:docMk/>
            <pc:sldMk cId="1908649554" sldId="350"/>
            <ac:spMk id="3" creationId="{80D774A0-B4FE-7213-00FD-579EB4BFC6CE}"/>
          </ac:spMkLst>
        </pc:spChg>
        <pc:spChg chg="add mod">
          <ac:chgData name="Michael Wyrick" userId="S::mw20fi@fsu.edu::f98d179f-93fa-4589-909c-d1f36c5e5365" providerId="AD" clId="Web-{BFAF5E26-4CBD-4A20-9BA8-59F26E35F986}" dt="2022-11-06T21:35:17.264" v="3" actId="1076"/>
          <ac:spMkLst>
            <pc:docMk/>
            <pc:sldMk cId="1908649554" sldId="350"/>
            <ac:spMk id="39" creationId="{9B3FE109-39FC-ACA3-7F16-25EFEDC7829D}"/>
          </ac:spMkLst>
        </pc:spChg>
        <pc:spChg chg="add mod">
          <ac:chgData name="Michael Wyrick" userId="S::mw20fi@fsu.edu::f98d179f-93fa-4589-909c-d1f36c5e5365" providerId="AD" clId="Web-{BFAF5E26-4CBD-4A20-9BA8-59F26E35F986}" dt="2022-11-06T21:35:28.968" v="5" actId="1076"/>
          <ac:spMkLst>
            <pc:docMk/>
            <pc:sldMk cId="1908649554" sldId="350"/>
            <ac:spMk id="45" creationId="{D04B5B92-1370-FBC2-5BD9-7CC8F7D6D038}"/>
          </ac:spMkLst>
        </pc:spChg>
        <pc:grpChg chg="topLvl">
          <ac:chgData name="Michael Wyrick" userId="S::mw20fi@fsu.edu::f98d179f-93fa-4589-909c-d1f36c5e5365" providerId="AD" clId="Web-{BFAF5E26-4CBD-4A20-9BA8-59F26E35F986}" dt="2022-11-06T21:36:10.922" v="9"/>
          <ac:grpSpMkLst>
            <pc:docMk/>
            <pc:sldMk cId="1908649554" sldId="350"/>
            <ac:grpSpMk id="27" creationId="{F902F87B-3946-2F9A-40DB-8493D3BDE10F}"/>
          </ac:grpSpMkLst>
        </pc:grpChg>
        <pc:grpChg chg="topLvl">
          <ac:chgData name="Michael Wyrick" userId="S::mw20fi@fsu.edu::f98d179f-93fa-4589-909c-d1f36c5e5365" providerId="AD" clId="Web-{BFAF5E26-4CBD-4A20-9BA8-59F26E35F986}" dt="2022-11-06T21:36:10.922" v="9"/>
          <ac:grpSpMkLst>
            <pc:docMk/>
            <pc:sldMk cId="1908649554" sldId="350"/>
            <ac:grpSpMk id="28" creationId="{35BE7BBA-1BF6-960E-960B-851805A48A5D}"/>
          </ac:grpSpMkLst>
        </pc:grpChg>
        <pc:grpChg chg="topLvl">
          <ac:chgData name="Michael Wyrick" userId="S::mw20fi@fsu.edu::f98d179f-93fa-4589-909c-d1f36c5e5365" providerId="AD" clId="Web-{BFAF5E26-4CBD-4A20-9BA8-59F26E35F986}" dt="2022-11-06T21:36:10.922" v="9"/>
          <ac:grpSpMkLst>
            <pc:docMk/>
            <pc:sldMk cId="1908649554" sldId="350"/>
            <ac:grpSpMk id="38" creationId="{827A0EA3-282A-99A5-028A-BF848A283B71}"/>
          </ac:grpSpMkLst>
        </pc:grpChg>
        <pc:grpChg chg="del mod">
          <ac:chgData name="Michael Wyrick" userId="S::mw20fi@fsu.edu::f98d179f-93fa-4589-909c-d1f36c5e5365" providerId="AD" clId="Web-{BFAF5E26-4CBD-4A20-9BA8-59F26E35F986}" dt="2022-11-06T21:36:10.922" v="9"/>
          <ac:grpSpMkLst>
            <pc:docMk/>
            <pc:sldMk cId="1908649554" sldId="350"/>
            <ac:grpSpMk id="43" creationId="{3C825FA8-B965-F566-BD16-2E257DEC717D}"/>
          </ac:grpSpMkLst>
        </pc:grpChg>
        <pc:grpChg chg="add mod">
          <ac:chgData name="Michael Wyrick" userId="S::mw20fi@fsu.edu::f98d179f-93fa-4589-909c-d1f36c5e5365" providerId="AD" clId="Web-{BFAF5E26-4CBD-4A20-9BA8-59F26E35F986}" dt="2022-11-06T21:37:20.502" v="13" actId="1076"/>
          <ac:grpSpMkLst>
            <pc:docMk/>
            <pc:sldMk cId="1908649554" sldId="350"/>
            <ac:grpSpMk id="46" creationId="{29094E97-EB58-49EC-88A5-106C17E095F3}"/>
          </ac:grpSpMkLst>
        </pc:grpChg>
        <pc:picChg chg="mod">
          <ac:chgData name="Michael Wyrick" userId="S::mw20fi@fsu.edu::f98d179f-93fa-4589-909c-d1f36c5e5365" providerId="AD" clId="Web-{BFAF5E26-4CBD-4A20-9BA8-59F26E35F986}" dt="2022-11-06T21:37:04.658" v="12" actId="1076"/>
          <ac:picMkLst>
            <pc:docMk/>
            <pc:sldMk cId="1908649554" sldId="350"/>
            <ac:picMk id="29" creationId="{EAAC27A3-A120-569C-3C8B-B6CABE7FD993}"/>
          </ac:picMkLst>
        </pc:picChg>
      </pc:sldChg>
      <pc:sldChg chg="addSp delSp modSp">
        <pc:chgData name="Michael Wyrick" userId="S::mw20fi@fsu.edu::f98d179f-93fa-4589-909c-d1f36c5e5365" providerId="AD" clId="Web-{BFAF5E26-4CBD-4A20-9BA8-59F26E35F986}" dt="2022-11-06T21:44:53.359" v="67"/>
        <pc:sldMkLst>
          <pc:docMk/>
          <pc:sldMk cId="2984518639" sldId="351"/>
        </pc:sldMkLst>
        <pc:spChg chg="mod">
          <ac:chgData name="Michael Wyrick" userId="S::mw20fi@fsu.edu::f98d179f-93fa-4589-909c-d1f36c5e5365" providerId="AD" clId="Web-{BFAF5E26-4CBD-4A20-9BA8-59F26E35F986}" dt="2022-11-06T21:44:47.140" v="65" actId="20577"/>
          <ac:spMkLst>
            <pc:docMk/>
            <pc:sldMk cId="2984518639" sldId="351"/>
            <ac:spMk id="3" creationId="{80D774A0-B4FE-7213-00FD-579EB4BFC6CE}"/>
          </ac:spMkLst>
        </pc:spChg>
        <pc:spChg chg="add del mod">
          <ac:chgData name="Michael Wyrick" userId="S::mw20fi@fsu.edu::f98d179f-93fa-4589-909c-d1f36c5e5365" providerId="AD" clId="Web-{BFAF5E26-4CBD-4A20-9BA8-59F26E35F986}" dt="2022-11-06T21:44:53.359" v="67"/>
          <ac:spMkLst>
            <pc:docMk/>
            <pc:sldMk cId="2984518639" sldId="351"/>
            <ac:spMk id="10" creationId="{4A358571-0DF0-B729-7429-D6766F5E3B4B}"/>
          </ac:spMkLst>
        </pc:spChg>
      </pc:sldChg>
      <pc:sldChg chg="modSp">
        <pc:chgData name="Michael Wyrick" userId="S::mw20fi@fsu.edu::f98d179f-93fa-4589-909c-d1f36c5e5365" providerId="AD" clId="Web-{BFAF5E26-4CBD-4A20-9BA8-59F26E35F986}" dt="2022-11-06T21:44:43.311" v="62" actId="20577"/>
        <pc:sldMkLst>
          <pc:docMk/>
          <pc:sldMk cId="411087174" sldId="352"/>
        </pc:sldMkLst>
        <pc:spChg chg="mod">
          <ac:chgData name="Michael Wyrick" userId="S::mw20fi@fsu.edu::f98d179f-93fa-4589-909c-d1f36c5e5365" providerId="AD" clId="Web-{BFAF5E26-4CBD-4A20-9BA8-59F26E35F986}" dt="2022-11-06T21:44:43.311" v="62" actId="20577"/>
          <ac:spMkLst>
            <pc:docMk/>
            <pc:sldMk cId="411087174" sldId="352"/>
            <ac:spMk id="3" creationId="{80D774A0-B4FE-7213-00FD-579EB4BFC6CE}"/>
          </ac:spMkLst>
        </pc:spChg>
      </pc:sldChg>
      <pc:sldChg chg="modSp">
        <pc:chgData name="Michael Wyrick" userId="S::mw20fi@fsu.edu::f98d179f-93fa-4589-909c-d1f36c5e5365" providerId="AD" clId="Web-{BFAF5E26-4CBD-4A20-9BA8-59F26E35F986}" dt="2022-11-06T21:44:57.984" v="68" actId="20577"/>
        <pc:sldMkLst>
          <pc:docMk/>
          <pc:sldMk cId="136975328" sldId="353"/>
        </pc:sldMkLst>
        <pc:spChg chg="mod">
          <ac:chgData name="Michael Wyrick" userId="S::mw20fi@fsu.edu::f98d179f-93fa-4589-909c-d1f36c5e5365" providerId="AD" clId="Web-{BFAF5E26-4CBD-4A20-9BA8-59F26E35F986}" dt="2022-11-06T21:44:57.984" v="68" actId="20577"/>
          <ac:spMkLst>
            <pc:docMk/>
            <pc:sldMk cId="136975328" sldId="353"/>
            <ac:spMk id="3" creationId="{80D774A0-B4FE-7213-00FD-579EB4BFC6CE}"/>
          </ac:spMkLst>
        </pc:spChg>
      </pc:sldChg>
      <pc:sldChg chg="modSp">
        <pc:chgData name="Michael Wyrick" userId="S::mw20fi@fsu.edu::f98d179f-93fa-4589-909c-d1f36c5e5365" providerId="AD" clId="Web-{BFAF5E26-4CBD-4A20-9BA8-59F26E35F986}" dt="2022-11-06T21:46:19.939" v="75" actId="20577"/>
        <pc:sldMkLst>
          <pc:docMk/>
          <pc:sldMk cId="4187377060" sldId="355"/>
        </pc:sldMkLst>
        <pc:spChg chg="mod">
          <ac:chgData name="Michael Wyrick" userId="S::mw20fi@fsu.edu::f98d179f-93fa-4589-909c-d1f36c5e5365" providerId="AD" clId="Web-{BFAF5E26-4CBD-4A20-9BA8-59F26E35F986}" dt="2022-11-06T21:46:19.939" v="75" actId="20577"/>
          <ac:spMkLst>
            <pc:docMk/>
            <pc:sldMk cId="4187377060" sldId="355"/>
            <ac:spMk id="3" creationId="{80D774A0-B4FE-7213-00FD-579EB4BFC6CE}"/>
          </ac:spMkLst>
        </pc:spChg>
      </pc:sldChg>
      <pc:sldChg chg="modSp">
        <pc:chgData name="Michael Wyrick" userId="S::mw20fi@fsu.edu::f98d179f-93fa-4589-909c-d1f36c5e5365" providerId="AD" clId="Web-{BFAF5E26-4CBD-4A20-9BA8-59F26E35F986}" dt="2022-11-06T21:45:16.609" v="73" actId="20577"/>
        <pc:sldMkLst>
          <pc:docMk/>
          <pc:sldMk cId="3568915170" sldId="358"/>
        </pc:sldMkLst>
        <pc:spChg chg="mod">
          <ac:chgData name="Michael Wyrick" userId="S::mw20fi@fsu.edu::f98d179f-93fa-4589-909c-d1f36c5e5365" providerId="AD" clId="Web-{BFAF5E26-4CBD-4A20-9BA8-59F26E35F986}" dt="2022-11-06T21:45:16.609" v="73" actId="20577"/>
          <ac:spMkLst>
            <pc:docMk/>
            <pc:sldMk cId="3568915170" sldId="358"/>
            <ac:spMk id="3" creationId="{80D774A0-B4FE-7213-00FD-579EB4BFC6CE}"/>
          </ac:spMkLst>
        </pc:spChg>
      </pc:sldChg>
      <pc:sldChg chg="modSp">
        <pc:chgData name="Michael Wyrick" userId="S::mw20fi@fsu.edu::f98d179f-93fa-4589-909c-d1f36c5e5365" providerId="AD" clId="Web-{BFAF5E26-4CBD-4A20-9BA8-59F26E35F986}" dt="2022-11-06T21:44:39.593" v="60" actId="20577"/>
        <pc:sldMkLst>
          <pc:docMk/>
          <pc:sldMk cId="867494571" sldId="360"/>
        </pc:sldMkLst>
        <pc:spChg chg="mod">
          <ac:chgData name="Michael Wyrick" userId="S::mw20fi@fsu.edu::f98d179f-93fa-4589-909c-d1f36c5e5365" providerId="AD" clId="Web-{BFAF5E26-4CBD-4A20-9BA8-59F26E35F986}" dt="2022-11-06T21:44:39.593" v="60" actId="20577"/>
          <ac:spMkLst>
            <pc:docMk/>
            <pc:sldMk cId="867494571" sldId="360"/>
            <ac:spMk id="3" creationId="{80D774A0-B4FE-7213-00FD-579EB4BFC6CE}"/>
          </ac:spMkLst>
        </pc:spChg>
      </pc:sldChg>
      <pc:sldChg chg="modSp">
        <pc:chgData name="Michael Wyrick" userId="S::mw20fi@fsu.edu::f98d179f-93fa-4589-909c-d1f36c5e5365" providerId="AD" clId="Web-{BFAF5E26-4CBD-4A20-9BA8-59F26E35F986}" dt="2022-11-06T21:45:05.734" v="70" actId="20577"/>
        <pc:sldMkLst>
          <pc:docMk/>
          <pc:sldMk cId="1242348262" sldId="362"/>
        </pc:sldMkLst>
        <pc:spChg chg="mod">
          <ac:chgData name="Michael Wyrick" userId="S::mw20fi@fsu.edu::f98d179f-93fa-4589-909c-d1f36c5e5365" providerId="AD" clId="Web-{BFAF5E26-4CBD-4A20-9BA8-59F26E35F986}" dt="2022-11-06T21:45:05.734" v="70" actId="20577"/>
          <ac:spMkLst>
            <pc:docMk/>
            <pc:sldMk cId="1242348262" sldId="362"/>
            <ac:spMk id="3" creationId="{80D774A0-B4FE-7213-00FD-579EB4BFC6CE}"/>
          </ac:spMkLst>
        </pc:spChg>
      </pc:sldChg>
      <pc:sldChg chg="modSp">
        <pc:chgData name="Michael Wyrick" userId="S::mw20fi@fsu.edu::f98d179f-93fa-4589-909c-d1f36c5e5365" providerId="AD" clId="Web-{BFAF5E26-4CBD-4A20-9BA8-59F26E35F986}" dt="2022-11-06T21:45:09.765" v="71" actId="20577"/>
        <pc:sldMkLst>
          <pc:docMk/>
          <pc:sldMk cId="1078505323" sldId="367"/>
        </pc:sldMkLst>
        <pc:spChg chg="mod">
          <ac:chgData name="Michael Wyrick" userId="S::mw20fi@fsu.edu::f98d179f-93fa-4589-909c-d1f36c5e5365" providerId="AD" clId="Web-{BFAF5E26-4CBD-4A20-9BA8-59F26E35F986}" dt="2022-11-06T21:45:09.765" v="71" actId="20577"/>
          <ac:spMkLst>
            <pc:docMk/>
            <pc:sldMk cId="1078505323" sldId="367"/>
            <ac:spMk id="3" creationId="{80D774A0-B4FE-7213-00FD-579EB4BFC6CE}"/>
          </ac:spMkLst>
        </pc:spChg>
      </pc:sldChg>
      <pc:sldChg chg="modSp">
        <pc:chgData name="Michael Wyrick" userId="S::mw20fi@fsu.edu::f98d179f-93fa-4589-909c-d1f36c5e5365" providerId="AD" clId="Web-{BFAF5E26-4CBD-4A20-9BA8-59F26E35F986}" dt="2022-11-06T21:45:13.703" v="72" actId="20577"/>
        <pc:sldMkLst>
          <pc:docMk/>
          <pc:sldMk cId="3280396406" sldId="368"/>
        </pc:sldMkLst>
        <pc:spChg chg="mod">
          <ac:chgData name="Michael Wyrick" userId="S::mw20fi@fsu.edu::f98d179f-93fa-4589-909c-d1f36c5e5365" providerId="AD" clId="Web-{BFAF5E26-4CBD-4A20-9BA8-59F26E35F986}" dt="2022-11-06T21:45:13.703" v="72" actId="20577"/>
          <ac:spMkLst>
            <pc:docMk/>
            <pc:sldMk cId="3280396406" sldId="368"/>
            <ac:spMk id="3" creationId="{80D774A0-B4FE-7213-00FD-579EB4BFC6CE}"/>
          </ac:spMkLst>
        </pc:spChg>
      </pc:sldChg>
      <pc:sldChg chg="modSp add replId">
        <pc:chgData name="Michael Wyrick" userId="S::mw20fi@fsu.edu::f98d179f-93fa-4589-909c-d1f36c5e5365" providerId="AD" clId="Web-{BFAF5E26-4CBD-4A20-9BA8-59F26E35F986}" dt="2022-11-06T21:44:28.170" v="56" actId="20577"/>
        <pc:sldMkLst>
          <pc:docMk/>
          <pc:sldMk cId="1112900846" sldId="372"/>
        </pc:sldMkLst>
        <pc:spChg chg="mod">
          <ac:chgData name="Michael Wyrick" userId="S::mw20fi@fsu.edu::f98d179f-93fa-4589-909c-d1f36c5e5365" providerId="AD" clId="Web-{BFAF5E26-4CBD-4A20-9BA8-59F26E35F986}" dt="2022-11-06T21:44:28.170" v="56" actId="20577"/>
          <ac:spMkLst>
            <pc:docMk/>
            <pc:sldMk cId="1112900846" sldId="372"/>
            <ac:spMk id="3" creationId="{80D774A0-B4FE-7213-00FD-579EB4BFC6CE}"/>
          </ac:spMkLst>
        </pc:spChg>
      </pc:sldChg>
      <pc:sldChg chg="modSp add replId">
        <pc:chgData name="Michael Wyrick" userId="S::mw20fi@fsu.edu::f98d179f-93fa-4589-909c-d1f36c5e5365" providerId="AD" clId="Web-{BFAF5E26-4CBD-4A20-9BA8-59F26E35F986}" dt="2022-11-06T21:44:31.405" v="57" actId="20577"/>
        <pc:sldMkLst>
          <pc:docMk/>
          <pc:sldMk cId="4209143929" sldId="373"/>
        </pc:sldMkLst>
        <pc:spChg chg="mod">
          <ac:chgData name="Michael Wyrick" userId="S::mw20fi@fsu.edu::f98d179f-93fa-4589-909c-d1f36c5e5365" providerId="AD" clId="Web-{BFAF5E26-4CBD-4A20-9BA8-59F26E35F986}" dt="2022-11-06T21:44:31.405" v="57" actId="20577"/>
          <ac:spMkLst>
            <pc:docMk/>
            <pc:sldMk cId="4209143929" sldId="373"/>
            <ac:spMk id="3" creationId="{80D774A0-B4FE-7213-00FD-579EB4BFC6CE}"/>
          </ac:spMkLst>
        </pc:spChg>
      </pc:sldChg>
      <pc:sldChg chg="addSp delSp modSp add replId">
        <pc:chgData name="Michael Wyrick" userId="S::mw20fi@fsu.edu::f98d179f-93fa-4589-909c-d1f36c5e5365" providerId="AD" clId="Web-{BFAF5E26-4CBD-4A20-9BA8-59F26E35F986}" dt="2022-11-06T21:51:09.541" v="94" actId="1076"/>
        <pc:sldMkLst>
          <pc:docMk/>
          <pc:sldMk cId="1420669197" sldId="374"/>
        </pc:sldMkLst>
        <pc:spChg chg="add mod">
          <ac:chgData name="Michael Wyrick" userId="S::mw20fi@fsu.edu::f98d179f-93fa-4589-909c-d1f36c5e5365" providerId="AD" clId="Web-{BFAF5E26-4CBD-4A20-9BA8-59F26E35F986}" dt="2022-11-06T21:50:53.291" v="92" actId="1076"/>
          <ac:spMkLst>
            <pc:docMk/>
            <pc:sldMk cId="1420669197" sldId="374"/>
            <ac:spMk id="47" creationId="{B64C3E5B-E597-0D1E-7D08-C5C901708840}"/>
          </ac:spMkLst>
        </pc:spChg>
        <pc:spChg chg="add mod">
          <ac:chgData name="Michael Wyrick" userId="S::mw20fi@fsu.edu::f98d179f-93fa-4589-909c-d1f36c5e5365" providerId="AD" clId="Web-{BFAF5E26-4CBD-4A20-9BA8-59F26E35F986}" dt="2022-11-06T21:51:09.541" v="94" actId="1076"/>
          <ac:spMkLst>
            <pc:docMk/>
            <pc:sldMk cId="1420669197" sldId="374"/>
            <ac:spMk id="52" creationId="{1D7E51C2-4A7F-DDD7-B41A-EC8CCB94A98E}"/>
          </ac:spMkLst>
        </pc:spChg>
        <pc:picChg chg="mod">
          <ac:chgData name="Michael Wyrick" userId="S::mw20fi@fsu.edu::f98d179f-93fa-4589-909c-d1f36c5e5365" providerId="AD" clId="Web-{BFAF5E26-4CBD-4A20-9BA8-59F26E35F986}" dt="2022-11-06T21:49:34.726" v="78" actId="1076"/>
          <ac:picMkLst>
            <pc:docMk/>
            <pc:sldMk cId="1420669197" sldId="374"/>
            <ac:picMk id="48" creationId="{A695A6BD-AB24-EBD6-329F-D74A856AC06B}"/>
          </ac:picMkLst>
        </pc:picChg>
        <pc:picChg chg="mod">
          <ac:chgData name="Michael Wyrick" userId="S::mw20fi@fsu.edu::f98d179f-93fa-4589-909c-d1f36c5e5365" providerId="AD" clId="Web-{BFAF5E26-4CBD-4A20-9BA8-59F26E35F986}" dt="2022-11-06T21:49:34.742" v="79" actId="1076"/>
          <ac:picMkLst>
            <pc:docMk/>
            <pc:sldMk cId="1420669197" sldId="374"/>
            <ac:picMk id="50" creationId="{9BFE6C1C-8C2B-EB77-E6FB-B52CC3FD4C30}"/>
          </ac:picMkLst>
        </pc:picChg>
        <pc:cxnChg chg="add del mod">
          <ac:chgData name="Michael Wyrick" userId="S::mw20fi@fsu.edu::f98d179f-93fa-4589-909c-d1f36c5e5365" providerId="AD" clId="Web-{BFAF5E26-4CBD-4A20-9BA8-59F26E35F986}" dt="2022-11-06T21:50:14.508" v="84"/>
          <ac:cxnSpMkLst>
            <pc:docMk/>
            <pc:sldMk cId="1420669197" sldId="374"/>
            <ac:cxnSpMk id="42" creationId="{EAFBFEE5-F447-FA56-28BC-AE64E94A3A30}"/>
          </ac:cxnSpMkLst>
        </pc:cxnChg>
      </pc:sldChg>
      <pc:sldChg chg="modSp add replId">
        <pc:chgData name="Michael Wyrick" userId="S::mw20fi@fsu.edu::f98d179f-93fa-4589-909c-d1f36c5e5365" providerId="AD" clId="Web-{BFAF5E26-4CBD-4A20-9BA8-59F26E35F986}" dt="2022-11-06T21:51:53.933" v="99" actId="1076"/>
        <pc:sldMkLst>
          <pc:docMk/>
          <pc:sldMk cId="4254843460" sldId="375"/>
        </pc:sldMkLst>
        <pc:spChg chg="mod">
          <ac:chgData name="Michael Wyrick" userId="S::mw20fi@fsu.edu::f98d179f-93fa-4589-909c-d1f36c5e5365" providerId="AD" clId="Web-{BFAF5E26-4CBD-4A20-9BA8-59F26E35F986}" dt="2022-11-06T21:51:53.917" v="98" actId="1076"/>
          <ac:spMkLst>
            <pc:docMk/>
            <pc:sldMk cId="4254843460" sldId="375"/>
            <ac:spMk id="2" creationId="{38456D1A-4AD9-233D-6114-F6843C7D2E01}"/>
          </ac:spMkLst>
        </pc:spChg>
        <pc:spChg chg="mod">
          <ac:chgData name="Michael Wyrick" userId="S::mw20fi@fsu.edu::f98d179f-93fa-4589-909c-d1f36c5e5365" providerId="AD" clId="Web-{BFAF5E26-4CBD-4A20-9BA8-59F26E35F986}" dt="2022-11-06T21:51:53.933" v="99" actId="1076"/>
          <ac:spMkLst>
            <pc:docMk/>
            <pc:sldMk cId="4254843460" sldId="375"/>
            <ac:spMk id="6" creationId="{80ED01D7-BF25-36C3-98C5-DE3C5DE17844}"/>
          </ac:spMkLst>
        </pc:spChg>
        <pc:spChg chg="mod">
          <ac:chgData name="Michael Wyrick" userId="S::mw20fi@fsu.edu::f98d179f-93fa-4589-909c-d1f36c5e5365" providerId="AD" clId="Web-{BFAF5E26-4CBD-4A20-9BA8-59F26E35F986}" dt="2022-11-06T21:51:53.902" v="97" actId="1076"/>
          <ac:spMkLst>
            <pc:docMk/>
            <pc:sldMk cId="4254843460" sldId="375"/>
            <ac:spMk id="54" creationId="{0F93A37B-6CAF-3A03-30E1-22496AD45737}"/>
          </ac:spMkLst>
        </pc:spChg>
      </pc:sldChg>
    </pc:docChg>
  </pc:docChgLst>
  <pc:docChgLst>
    <pc:chgData name="Michael Wyrick" userId="S::mw20fi@fsu.edu::f98d179f-93fa-4589-909c-d1f36c5e5365" providerId="AD" clId="Web-{C86C7304-A7B2-4C62-AEEC-6C5774CF414D}"/>
    <pc:docChg chg="modSld">
      <pc:chgData name="Michael Wyrick" userId="S::mw20fi@fsu.edu::f98d179f-93fa-4589-909c-d1f36c5e5365" providerId="AD" clId="Web-{C86C7304-A7B2-4C62-AEEC-6C5774CF414D}" dt="2022-11-03T20:56:45.378" v="224"/>
      <pc:docMkLst>
        <pc:docMk/>
      </pc:docMkLst>
      <pc:sldChg chg="addSp delSp modSp mod modShow">
        <pc:chgData name="Michael Wyrick" userId="S::mw20fi@fsu.edu::f98d179f-93fa-4589-909c-d1f36c5e5365" providerId="AD" clId="Web-{C86C7304-A7B2-4C62-AEEC-6C5774CF414D}" dt="2022-11-03T20:56:45.378" v="224"/>
        <pc:sldMkLst>
          <pc:docMk/>
          <pc:sldMk cId="1956972854" sldId="327"/>
        </pc:sldMkLst>
        <pc:spChg chg="add mod ord">
          <ac:chgData name="Michael Wyrick" userId="S::mw20fi@fsu.edu::f98d179f-93fa-4589-909c-d1f36c5e5365" providerId="AD" clId="Web-{C86C7304-A7B2-4C62-AEEC-6C5774CF414D}" dt="2022-11-03T20:56:45.378" v="224"/>
          <ac:spMkLst>
            <pc:docMk/>
            <pc:sldMk cId="1956972854" sldId="327"/>
            <ac:spMk id="2" creationId="{0807B181-BA9D-10F4-7528-2BE6EA473F86}"/>
          </ac:spMkLst>
        </pc:spChg>
        <pc:spChg chg="add del mod">
          <ac:chgData name="Michael Wyrick" userId="S::mw20fi@fsu.edu::f98d179f-93fa-4589-909c-d1f36c5e5365" providerId="AD" clId="Web-{C86C7304-A7B2-4C62-AEEC-6C5774CF414D}" dt="2022-11-03T20:55:59.861" v="221"/>
          <ac:spMkLst>
            <pc:docMk/>
            <pc:sldMk cId="1956972854" sldId="327"/>
            <ac:spMk id="13" creationId="{5F314102-C8A9-394E-F654-E03DDFCCF82C}"/>
          </ac:spMkLst>
        </pc:spChg>
        <pc:spChg chg="add del mod">
          <ac:chgData name="Michael Wyrick" userId="S::mw20fi@fsu.edu::f98d179f-93fa-4589-909c-d1f36c5e5365" providerId="AD" clId="Web-{C86C7304-A7B2-4C62-AEEC-6C5774CF414D}" dt="2022-11-03T20:56:01.970" v="222"/>
          <ac:spMkLst>
            <pc:docMk/>
            <pc:sldMk cId="1956972854" sldId="327"/>
            <ac:spMk id="28" creationId="{1C84FF1B-0B74-C70E-ED79-D6EAC107450C}"/>
          </ac:spMkLst>
        </pc:spChg>
        <pc:spChg chg="add del mod">
          <ac:chgData name="Michael Wyrick" userId="S::mw20fi@fsu.edu::f98d179f-93fa-4589-909c-d1f36c5e5365" providerId="AD" clId="Web-{C86C7304-A7B2-4C62-AEEC-6C5774CF414D}" dt="2022-11-03T20:38:12.507" v="108"/>
          <ac:spMkLst>
            <pc:docMk/>
            <pc:sldMk cId="1956972854" sldId="327"/>
            <ac:spMk id="30" creationId="{D1B88D6A-EC17-B5E9-EB4C-09E7933A4EC7}"/>
          </ac:spMkLst>
        </pc:spChg>
        <pc:spChg chg="add del mod">
          <ac:chgData name="Michael Wyrick" userId="S::mw20fi@fsu.edu::f98d179f-93fa-4589-909c-d1f36c5e5365" providerId="AD" clId="Web-{C86C7304-A7B2-4C62-AEEC-6C5774CF414D}" dt="2022-11-03T20:38:23.930" v="109"/>
          <ac:spMkLst>
            <pc:docMk/>
            <pc:sldMk cId="1956972854" sldId="327"/>
            <ac:spMk id="31" creationId="{9FE2768F-D1C1-4D7F-ED94-074B2B5A398A}"/>
          </ac:spMkLst>
        </pc:spChg>
        <pc:spChg chg="add del mod">
          <ac:chgData name="Michael Wyrick" userId="S::mw20fi@fsu.edu::f98d179f-93fa-4589-909c-d1f36c5e5365" providerId="AD" clId="Web-{C86C7304-A7B2-4C62-AEEC-6C5774CF414D}" dt="2022-11-03T20:39:38.464" v="117"/>
          <ac:spMkLst>
            <pc:docMk/>
            <pc:sldMk cId="1956972854" sldId="327"/>
            <ac:spMk id="32" creationId="{0345F514-AC9F-0B42-0E86-B46F50F1C00A}"/>
          </ac:spMkLst>
        </pc:spChg>
        <pc:spChg chg="add mod">
          <ac:chgData name="Michael Wyrick" userId="S::mw20fi@fsu.edu::f98d179f-93fa-4589-909c-d1f36c5e5365" providerId="AD" clId="Web-{C86C7304-A7B2-4C62-AEEC-6C5774CF414D}" dt="2022-11-03T20:44:29.616" v="162" actId="1076"/>
          <ac:spMkLst>
            <pc:docMk/>
            <pc:sldMk cId="1956972854" sldId="327"/>
            <ac:spMk id="34" creationId="{14FEED14-258B-9F61-C752-8AF2836864A2}"/>
          </ac:spMkLst>
        </pc:spChg>
        <pc:spChg chg="add del mod">
          <ac:chgData name="Michael Wyrick" userId="S::mw20fi@fsu.edu::f98d179f-93fa-4589-909c-d1f36c5e5365" providerId="AD" clId="Web-{C86C7304-A7B2-4C62-AEEC-6C5774CF414D}" dt="2022-11-03T20:40:56.248" v="120"/>
          <ac:spMkLst>
            <pc:docMk/>
            <pc:sldMk cId="1956972854" sldId="327"/>
            <ac:spMk id="36" creationId="{1D901D70-1E52-CA08-F34B-925C1603C961}"/>
          </ac:spMkLst>
        </pc:spChg>
        <pc:spChg chg="add del mod">
          <ac:chgData name="Michael Wyrick" userId="S::mw20fi@fsu.edu::f98d179f-93fa-4589-909c-d1f36c5e5365" providerId="AD" clId="Web-{C86C7304-A7B2-4C62-AEEC-6C5774CF414D}" dt="2022-11-03T20:55:54.595" v="220"/>
          <ac:spMkLst>
            <pc:docMk/>
            <pc:sldMk cId="1956972854" sldId="327"/>
            <ac:spMk id="37" creationId="{28573951-F8C9-780D-90BF-372C66D61933}"/>
          </ac:spMkLst>
        </pc:spChg>
        <pc:spChg chg="mod">
          <ac:chgData name="Michael Wyrick" userId="S::mw20fi@fsu.edu::f98d179f-93fa-4589-909c-d1f36c5e5365" providerId="AD" clId="Web-{C86C7304-A7B2-4C62-AEEC-6C5774CF414D}" dt="2022-11-03T20:26:00.980" v="20" actId="1076"/>
          <ac:spMkLst>
            <pc:docMk/>
            <pc:sldMk cId="1956972854" sldId="327"/>
            <ac:spMk id="53" creationId="{3FC53288-CA47-54B1-461A-6788958555A8}"/>
          </ac:spMkLst>
        </pc:spChg>
        <pc:spChg chg="mod">
          <ac:chgData name="Michael Wyrick" userId="S::mw20fi@fsu.edu::f98d179f-93fa-4589-909c-d1f36c5e5365" providerId="AD" clId="Web-{C86C7304-A7B2-4C62-AEEC-6C5774CF414D}" dt="2022-11-03T20:26:17.199" v="23" actId="1076"/>
          <ac:spMkLst>
            <pc:docMk/>
            <pc:sldMk cId="1956972854" sldId="327"/>
            <ac:spMk id="55" creationId="{70DF67FB-F040-7E86-A461-81ACFCC97BFE}"/>
          </ac:spMkLst>
        </pc:spChg>
        <pc:spChg chg="del">
          <ac:chgData name="Michael Wyrick" userId="S::mw20fi@fsu.edu::f98d179f-93fa-4589-909c-d1f36c5e5365" providerId="AD" clId="Web-{C86C7304-A7B2-4C62-AEEC-6C5774CF414D}" dt="2022-11-03T20:24:10.038" v="4"/>
          <ac:spMkLst>
            <pc:docMk/>
            <pc:sldMk cId="1956972854" sldId="327"/>
            <ac:spMk id="58" creationId="{4A002ED1-062D-A2D8-E5C3-011143060AFF}"/>
          </ac:spMkLst>
        </pc:spChg>
        <pc:spChg chg="del">
          <ac:chgData name="Michael Wyrick" userId="S::mw20fi@fsu.edu::f98d179f-93fa-4589-909c-d1f36c5e5365" providerId="AD" clId="Web-{C86C7304-A7B2-4C62-AEEC-6C5774CF414D}" dt="2022-11-03T20:24:12.788" v="5"/>
          <ac:spMkLst>
            <pc:docMk/>
            <pc:sldMk cId="1956972854" sldId="327"/>
            <ac:spMk id="59" creationId="{48308AA6-B14E-C555-F039-3257E44D84CD}"/>
          </ac:spMkLst>
        </pc:spChg>
        <pc:spChg chg="del">
          <ac:chgData name="Michael Wyrick" userId="S::mw20fi@fsu.edu::f98d179f-93fa-4589-909c-d1f36c5e5365" providerId="AD" clId="Web-{C86C7304-A7B2-4C62-AEEC-6C5774CF414D}" dt="2022-11-03T20:23:50.990" v="0"/>
          <ac:spMkLst>
            <pc:docMk/>
            <pc:sldMk cId="1956972854" sldId="327"/>
            <ac:spMk id="60" creationId="{C9F9CC33-2C41-979A-BA3A-149DFE9A7EDB}"/>
          </ac:spMkLst>
        </pc:spChg>
        <pc:spChg chg="del">
          <ac:chgData name="Michael Wyrick" userId="S::mw20fi@fsu.edu::f98d179f-93fa-4589-909c-d1f36c5e5365" providerId="AD" clId="Web-{C86C7304-A7B2-4C62-AEEC-6C5774CF414D}" dt="2022-11-03T20:24:03.054" v="1"/>
          <ac:spMkLst>
            <pc:docMk/>
            <pc:sldMk cId="1956972854" sldId="327"/>
            <ac:spMk id="61" creationId="{AAF78306-2428-F493-73FD-F559F03AD164}"/>
          </ac:spMkLst>
        </pc:spChg>
        <pc:grpChg chg="add del mod">
          <ac:chgData name="Michael Wyrick" userId="S::mw20fi@fsu.edu::f98d179f-93fa-4589-909c-d1f36c5e5365" providerId="AD" clId="Web-{C86C7304-A7B2-4C62-AEEC-6C5774CF414D}" dt="2022-11-03T20:44:46.944" v="168" actId="1076"/>
          <ac:grpSpMkLst>
            <pc:docMk/>
            <pc:sldMk cId="1956972854" sldId="327"/>
            <ac:grpSpMk id="45" creationId="{7E1D3977-26B4-6677-953C-99F533BE472F}"/>
          </ac:grpSpMkLst>
        </pc:grpChg>
        <pc:grpChg chg="del">
          <ac:chgData name="Michael Wyrick" userId="S::mw20fi@fsu.edu::f98d179f-93fa-4589-909c-d1f36c5e5365" providerId="AD" clId="Web-{C86C7304-A7B2-4C62-AEEC-6C5774CF414D}" dt="2022-11-03T20:24:10.038" v="4"/>
          <ac:grpSpMkLst>
            <pc:docMk/>
            <pc:sldMk cId="1956972854" sldId="327"/>
            <ac:grpSpMk id="46" creationId="{13985115-9F1B-EEC1-EB8C-766C42DE909B}"/>
          </ac:grpSpMkLst>
        </pc:grpChg>
        <pc:grpChg chg="del">
          <ac:chgData name="Michael Wyrick" userId="S::mw20fi@fsu.edu::f98d179f-93fa-4589-909c-d1f36c5e5365" providerId="AD" clId="Web-{C86C7304-A7B2-4C62-AEEC-6C5774CF414D}" dt="2022-11-03T20:23:50.990" v="0"/>
          <ac:grpSpMkLst>
            <pc:docMk/>
            <pc:sldMk cId="1956972854" sldId="327"/>
            <ac:grpSpMk id="57" creationId="{4156814E-8F38-8F8E-EDAF-9D50C14C482C}"/>
          </ac:grpSpMkLst>
        </pc:grpChg>
        <pc:picChg chg="del">
          <ac:chgData name="Michael Wyrick" userId="S::mw20fi@fsu.edu::f98d179f-93fa-4589-909c-d1f36c5e5365" providerId="AD" clId="Web-{C86C7304-A7B2-4C62-AEEC-6C5774CF414D}" dt="2022-11-03T20:44:16.896" v="160"/>
          <ac:picMkLst>
            <pc:docMk/>
            <pc:sldMk cId="1956972854" sldId="327"/>
            <ac:picMk id="26" creationId="{B7B1B03F-7DFA-F525-2C64-BAB9168EAA5D}"/>
          </ac:picMkLst>
        </pc:picChg>
        <pc:picChg chg="add del mod">
          <ac:chgData name="Michael Wyrick" userId="S::mw20fi@fsu.edu::f98d179f-93fa-4589-909c-d1f36c5e5365" providerId="AD" clId="Web-{C86C7304-A7B2-4C62-AEEC-6C5774CF414D}" dt="2022-11-03T20:27:23.264" v="35"/>
          <ac:picMkLst>
            <pc:docMk/>
            <pc:sldMk cId="1956972854" sldId="327"/>
            <ac:picMk id="27" creationId="{4630CBCE-2377-CED2-A130-E3D0904A4062}"/>
          </ac:picMkLst>
        </pc:picChg>
        <pc:picChg chg="mod">
          <ac:chgData name="Michael Wyrick" userId="S::mw20fi@fsu.edu::f98d179f-93fa-4589-909c-d1f36c5e5365" providerId="AD" clId="Web-{C86C7304-A7B2-4C62-AEEC-6C5774CF414D}" dt="2022-11-03T20:38:33.821" v="110" actId="1076"/>
          <ac:picMkLst>
            <pc:docMk/>
            <pc:sldMk cId="1956972854" sldId="327"/>
            <ac:picMk id="29" creationId="{EAAC27A3-A120-569C-3C8B-B6CABE7FD993}"/>
          </ac:picMkLst>
        </pc:picChg>
        <pc:picChg chg="del">
          <ac:chgData name="Michael Wyrick" userId="S::mw20fi@fsu.edu::f98d179f-93fa-4589-909c-d1f36c5e5365" providerId="AD" clId="Web-{C86C7304-A7B2-4C62-AEEC-6C5774CF414D}" dt="2022-11-03T20:44:18.834" v="161"/>
          <ac:picMkLst>
            <pc:docMk/>
            <pc:sldMk cId="1956972854" sldId="327"/>
            <ac:picMk id="44" creationId="{0A352CD1-3E2E-96FA-06DF-DA9740CDF350}"/>
          </ac:picMkLst>
        </pc:picChg>
        <pc:picChg chg="mod">
          <ac:chgData name="Michael Wyrick" userId="S::mw20fi@fsu.edu::f98d179f-93fa-4589-909c-d1f36c5e5365" providerId="AD" clId="Web-{C86C7304-A7B2-4C62-AEEC-6C5774CF414D}" dt="2022-11-03T20:28:09.813" v="45" actId="1076"/>
          <ac:picMkLst>
            <pc:docMk/>
            <pc:sldMk cId="1956972854" sldId="327"/>
            <ac:picMk id="56" creationId="{DFDC4EA0-031C-99A7-054E-292944139790}"/>
          </ac:picMkLst>
        </pc:picChg>
        <pc:cxnChg chg="add del mod">
          <ac:chgData name="Michael Wyrick" userId="S::mw20fi@fsu.edu::f98d179f-93fa-4589-909c-d1f36c5e5365" providerId="AD" clId="Web-{C86C7304-A7B2-4C62-AEEC-6C5774CF414D}" dt="2022-11-03T20:38:56.494" v="116"/>
          <ac:cxnSpMkLst>
            <pc:docMk/>
            <pc:sldMk cId="1956972854" sldId="327"/>
            <ac:cxnSpMk id="35" creationId="{B2F92A5C-7563-C6E3-C1DF-C2DDC800BE8D}"/>
          </ac:cxnSpMkLst>
        </pc:cxnChg>
      </pc:sldChg>
      <pc:sldChg chg="addSp delSp modSp">
        <pc:chgData name="Michael Wyrick" userId="S::mw20fi@fsu.edu::f98d179f-93fa-4589-909c-d1f36c5e5365" providerId="AD" clId="Web-{C86C7304-A7B2-4C62-AEEC-6C5774CF414D}" dt="2022-11-03T20:55:46.313" v="219"/>
        <pc:sldMkLst>
          <pc:docMk/>
          <pc:sldMk cId="1489919746" sldId="349"/>
        </pc:sldMkLst>
        <pc:spChg chg="add mod">
          <ac:chgData name="Michael Wyrick" userId="S::mw20fi@fsu.edu::f98d179f-93fa-4589-909c-d1f36c5e5365" providerId="AD" clId="Web-{C86C7304-A7B2-4C62-AEEC-6C5774CF414D}" dt="2022-11-03T20:46:43.308" v="192" actId="688"/>
          <ac:spMkLst>
            <pc:docMk/>
            <pc:sldMk cId="1489919746" sldId="349"/>
            <ac:spMk id="39" creationId="{A33EBBBA-5B41-12FC-3146-79E1630D9AB7}"/>
          </ac:spMkLst>
        </pc:spChg>
        <pc:spChg chg="add del mod">
          <ac:chgData name="Michael Wyrick" userId="S::mw20fi@fsu.edu::f98d179f-93fa-4589-909c-d1f36c5e5365" providerId="AD" clId="Web-{C86C7304-A7B2-4C62-AEEC-6C5774CF414D}" dt="2022-11-03T20:47:16.231" v="201"/>
          <ac:spMkLst>
            <pc:docMk/>
            <pc:sldMk cId="1489919746" sldId="349"/>
            <ac:spMk id="41" creationId="{FE26600A-E78D-4C1A-D881-6B760DF6451B}"/>
          </ac:spMkLst>
        </pc:spChg>
        <pc:spChg chg="add del mod">
          <ac:chgData name="Michael Wyrick" userId="S::mw20fi@fsu.edu::f98d179f-93fa-4589-909c-d1f36c5e5365" providerId="AD" clId="Web-{C86C7304-A7B2-4C62-AEEC-6C5774CF414D}" dt="2022-11-03T20:47:18.669" v="203"/>
          <ac:spMkLst>
            <pc:docMk/>
            <pc:sldMk cId="1489919746" sldId="349"/>
            <ac:spMk id="43" creationId="{32EE61CC-4E79-FF6E-96CE-B36C6D3C6A00}"/>
          </ac:spMkLst>
        </pc:spChg>
        <pc:spChg chg="add">
          <ac:chgData name="Michael Wyrick" userId="S::mw20fi@fsu.edu::f98d179f-93fa-4589-909c-d1f36c5e5365" providerId="AD" clId="Web-{C86C7304-A7B2-4C62-AEEC-6C5774CF414D}" dt="2022-11-03T20:45:08.133" v="177"/>
          <ac:spMkLst>
            <pc:docMk/>
            <pc:sldMk cId="1489919746" sldId="349"/>
            <ac:spMk id="46" creationId="{A42ED5D8-86C1-4CF9-F995-0001350C8035}"/>
          </ac:spMkLst>
        </pc:spChg>
        <pc:spChg chg="add del mod">
          <ac:chgData name="Michael Wyrick" userId="S::mw20fi@fsu.edu::f98d179f-93fa-4589-909c-d1f36c5e5365" providerId="AD" clId="Web-{C86C7304-A7B2-4C62-AEEC-6C5774CF414D}" dt="2022-11-03T20:48:53.516" v="206"/>
          <ac:spMkLst>
            <pc:docMk/>
            <pc:sldMk cId="1489919746" sldId="349"/>
            <ac:spMk id="48" creationId="{6ABCC507-E7C4-32BC-4A5F-8D19ECB90A4E}"/>
          </ac:spMkLst>
        </pc:spChg>
        <pc:spChg chg="add mod ord">
          <ac:chgData name="Michael Wyrick" userId="S::mw20fi@fsu.edu::f98d179f-93fa-4589-909c-d1f36c5e5365" providerId="AD" clId="Web-{C86C7304-A7B2-4C62-AEEC-6C5774CF414D}" dt="2022-11-03T20:49:32.971" v="212"/>
          <ac:spMkLst>
            <pc:docMk/>
            <pc:sldMk cId="1489919746" sldId="349"/>
            <ac:spMk id="49" creationId="{C6B8F53E-EA16-F692-3828-334955FDDDB9}"/>
          </ac:spMkLst>
        </pc:spChg>
        <pc:spChg chg="add mod ord">
          <ac:chgData name="Michael Wyrick" userId="S::mw20fi@fsu.edu::f98d179f-93fa-4589-909c-d1f36c5e5365" providerId="AD" clId="Web-{C86C7304-A7B2-4C62-AEEC-6C5774CF414D}" dt="2022-11-03T20:55:46.313" v="219"/>
          <ac:spMkLst>
            <pc:docMk/>
            <pc:sldMk cId="1489919746" sldId="349"/>
            <ac:spMk id="50" creationId="{3914B3AC-A983-EB43-263E-7F01B6BC3D9D}"/>
          </ac:spMkLst>
        </pc:spChg>
        <pc:grpChg chg="add mod ord">
          <ac:chgData name="Michael Wyrick" userId="S::mw20fi@fsu.edu::f98d179f-93fa-4589-909c-d1f36c5e5365" providerId="AD" clId="Web-{C86C7304-A7B2-4C62-AEEC-6C5774CF414D}" dt="2022-11-03T20:47:39.701" v="205"/>
          <ac:grpSpMkLst>
            <pc:docMk/>
            <pc:sldMk cId="1489919746" sldId="349"/>
            <ac:grpSpMk id="37" creationId="{B7E7203A-D9BC-CF30-A179-31849F5C1CF0}"/>
          </ac:grpSpMkLst>
        </pc:grpChg>
        <pc:picChg chg="mod">
          <ac:chgData name="Michael Wyrick" userId="S::mw20fi@fsu.edu::f98d179f-93fa-4589-909c-d1f36c5e5365" providerId="AD" clId="Web-{C86C7304-A7B2-4C62-AEEC-6C5774CF414D}" dt="2022-11-03T20:47:34.169" v="204" actId="1076"/>
          <ac:picMkLst>
            <pc:docMk/>
            <pc:sldMk cId="1489919746" sldId="349"/>
            <ac:picMk id="29" creationId="{EAAC27A3-A120-569C-3C8B-B6CABE7FD993}"/>
          </ac:picMkLst>
        </pc:picChg>
      </pc:sldChg>
    </pc:docChg>
  </pc:docChgLst>
  <pc:docChgLst>
    <pc:chgData name="Michael Wyrick" userId="S::mw20fi@fsu.edu::f98d179f-93fa-4589-909c-d1f36c5e5365" providerId="AD" clId="Web-{6CD27195-74F2-439B-9909-1CB3F87399E2}"/>
    <pc:docChg chg="delSld modSld modSection">
      <pc:chgData name="Michael Wyrick" userId="S::mw20fi@fsu.edu::f98d179f-93fa-4589-909c-d1f36c5e5365" providerId="AD" clId="Web-{6CD27195-74F2-439B-9909-1CB3F87399E2}" dt="2022-11-06T19:38:32.924" v="26" actId="1076"/>
      <pc:docMkLst>
        <pc:docMk/>
      </pc:docMkLst>
      <pc:sldChg chg="addSp delSp modSp">
        <pc:chgData name="Michael Wyrick" userId="S::mw20fi@fsu.edu::f98d179f-93fa-4589-909c-d1f36c5e5365" providerId="AD" clId="Web-{6CD27195-74F2-439B-9909-1CB3F87399E2}" dt="2022-11-06T19:38:32.924" v="26" actId="1076"/>
        <pc:sldMkLst>
          <pc:docMk/>
          <pc:sldMk cId="2985052911" sldId="314"/>
        </pc:sldMkLst>
        <pc:picChg chg="add del mod">
          <ac:chgData name="Michael Wyrick" userId="S::mw20fi@fsu.edu::f98d179f-93fa-4589-909c-d1f36c5e5365" providerId="AD" clId="Web-{6CD27195-74F2-439B-9909-1CB3F87399E2}" dt="2022-11-06T19:37:18.311" v="17"/>
          <ac:picMkLst>
            <pc:docMk/>
            <pc:sldMk cId="2985052911" sldId="314"/>
            <ac:picMk id="9" creationId="{7D93B408-AADE-8387-D6CA-207133822AFC}"/>
          </ac:picMkLst>
        </pc:picChg>
        <pc:picChg chg="add mod">
          <ac:chgData name="Michael Wyrick" userId="S::mw20fi@fsu.edu::f98d179f-93fa-4589-909c-d1f36c5e5365" providerId="AD" clId="Web-{6CD27195-74F2-439B-9909-1CB3F87399E2}" dt="2022-11-06T19:38:32.924" v="26" actId="1076"/>
          <ac:picMkLst>
            <pc:docMk/>
            <pc:sldMk cId="2985052911" sldId="314"/>
            <ac:picMk id="11" creationId="{D6C1DDC8-7CD0-AE80-66B1-E92CCD343B0A}"/>
          </ac:picMkLst>
        </pc:picChg>
      </pc:sldChg>
      <pc:sldChg chg="addSp delSp modSp del">
        <pc:chgData name="Michael Wyrick" userId="S::mw20fi@fsu.edu::f98d179f-93fa-4589-909c-d1f36c5e5365" providerId="AD" clId="Web-{6CD27195-74F2-439B-9909-1CB3F87399E2}" dt="2022-11-06T19:03:12.137" v="11"/>
        <pc:sldMkLst>
          <pc:docMk/>
          <pc:sldMk cId="1956972854" sldId="327"/>
        </pc:sldMkLst>
        <pc:spChg chg="mod">
          <ac:chgData name="Michael Wyrick" userId="S::mw20fi@fsu.edu::f98d179f-93fa-4589-909c-d1f36c5e5365" providerId="AD" clId="Web-{6CD27195-74F2-439B-9909-1CB3F87399E2}" dt="2022-11-06T19:00:40.067" v="0" actId="1076"/>
          <ac:spMkLst>
            <pc:docMk/>
            <pc:sldMk cId="1956972854" sldId="327"/>
            <ac:spMk id="2" creationId="{0807B181-BA9D-10F4-7528-2BE6EA473F86}"/>
          </ac:spMkLst>
        </pc:spChg>
        <pc:spChg chg="add mod">
          <ac:chgData name="Michael Wyrick" userId="S::mw20fi@fsu.edu::f98d179f-93fa-4589-909c-d1f36c5e5365" providerId="AD" clId="Web-{6CD27195-74F2-439B-9909-1CB3F87399E2}" dt="2022-11-06T19:01:21.351" v="4" actId="14100"/>
          <ac:spMkLst>
            <pc:docMk/>
            <pc:sldMk cId="1956972854" sldId="327"/>
            <ac:spMk id="13" creationId="{92B2B566-F099-2E17-A161-A6075AD3BBD7}"/>
          </ac:spMkLst>
        </pc:spChg>
        <pc:spChg chg="del">
          <ac:chgData name="Michael Wyrick" userId="S::mw20fi@fsu.edu::f98d179f-93fa-4589-909c-d1f36c5e5365" providerId="AD" clId="Web-{6CD27195-74F2-439B-9909-1CB3F87399E2}" dt="2022-11-06T19:02:39.682" v="5"/>
          <ac:spMkLst>
            <pc:docMk/>
            <pc:sldMk cId="1956972854" sldId="327"/>
            <ac:spMk id="34" creationId="{14FEED14-258B-9F61-C752-8AF2836864A2}"/>
          </ac:spMkLst>
        </pc:spChg>
      </pc:sldChg>
      <pc:sldChg chg="addSp modSp">
        <pc:chgData name="Michael Wyrick" userId="S::mw20fi@fsu.edu::f98d179f-93fa-4589-909c-d1f36c5e5365" providerId="AD" clId="Web-{6CD27195-74F2-439B-9909-1CB3F87399E2}" dt="2022-11-06T19:03:04.277" v="10" actId="1076"/>
        <pc:sldMkLst>
          <pc:docMk/>
          <pc:sldMk cId="1908649554" sldId="350"/>
        </pc:sldMkLst>
        <pc:grpChg chg="add mod">
          <ac:chgData name="Michael Wyrick" userId="S::mw20fi@fsu.edu::f98d179f-93fa-4589-909c-d1f36c5e5365" providerId="AD" clId="Web-{6CD27195-74F2-439B-9909-1CB3F87399E2}" dt="2022-11-06T19:03:04.277" v="10" actId="1076"/>
          <ac:grpSpMkLst>
            <pc:docMk/>
            <pc:sldMk cId="1908649554" sldId="350"/>
            <ac:grpSpMk id="43" creationId="{3C825FA8-B965-F566-BD16-2E257DEC717D}"/>
          </ac:grpSpMkLst>
        </pc:grpChg>
        <pc:picChg chg="mod">
          <ac:chgData name="Michael Wyrick" userId="S::mw20fi@fsu.edu::f98d179f-93fa-4589-909c-d1f36c5e5365" providerId="AD" clId="Web-{6CD27195-74F2-439B-9909-1CB3F87399E2}" dt="2022-11-06T19:02:55.245" v="9" actId="1076"/>
          <ac:picMkLst>
            <pc:docMk/>
            <pc:sldMk cId="1908649554" sldId="350"/>
            <ac:picMk id="29" creationId="{EAAC27A3-A120-569C-3C8B-B6CABE7FD993}"/>
          </ac:picMkLst>
        </pc:picChg>
      </pc:sldChg>
      <pc:sldChg chg="addSp modSp">
        <pc:chgData name="Michael Wyrick" userId="S::mw20fi@fsu.edu::f98d179f-93fa-4589-909c-d1f36c5e5365" providerId="AD" clId="Web-{6CD27195-74F2-439B-9909-1CB3F87399E2}" dt="2022-11-06T19:37:36.859" v="22" actId="1076"/>
        <pc:sldMkLst>
          <pc:docMk/>
          <pc:sldMk cId="3568915170" sldId="358"/>
        </pc:sldMkLst>
        <pc:picChg chg="add mod">
          <ac:chgData name="Michael Wyrick" userId="S::mw20fi@fsu.edu::f98d179f-93fa-4589-909c-d1f36c5e5365" providerId="AD" clId="Web-{6CD27195-74F2-439B-9909-1CB3F87399E2}" dt="2022-11-06T19:37:36.859" v="22" actId="1076"/>
          <ac:picMkLst>
            <pc:docMk/>
            <pc:sldMk cId="3568915170" sldId="358"/>
            <ac:picMk id="7" creationId="{FE25997C-2797-B203-4FD1-709381E6B897}"/>
          </ac:picMkLst>
        </pc:picChg>
      </pc:sldChg>
    </pc:docChg>
  </pc:docChgLst>
  <pc:docChgLst>
    <pc:chgData name="Cole Gutknecht" userId="S::cmg18f@fsu.edu::a28868de-78fd-43e4-a6f6-635d12dc781e" providerId="AD" clId="Web-{9831ED54-FF0C-4010-B884-C3D10C6D193F}"/>
    <pc:docChg chg="modSld">
      <pc:chgData name="Cole Gutknecht" userId="S::cmg18f@fsu.edu::a28868de-78fd-43e4-a6f6-635d12dc781e" providerId="AD" clId="Web-{9831ED54-FF0C-4010-B884-C3D10C6D193F}" dt="2022-11-08T01:03:01.335" v="892"/>
      <pc:docMkLst>
        <pc:docMk/>
      </pc:docMkLst>
      <pc:sldChg chg="modNotes">
        <pc:chgData name="Cole Gutknecht" userId="S::cmg18f@fsu.edu::a28868de-78fd-43e4-a6f6-635d12dc781e" providerId="AD" clId="Web-{9831ED54-FF0C-4010-B884-C3D10C6D193F}" dt="2022-11-08T00:56:39.076" v="641"/>
        <pc:sldMkLst>
          <pc:docMk/>
          <pc:sldMk cId="2750239876" sldId="268"/>
        </pc:sldMkLst>
      </pc:sldChg>
      <pc:sldChg chg="modSp">
        <pc:chgData name="Cole Gutknecht" userId="S::cmg18f@fsu.edu::a28868de-78fd-43e4-a6f6-635d12dc781e" providerId="AD" clId="Web-{9831ED54-FF0C-4010-B884-C3D10C6D193F}" dt="2022-11-08T00:35:15.882" v="152" actId="20577"/>
        <pc:sldMkLst>
          <pc:docMk/>
          <pc:sldMk cId="3566069390" sldId="289"/>
        </pc:sldMkLst>
        <pc:spChg chg="mod">
          <ac:chgData name="Cole Gutknecht" userId="S::cmg18f@fsu.edu::a28868de-78fd-43e4-a6f6-635d12dc781e" providerId="AD" clId="Web-{9831ED54-FF0C-4010-B884-C3D10C6D193F}" dt="2022-11-08T00:35:15.882" v="152" actId="20577"/>
          <ac:spMkLst>
            <pc:docMk/>
            <pc:sldMk cId="3566069390" sldId="289"/>
            <ac:spMk id="2" creationId="{8E0237F9-603E-45B6-AE22-BAA8AE3C73DE}"/>
          </ac:spMkLst>
        </pc:spChg>
      </pc:sldChg>
      <pc:sldChg chg="modNotes">
        <pc:chgData name="Cole Gutknecht" userId="S::cmg18f@fsu.edu::a28868de-78fd-43e4-a6f6-635d12dc781e" providerId="AD" clId="Web-{9831ED54-FF0C-4010-B884-C3D10C6D193F}" dt="2022-11-08T00:34:41.614" v="134"/>
        <pc:sldMkLst>
          <pc:docMk/>
          <pc:sldMk cId="91563571" sldId="300"/>
        </pc:sldMkLst>
      </pc:sldChg>
      <pc:sldChg chg="modNotes">
        <pc:chgData name="Cole Gutknecht" userId="S::cmg18f@fsu.edu::a28868de-78fd-43e4-a6f6-635d12dc781e" providerId="AD" clId="Web-{9831ED54-FF0C-4010-B884-C3D10C6D193F}" dt="2022-11-08T00:49:29.688" v="385"/>
        <pc:sldMkLst>
          <pc:docMk/>
          <pc:sldMk cId="465509008" sldId="305"/>
        </pc:sldMkLst>
      </pc:sldChg>
      <pc:sldChg chg="modSp">
        <pc:chgData name="Cole Gutknecht" userId="S::cmg18f@fsu.edu::a28868de-78fd-43e4-a6f6-635d12dc781e" providerId="AD" clId="Web-{9831ED54-FF0C-4010-B884-C3D10C6D193F}" dt="2022-11-08T00:35:37.276" v="164" actId="20577"/>
        <pc:sldMkLst>
          <pc:docMk/>
          <pc:sldMk cId="1523021925" sldId="359"/>
        </pc:sldMkLst>
        <pc:spChg chg="mod">
          <ac:chgData name="Cole Gutknecht" userId="S::cmg18f@fsu.edu::a28868de-78fd-43e4-a6f6-635d12dc781e" providerId="AD" clId="Web-{9831ED54-FF0C-4010-B884-C3D10C6D193F}" dt="2022-11-08T00:35:37.276" v="164" actId="20577"/>
          <ac:spMkLst>
            <pc:docMk/>
            <pc:sldMk cId="1523021925" sldId="359"/>
            <ac:spMk id="2" creationId="{C8803B92-BA35-8136-81E1-88F1C939E9DA}"/>
          </ac:spMkLst>
        </pc:spChg>
      </pc:sldChg>
      <pc:sldChg chg="modNotes">
        <pc:chgData name="Cole Gutknecht" userId="S::cmg18f@fsu.edu::a28868de-78fd-43e4-a6f6-635d12dc781e" providerId="AD" clId="Web-{9831ED54-FF0C-4010-B884-C3D10C6D193F}" dt="2022-11-08T01:03:01.335" v="892"/>
        <pc:sldMkLst>
          <pc:docMk/>
          <pc:sldMk cId="2911836649" sldId="370"/>
        </pc:sldMkLst>
      </pc:sldChg>
    </pc:docChg>
  </pc:docChgLst>
  <pc:docChgLst>
    <pc:chgData name="Michael Wyrick" userId="S::mw20fi@fsu.edu::f98d179f-93fa-4589-909c-d1f36c5e5365" providerId="AD" clId="Web-{C8425B91-002B-4F2E-A30E-B342626AC335}"/>
    <pc:docChg chg="modSld">
      <pc:chgData name="Michael Wyrick" userId="S::mw20fi@fsu.edu::f98d179f-93fa-4589-909c-d1f36c5e5365" providerId="AD" clId="Web-{C8425B91-002B-4F2E-A30E-B342626AC335}" dt="2022-11-06T19:42:53.652" v="17"/>
      <pc:docMkLst>
        <pc:docMk/>
      </pc:docMkLst>
      <pc:sldChg chg="delSp modSp">
        <pc:chgData name="Michael Wyrick" userId="S::mw20fi@fsu.edu::f98d179f-93fa-4589-909c-d1f36c5e5365" providerId="AD" clId="Web-{C8425B91-002B-4F2E-A30E-B342626AC335}" dt="2022-11-06T19:42:53.652" v="17"/>
        <pc:sldMkLst>
          <pc:docMk/>
          <pc:sldMk cId="1908649554" sldId="350"/>
        </pc:sldMkLst>
        <pc:spChg chg="mod">
          <ac:chgData name="Michael Wyrick" userId="S::mw20fi@fsu.edu::f98d179f-93fa-4589-909c-d1f36c5e5365" providerId="AD" clId="Web-{C8425B91-002B-4F2E-A30E-B342626AC335}" dt="2022-11-06T19:42:24.932" v="12" actId="1076"/>
          <ac:spMkLst>
            <pc:docMk/>
            <pc:sldMk cId="1908649554" sldId="350"/>
            <ac:spMk id="34" creationId="{93BF51C0-9C7F-910F-A405-262C3AF75AEE}"/>
          </ac:spMkLst>
        </pc:spChg>
        <pc:spChg chg="mod">
          <ac:chgData name="Michael Wyrick" userId="S::mw20fi@fsu.edu::f98d179f-93fa-4589-909c-d1f36c5e5365" providerId="AD" clId="Web-{C8425B91-002B-4F2E-A30E-B342626AC335}" dt="2022-11-06T19:42:17.604" v="10" actId="1076"/>
          <ac:spMkLst>
            <pc:docMk/>
            <pc:sldMk cId="1908649554" sldId="350"/>
            <ac:spMk id="36" creationId="{6DE3E3EA-A15A-B2AE-392D-FBFAE0265374}"/>
          </ac:spMkLst>
        </pc:spChg>
        <pc:spChg chg="del">
          <ac:chgData name="Michael Wyrick" userId="S::mw20fi@fsu.edu::f98d179f-93fa-4589-909c-d1f36c5e5365" providerId="AD" clId="Web-{C8425B91-002B-4F2E-A30E-B342626AC335}" dt="2022-11-06T19:42:45.433" v="16"/>
          <ac:spMkLst>
            <pc:docMk/>
            <pc:sldMk cId="1908649554" sldId="350"/>
            <ac:spMk id="39" creationId="{6CFCAFAE-D5D4-31EF-1BF7-C317D1DAB14F}"/>
          </ac:spMkLst>
        </pc:spChg>
        <pc:spChg chg="del">
          <ac:chgData name="Michael Wyrick" userId="S::mw20fi@fsu.edu::f98d179f-93fa-4589-909c-d1f36c5e5365" providerId="AD" clId="Web-{C8425B91-002B-4F2E-A30E-B342626AC335}" dt="2022-11-06T19:42:53.652" v="17"/>
          <ac:spMkLst>
            <pc:docMk/>
            <pc:sldMk cId="1908649554" sldId="350"/>
            <ac:spMk id="40" creationId="{A816745F-A6E6-9409-9C29-20AE9CC8A5AF}"/>
          </ac:spMkLst>
        </pc:spChg>
        <pc:grpChg chg="del">
          <ac:chgData name="Michael Wyrick" userId="S::mw20fi@fsu.edu::f98d179f-93fa-4589-909c-d1f36c5e5365" providerId="AD" clId="Web-{C8425B91-002B-4F2E-A30E-B342626AC335}" dt="2022-11-06T19:42:53.652" v="17"/>
          <ac:grpSpMkLst>
            <pc:docMk/>
            <pc:sldMk cId="1908649554" sldId="350"/>
            <ac:grpSpMk id="13" creationId="{BF74BEF6-0C36-CDE1-C739-2F9708C35D71}"/>
          </ac:grpSpMkLst>
        </pc:grpChg>
        <pc:grpChg chg="mod">
          <ac:chgData name="Michael Wyrick" userId="S::mw20fi@fsu.edu::f98d179f-93fa-4589-909c-d1f36c5e5365" providerId="AD" clId="Web-{C8425B91-002B-4F2E-A30E-B342626AC335}" dt="2022-11-06T19:42:31.010" v="13" actId="1076"/>
          <ac:grpSpMkLst>
            <pc:docMk/>
            <pc:sldMk cId="1908649554" sldId="350"/>
            <ac:grpSpMk id="43" creationId="{3C825FA8-B965-F566-BD16-2E257DEC717D}"/>
          </ac:grpSpMkLst>
        </pc:grpChg>
        <pc:picChg chg="mod">
          <ac:chgData name="Michael Wyrick" userId="S::mw20fi@fsu.edu::f98d179f-93fa-4589-909c-d1f36c5e5365" providerId="AD" clId="Web-{C8425B91-002B-4F2E-A30E-B342626AC335}" dt="2022-11-06T19:42:01.213" v="8" actId="1076"/>
          <ac:picMkLst>
            <pc:docMk/>
            <pc:sldMk cId="1908649554" sldId="350"/>
            <ac:picMk id="29" creationId="{EAAC27A3-A120-569C-3C8B-B6CABE7FD993}"/>
          </ac:picMkLst>
        </pc:picChg>
        <pc:picChg chg="mod">
          <ac:chgData name="Michael Wyrick" userId="S::mw20fi@fsu.edu::f98d179f-93fa-4589-909c-d1f36c5e5365" providerId="AD" clId="Web-{C8425B91-002B-4F2E-A30E-B342626AC335}" dt="2022-11-06T19:42:40.089" v="15" actId="1076"/>
          <ac:picMkLst>
            <pc:docMk/>
            <pc:sldMk cId="1908649554" sldId="350"/>
            <ac:picMk id="37" creationId="{FBE290C5-448C-E465-8B44-8DC816AF172D}"/>
          </ac:picMkLst>
        </pc:picChg>
      </pc:sldChg>
      <pc:sldChg chg="addSp modSp">
        <pc:chgData name="Michael Wyrick" userId="S::mw20fi@fsu.edu::f98d179f-93fa-4589-909c-d1f36c5e5365" providerId="AD" clId="Web-{C8425B91-002B-4F2E-A30E-B342626AC335}" dt="2022-11-06T19:41:02.836" v="7" actId="1076"/>
        <pc:sldMkLst>
          <pc:docMk/>
          <pc:sldMk cId="867494571" sldId="360"/>
        </pc:sldMkLst>
        <pc:picChg chg="add mod">
          <ac:chgData name="Michael Wyrick" userId="S::mw20fi@fsu.edu::f98d179f-93fa-4589-909c-d1f36c5e5365" providerId="AD" clId="Web-{C8425B91-002B-4F2E-A30E-B342626AC335}" dt="2022-11-06T19:41:02.836" v="7" actId="1076"/>
          <ac:picMkLst>
            <pc:docMk/>
            <pc:sldMk cId="867494571" sldId="360"/>
            <ac:picMk id="9" creationId="{260633A6-9BF8-85D4-188C-9EB74C5AE93D}"/>
          </ac:picMkLst>
        </pc:picChg>
      </pc:sldChg>
    </pc:docChg>
  </pc:docChgLst>
  <pc:docChgLst>
    <pc:chgData name="Cole Gutknecht" userId="S::cmg18f@fsu.edu::a28868de-78fd-43e4-a6f6-635d12dc781e" providerId="AD" clId="Web-{37450BA3-9B96-48AC-8FB8-46EE05E44335}"/>
    <pc:docChg chg="modSld">
      <pc:chgData name="Cole Gutknecht" userId="S::cmg18f@fsu.edu::a28868de-78fd-43e4-a6f6-635d12dc781e" providerId="AD" clId="Web-{37450BA3-9B96-48AC-8FB8-46EE05E44335}" dt="2022-11-01T21:16:38.829" v="2"/>
      <pc:docMkLst>
        <pc:docMk/>
      </pc:docMkLst>
      <pc:sldChg chg="addSp modSp">
        <pc:chgData name="Cole Gutknecht" userId="S::cmg18f@fsu.edu::a28868de-78fd-43e4-a6f6-635d12dc781e" providerId="AD" clId="Web-{37450BA3-9B96-48AC-8FB8-46EE05E44335}" dt="2022-11-01T21:16:38.829" v="2"/>
        <pc:sldMkLst>
          <pc:docMk/>
          <pc:sldMk cId="342604105" sldId="308"/>
        </pc:sldMkLst>
        <pc:graphicFrameChg chg="add modGraphic">
          <ac:chgData name="Cole Gutknecht" userId="S::cmg18f@fsu.edu::a28868de-78fd-43e4-a6f6-635d12dc781e" providerId="AD" clId="Web-{37450BA3-9B96-48AC-8FB8-46EE05E44335}" dt="2022-11-01T21:16:38.829" v="2"/>
          <ac:graphicFrameMkLst>
            <pc:docMk/>
            <pc:sldMk cId="342604105" sldId="308"/>
            <ac:graphicFrameMk id="2" creationId="{4FA64398-7083-E791-E034-59DF05766D17}"/>
          </ac:graphicFrameMkLst>
        </pc:graphicFrameChg>
      </pc:sldChg>
    </pc:docChg>
  </pc:docChgLst>
  <pc:docChgLst>
    <pc:chgData name="Rafael Meza" userId="4c6393f8-c2f8-438d-9dd9-4397ec8c9059" providerId="ADAL" clId="{F656D4E0-3027-2C4E-9E77-C0DF5CBC17EE}"/>
    <pc:docChg chg="undo custSel addSld delSld modSld modSection">
      <pc:chgData name="Rafael Meza" userId="4c6393f8-c2f8-438d-9dd9-4397ec8c9059" providerId="ADAL" clId="{F656D4E0-3027-2C4E-9E77-C0DF5CBC17EE}" dt="2022-11-07T17:33:25.026" v="1494" actId="20577"/>
      <pc:docMkLst>
        <pc:docMk/>
      </pc:docMkLst>
      <pc:sldChg chg="add">
        <pc:chgData name="Rafael Meza" userId="4c6393f8-c2f8-438d-9dd9-4397ec8c9059" providerId="ADAL" clId="{F656D4E0-3027-2C4E-9E77-C0DF5CBC17EE}" dt="2022-11-06T18:42:53.562" v="3"/>
        <pc:sldMkLst>
          <pc:docMk/>
          <pc:sldMk cId="2750239876" sldId="268"/>
        </pc:sldMkLst>
      </pc:sldChg>
      <pc:sldChg chg="addSp delSp modSp add mod modShow">
        <pc:chgData name="Rafael Meza" userId="4c6393f8-c2f8-438d-9dd9-4397ec8c9059" providerId="ADAL" clId="{F656D4E0-3027-2C4E-9E77-C0DF5CBC17EE}" dt="2022-11-06T18:59:18.002" v="88" actId="729"/>
        <pc:sldMkLst>
          <pc:docMk/>
          <pc:sldMk cId="2461593253" sldId="270"/>
        </pc:sldMkLst>
        <pc:spChg chg="mod">
          <ac:chgData name="Rafael Meza" userId="4c6393f8-c2f8-438d-9dd9-4397ec8c9059" providerId="ADAL" clId="{F656D4E0-3027-2C4E-9E77-C0DF5CBC17EE}" dt="2022-11-06T18:46:02.113" v="20" actId="1076"/>
          <ac:spMkLst>
            <pc:docMk/>
            <pc:sldMk cId="2461593253" sldId="270"/>
            <ac:spMk id="6" creationId="{9F0FE5CA-F9E4-0925-23B0-29A815B31432}"/>
          </ac:spMkLst>
        </pc:spChg>
        <pc:spChg chg="mod">
          <ac:chgData name="Rafael Meza" userId="4c6393f8-c2f8-438d-9dd9-4397ec8c9059" providerId="ADAL" clId="{F656D4E0-3027-2C4E-9E77-C0DF5CBC17EE}" dt="2022-11-06T18:45:13.827" v="12" actId="555"/>
          <ac:spMkLst>
            <pc:docMk/>
            <pc:sldMk cId="2461593253" sldId="270"/>
            <ac:spMk id="7" creationId="{96E2AAFF-4642-651E-4DAA-800F5DB2F755}"/>
          </ac:spMkLst>
        </pc:spChg>
        <pc:spChg chg="mod">
          <ac:chgData name="Rafael Meza" userId="4c6393f8-c2f8-438d-9dd9-4397ec8c9059" providerId="ADAL" clId="{F656D4E0-3027-2C4E-9E77-C0DF5CBC17EE}" dt="2022-11-06T18:45:13.827" v="12" actId="555"/>
          <ac:spMkLst>
            <pc:docMk/>
            <pc:sldMk cId="2461593253" sldId="270"/>
            <ac:spMk id="13" creationId="{6813048A-00C8-1BC0-3B6A-AF94E68EBBBA}"/>
          </ac:spMkLst>
        </pc:spChg>
        <pc:spChg chg="mod">
          <ac:chgData name="Rafael Meza" userId="4c6393f8-c2f8-438d-9dd9-4397ec8c9059" providerId="ADAL" clId="{F656D4E0-3027-2C4E-9E77-C0DF5CBC17EE}" dt="2022-11-06T18:45:13.827" v="12" actId="555"/>
          <ac:spMkLst>
            <pc:docMk/>
            <pc:sldMk cId="2461593253" sldId="270"/>
            <ac:spMk id="15" creationId="{F02E95A5-CAE5-E73F-7CFF-62CDF7907D20}"/>
          </ac:spMkLst>
        </pc:spChg>
        <pc:spChg chg="mod">
          <ac:chgData name="Rafael Meza" userId="4c6393f8-c2f8-438d-9dd9-4397ec8c9059" providerId="ADAL" clId="{F656D4E0-3027-2C4E-9E77-C0DF5CBC17EE}" dt="2022-11-06T18:48:21.910" v="47" actId="1076"/>
          <ac:spMkLst>
            <pc:docMk/>
            <pc:sldMk cId="2461593253" sldId="270"/>
            <ac:spMk id="16" creationId="{3BCC92E3-5B4D-8D5D-775C-7D5DA95E758A}"/>
          </ac:spMkLst>
        </pc:spChg>
        <pc:spChg chg="mod">
          <ac:chgData name="Rafael Meza" userId="4c6393f8-c2f8-438d-9dd9-4397ec8c9059" providerId="ADAL" clId="{F656D4E0-3027-2C4E-9E77-C0DF5CBC17EE}" dt="2022-11-06T18:48:14.974" v="46" actId="1076"/>
          <ac:spMkLst>
            <pc:docMk/>
            <pc:sldMk cId="2461593253" sldId="270"/>
            <ac:spMk id="17" creationId="{4ECD12E6-2BE0-A6F9-AC4D-6E9678F1FBC9}"/>
          </ac:spMkLst>
        </pc:spChg>
        <pc:spChg chg="mod">
          <ac:chgData name="Rafael Meza" userId="4c6393f8-c2f8-438d-9dd9-4397ec8c9059" providerId="ADAL" clId="{F656D4E0-3027-2C4E-9E77-C0DF5CBC17EE}" dt="2022-11-06T18:46:02.113" v="20" actId="1076"/>
          <ac:spMkLst>
            <pc:docMk/>
            <pc:sldMk cId="2461593253" sldId="270"/>
            <ac:spMk id="20" creationId="{E1FCDF3B-F86E-1603-CF4B-7CFFB30FE7AD}"/>
          </ac:spMkLst>
        </pc:spChg>
        <pc:spChg chg="mod">
          <ac:chgData name="Rafael Meza" userId="4c6393f8-c2f8-438d-9dd9-4397ec8c9059" providerId="ADAL" clId="{F656D4E0-3027-2C4E-9E77-C0DF5CBC17EE}" dt="2022-11-06T18:45:21.367" v="13" actId="164"/>
          <ac:spMkLst>
            <pc:docMk/>
            <pc:sldMk cId="2461593253" sldId="270"/>
            <ac:spMk id="21" creationId="{B8A538ED-4E78-A32D-411B-FBA1FB89B208}"/>
          </ac:spMkLst>
        </pc:spChg>
        <pc:spChg chg="mod">
          <ac:chgData name="Rafael Meza" userId="4c6393f8-c2f8-438d-9dd9-4397ec8c9059" providerId="ADAL" clId="{F656D4E0-3027-2C4E-9E77-C0DF5CBC17EE}" dt="2022-11-06T18:45:13.827" v="12" actId="555"/>
          <ac:spMkLst>
            <pc:docMk/>
            <pc:sldMk cId="2461593253" sldId="270"/>
            <ac:spMk id="23" creationId="{2C772F74-2AAB-2F31-CE42-F26471DAE6D2}"/>
          </ac:spMkLst>
        </pc:spChg>
        <pc:spChg chg="mod">
          <ac:chgData name="Rafael Meza" userId="4c6393f8-c2f8-438d-9dd9-4397ec8c9059" providerId="ADAL" clId="{F656D4E0-3027-2C4E-9E77-C0DF5CBC17EE}" dt="2022-11-06T18:45:13.827" v="12" actId="555"/>
          <ac:spMkLst>
            <pc:docMk/>
            <pc:sldMk cId="2461593253" sldId="270"/>
            <ac:spMk id="24" creationId="{D527FE3F-71B6-A4AC-2DD8-3B3FD89DB6FC}"/>
          </ac:spMkLst>
        </pc:spChg>
        <pc:spChg chg="del mod">
          <ac:chgData name="Rafael Meza" userId="4c6393f8-c2f8-438d-9dd9-4397ec8c9059" providerId="ADAL" clId="{F656D4E0-3027-2C4E-9E77-C0DF5CBC17EE}" dt="2022-11-06T18:48:00.029" v="42" actId="478"/>
          <ac:spMkLst>
            <pc:docMk/>
            <pc:sldMk cId="2461593253" sldId="270"/>
            <ac:spMk id="25" creationId="{2BEE8FCF-6EFB-E10C-C406-3C19C02CE52B}"/>
          </ac:spMkLst>
        </pc:spChg>
        <pc:spChg chg="mod">
          <ac:chgData name="Rafael Meza" userId="4c6393f8-c2f8-438d-9dd9-4397ec8c9059" providerId="ADAL" clId="{F656D4E0-3027-2C4E-9E77-C0DF5CBC17EE}" dt="2022-11-06T18:48:06.704" v="45" actId="1076"/>
          <ac:spMkLst>
            <pc:docMk/>
            <pc:sldMk cId="2461593253" sldId="270"/>
            <ac:spMk id="26" creationId="{95760C35-1553-D8EA-6314-D113E12BB54B}"/>
          </ac:spMkLst>
        </pc:spChg>
        <pc:spChg chg="mod">
          <ac:chgData name="Rafael Meza" userId="4c6393f8-c2f8-438d-9dd9-4397ec8c9059" providerId="ADAL" clId="{F656D4E0-3027-2C4E-9E77-C0DF5CBC17EE}" dt="2022-11-06T18:46:30.791" v="24"/>
          <ac:spMkLst>
            <pc:docMk/>
            <pc:sldMk cId="2461593253" sldId="270"/>
            <ac:spMk id="31" creationId="{BE68544A-1954-2107-46BB-9FAF5D0B5E17}"/>
          </ac:spMkLst>
        </pc:spChg>
        <pc:spChg chg="mod">
          <ac:chgData name="Rafael Meza" userId="4c6393f8-c2f8-438d-9dd9-4397ec8c9059" providerId="ADAL" clId="{F656D4E0-3027-2C4E-9E77-C0DF5CBC17EE}" dt="2022-11-06T18:46:30.791" v="24"/>
          <ac:spMkLst>
            <pc:docMk/>
            <pc:sldMk cId="2461593253" sldId="270"/>
            <ac:spMk id="33" creationId="{AF4EE9F2-50C5-C31B-D756-325F05365401}"/>
          </ac:spMkLst>
        </pc:spChg>
        <pc:spChg chg="mod">
          <ac:chgData name="Rafael Meza" userId="4c6393f8-c2f8-438d-9dd9-4397ec8c9059" providerId="ADAL" clId="{F656D4E0-3027-2C4E-9E77-C0DF5CBC17EE}" dt="2022-11-06T18:46:30.791" v="24"/>
          <ac:spMkLst>
            <pc:docMk/>
            <pc:sldMk cId="2461593253" sldId="270"/>
            <ac:spMk id="34" creationId="{E7D6B506-A1A2-CD3B-16CC-C656ADC8071D}"/>
          </ac:spMkLst>
        </pc:spChg>
        <pc:spChg chg="mod">
          <ac:chgData name="Rafael Meza" userId="4c6393f8-c2f8-438d-9dd9-4397ec8c9059" providerId="ADAL" clId="{F656D4E0-3027-2C4E-9E77-C0DF5CBC17EE}" dt="2022-11-06T18:46:30.791" v="24"/>
          <ac:spMkLst>
            <pc:docMk/>
            <pc:sldMk cId="2461593253" sldId="270"/>
            <ac:spMk id="38" creationId="{16BEB3F6-7B25-94AC-0B25-FE05B2371B57}"/>
          </ac:spMkLst>
        </pc:spChg>
        <pc:spChg chg="mod">
          <ac:chgData name="Rafael Meza" userId="4c6393f8-c2f8-438d-9dd9-4397ec8c9059" providerId="ADAL" clId="{F656D4E0-3027-2C4E-9E77-C0DF5CBC17EE}" dt="2022-11-06T18:46:30.791" v="24"/>
          <ac:spMkLst>
            <pc:docMk/>
            <pc:sldMk cId="2461593253" sldId="270"/>
            <ac:spMk id="39" creationId="{8E0B2DED-9209-EE1F-12BD-A4923EDCABB1}"/>
          </ac:spMkLst>
        </pc:spChg>
        <pc:spChg chg="mod">
          <ac:chgData name="Rafael Meza" userId="4c6393f8-c2f8-438d-9dd9-4397ec8c9059" providerId="ADAL" clId="{F656D4E0-3027-2C4E-9E77-C0DF5CBC17EE}" dt="2022-11-06T18:46:30.791" v="24"/>
          <ac:spMkLst>
            <pc:docMk/>
            <pc:sldMk cId="2461593253" sldId="270"/>
            <ac:spMk id="40" creationId="{8B254769-3A00-310F-0669-DF63BEB95A0D}"/>
          </ac:spMkLst>
        </pc:spChg>
        <pc:spChg chg="mod">
          <ac:chgData name="Rafael Meza" userId="4c6393f8-c2f8-438d-9dd9-4397ec8c9059" providerId="ADAL" clId="{F656D4E0-3027-2C4E-9E77-C0DF5CBC17EE}" dt="2022-11-06T18:47:02.584" v="29"/>
          <ac:spMkLst>
            <pc:docMk/>
            <pc:sldMk cId="2461593253" sldId="270"/>
            <ac:spMk id="42" creationId="{6DD8FDF1-F116-8B7F-A241-D39069BF1DAF}"/>
          </ac:spMkLst>
        </pc:spChg>
        <pc:spChg chg="mod">
          <ac:chgData name="Rafael Meza" userId="4c6393f8-c2f8-438d-9dd9-4397ec8c9059" providerId="ADAL" clId="{F656D4E0-3027-2C4E-9E77-C0DF5CBC17EE}" dt="2022-11-06T18:47:02.584" v="29"/>
          <ac:spMkLst>
            <pc:docMk/>
            <pc:sldMk cId="2461593253" sldId="270"/>
            <ac:spMk id="44" creationId="{4869F536-EC6A-9F40-BC5E-86B68525BE36}"/>
          </ac:spMkLst>
        </pc:spChg>
        <pc:spChg chg="mod">
          <ac:chgData name="Rafael Meza" userId="4c6393f8-c2f8-438d-9dd9-4397ec8c9059" providerId="ADAL" clId="{F656D4E0-3027-2C4E-9E77-C0DF5CBC17EE}" dt="2022-11-06T18:47:02.584" v="29"/>
          <ac:spMkLst>
            <pc:docMk/>
            <pc:sldMk cId="2461593253" sldId="270"/>
            <ac:spMk id="45" creationId="{D3CB7D53-BD63-DA10-2317-C16DDABB6903}"/>
          </ac:spMkLst>
        </pc:spChg>
        <pc:spChg chg="mod">
          <ac:chgData name="Rafael Meza" userId="4c6393f8-c2f8-438d-9dd9-4397ec8c9059" providerId="ADAL" clId="{F656D4E0-3027-2C4E-9E77-C0DF5CBC17EE}" dt="2022-11-06T18:47:02.584" v="29"/>
          <ac:spMkLst>
            <pc:docMk/>
            <pc:sldMk cId="2461593253" sldId="270"/>
            <ac:spMk id="49" creationId="{C6ED300B-ABF4-9316-73B7-CB544DBC8129}"/>
          </ac:spMkLst>
        </pc:spChg>
        <pc:spChg chg="mod">
          <ac:chgData name="Rafael Meza" userId="4c6393f8-c2f8-438d-9dd9-4397ec8c9059" providerId="ADAL" clId="{F656D4E0-3027-2C4E-9E77-C0DF5CBC17EE}" dt="2022-11-06T18:47:02.584" v="29"/>
          <ac:spMkLst>
            <pc:docMk/>
            <pc:sldMk cId="2461593253" sldId="270"/>
            <ac:spMk id="50" creationId="{552A33AC-A511-6635-02F3-2DDBCC4B6FA5}"/>
          </ac:spMkLst>
        </pc:spChg>
        <pc:spChg chg="mod">
          <ac:chgData name="Rafael Meza" userId="4c6393f8-c2f8-438d-9dd9-4397ec8c9059" providerId="ADAL" clId="{F656D4E0-3027-2C4E-9E77-C0DF5CBC17EE}" dt="2022-11-06T18:47:02.584" v="29"/>
          <ac:spMkLst>
            <pc:docMk/>
            <pc:sldMk cId="2461593253" sldId="270"/>
            <ac:spMk id="51" creationId="{B2DCD97B-9743-F49A-ABC7-20C3206FA6D9}"/>
          </ac:spMkLst>
        </pc:spChg>
        <pc:spChg chg="mod">
          <ac:chgData name="Rafael Meza" userId="4c6393f8-c2f8-438d-9dd9-4397ec8c9059" providerId="ADAL" clId="{F656D4E0-3027-2C4E-9E77-C0DF5CBC17EE}" dt="2022-11-06T18:47:12.541" v="32"/>
          <ac:spMkLst>
            <pc:docMk/>
            <pc:sldMk cId="2461593253" sldId="270"/>
            <ac:spMk id="53" creationId="{6AC8DD9C-49E7-579B-805D-9F1D4E6A4706}"/>
          </ac:spMkLst>
        </pc:spChg>
        <pc:spChg chg="mod">
          <ac:chgData name="Rafael Meza" userId="4c6393f8-c2f8-438d-9dd9-4397ec8c9059" providerId="ADAL" clId="{F656D4E0-3027-2C4E-9E77-C0DF5CBC17EE}" dt="2022-11-06T18:47:12.541" v="32"/>
          <ac:spMkLst>
            <pc:docMk/>
            <pc:sldMk cId="2461593253" sldId="270"/>
            <ac:spMk id="55" creationId="{2E82E1FB-9208-C979-B5AE-25EF5A6BA7E9}"/>
          </ac:spMkLst>
        </pc:spChg>
        <pc:spChg chg="mod">
          <ac:chgData name="Rafael Meza" userId="4c6393f8-c2f8-438d-9dd9-4397ec8c9059" providerId="ADAL" clId="{F656D4E0-3027-2C4E-9E77-C0DF5CBC17EE}" dt="2022-11-06T18:47:12.541" v="32"/>
          <ac:spMkLst>
            <pc:docMk/>
            <pc:sldMk cId="2461593253" sldId="270"/>
            <ac:spMk id="56" creationId="{49CB1F0F-13F4-807A-F60C-F8771983A75F}"/>
          </ac:spMkLst>
        </pc:spChg>
        <pc:spChg chg="mod">
          <ac:chgData name="Rafael Meza" userId="4c6393f8-c2f8-438d-9dd9-4397ec8c9059" providerId="ADAL" clId="{F656D4E0-3027-2C4E-9E77-C0DF5CBC17EE}" dt="2022-11-06T18:47:12.541" v="32"/>
          <ac:spMkLst>
            <pc:docMk/>
            <pc:sldMk cId="2461593253" sldId="270"/>
            <ac:spMk id="57" creationId="{DB0C0345-D9B9-D67F-C4D2-CB78CC29A971}"/>
          </ac:spMkLst>
        </pc:spChg>
        <pc:spChg chg="mod">
          <ac:chgData name="Rafael Meza" userId="4c6393f8-c2f8-438d-9dd9-4397ec8c9059" providerId="ADAL" clId="{F656D4E0-3027-2C4E-9E77-C0DF5CBC17EE}" dt="2022-11-06T18:47:12.541" v="32"/>
          <ac:spMkLst>
            <pc:docMk/>
            <pc:sldMk cId="2461593253" sldId="270"/>
            <ac:spMk id="58" creationId="{1D6437C4-E080-4110-07C7-AD0041755196}"/>
          </ac:spMkLst>
        </pc:spChg>
        <pc:spChg chg="mod">
          <ac:chgData name="Rafael Meza" userId="4c6393f8-c2f8-438d-9dd9-4397ec8c9059" providerId="ADAL" clId="{F656D4E0-3027-2C4E-9E77-C0DF5CBC17EE}" dt="2022-11-06T18:47:12.541" v="32"/>
          <ac:spMkLst>
            <pc:docMk/>
            <pc:sldMk cId="2461593253" sldId="270"/>
            <ac:spMk id="59" creationId="{C281FC2D-3F12-3B86-8CD5-B7C68363C736}"/>
          </ac:spMkLst>
        </pc:spChg>
        <pc:spChg chg="mod">
          <ac:chgData name="Rafael Meza" userId="4c6393f8-c2f8-438d-9dd9-4397ec8c9059" providerId="ADAL" clId="{F656D4E0-3027-2C4E-9E77-C0DF5CBC17EE}" dt="2022-11-06T18:47:12.541" v="32"/>
          <ac:spMkLst>
            <pc:docMk/>
            <pc:sldMk cId="2461593253" sldId="270"/>
            <ac:spMk id="60" creationId="{CCE690F2-0131-60B3-4ACB-5462F7A51E0D}"/>
          </ac:spMkLst>
        </pc:spChg>
        <pc:spChg chg="mod">
          <ac:chgData name="Rafael Meza" userId="4c6393f8-c2f8-438d-9dd9-4397ec8c9059" providerId="ADAL" clId="{F656D4E0-3027-2C4E-9E77-C0DF5CBC17EE}" dt="2022-11-06T18:47:12.541" v="32"/>
          <ac:spMkLst>
            <pc:docMk/>
            <pc:sldMk cId="2461593253" sldId="270"/>
            <ac:spMk id="61" creationId="{232052BC-DBAF-56D1-D3C9-CBA7D5B75169}"/>
          </ac:spMkLst>
        </pc:spChg>
        <pc:spChg chg="mod">
          <ac:chgData name="Rafael Meza" userId="4c6393f8-c2f8-438d-9dd9-4397ec8c9059" providerId="ADAL" clId="{F656D4E0-3027-2C4E-9E77-C0DF5CBC17EE}" dt="2022-11-06T18:47:12.541" v="32"/>
          <ac:spMkLst>
            <pc:docMk/>
            <pc:sldMk cId="2461593253" sldId="270"/>
            <ac:spMk id="62" creationId="{F129BF9B-17BD-DC79-F46A-F79ED0B168B1}"/>
          </ac:spMkLst>
        </pc:spChg>
        <pc:spChg chg="mod">
          <ac:chgData name="Rafael Meza" userId="4c6393f8-c2f8-438d-9dd9-4397ec8c9059" providerId="ADAL" clId="{F656D4E0-3027-2C4E-9E77-C0DF5CBC17EE}" dt="2022-11-06T18:47:12.541" v="32"/>
          <ac:spMkLst>
            <pc:docMk/>
            <pc:sldMk cId="2461593253" sldId="270"/>
            <ac:spMk id="63" creationId="{F84D3C24-BB1C-557F-C0B0-755B29F27A49}"/>
          </ac:spMkLst>
        </pc:spChg>
        <pc:spChg chg="mod">
          <ac:chgData name="Rafael Meza" userId="4c6393f8-c2f8-438d-9dd9-4397ec8c9059" providerId="ADAL" clId="{F656D4E0-3027-2C4E-9E77-C0DF5CBC17EE}" dt="2022-11-06T18:47:12.541" v="32"/>
          <ac:spMkLst>
            <pc:docMk/>
            <pc:sldMk cId="2461593253" sldId="270"/>
            <ac:spMk id="64" creationId="{066372FE-632C-2D8D-D6AC-8DB80263D8D3}"/>
          </ac:spMkLst>
        </pc:spChg>
        <pc:spChg chg="mod">
          <ac:chgData name="Rafael Meza" userId="4c6393f8-c2f8-438d-9dd9-4397ec8c9059" providerId="ADAL" clId="{F656D4E0-3027-2C4E-9E77-C0DF5CBC17EE}" dt="2022-11-06T18:47:12.541" v="32"/>
          <ac:spMkLst>
            <pc:docMk/>
            <pc:sldMk cId="2461593253" sldId="270"/>
            <ac:spMk id="65" creationId="{B6667358-532E-E24C-CB84-E115590467B9}"/>
          </ac:spMkLst>
        </pc:spChg>
        <pc:spChg chg="mod">
          <ac:chgData name="Rafael Meza" userId="4c6393f8-c2f8-438d-9dd9-4397ec8c9059" providerId="ADAL" clId="{F656D4E0-3027-2C4E-9E77-C0DF5CBC17EE}" dt="2022-11-06T18:47:12.541" v="32"/>
          <ac:spMkLst>
            <pc:docMk/>
            <pc:sldMk cId="2461593253" sldId="270"/>
            <ac:spMk id="66" creationId="{CEBD6DDE-8B51-5D56-6410-69A46B8BB129}"/>
          </ac:spMkLst>
        </pc:spChg>
        <pc:spChg chg="mod">
          <ac:chgData name="Rafael Meza" userId="4c6393f8-c2f8-438d-9dd9-4397ec8c9059" providerId="ADAL" clId="{F656D4E0-3027-2C4E-9E77-C0DF5CBC17EE}" dt="2022-11-06T18:47:12.541" v="32"/>
          <ac:spMkLst>
            <pc:docMk/>
            <pc:sldMk cId="2461593253" sldId="270"/>
            <ac:spMk id="67" creationId="{0BDD4A99-C9E9-AC46-C02E-2277ACA50239}"/>
          </ac:spMkLst>
        </pc:spChg>
        <pc:spChg chg="mod">
          <ac:chgData name="Rafael Meza" userId="4c6393f8-c2f8-438d-9dd9-4397ec8c9059" providerId="ADAL" clId="{F656D4E0-3027-2C4E-9E77-C0DF5CBC17EE}" dt="2022-11-06T18:47:12.541" v="32"/>
          <ac:spMkLst>
            <pc:docMk/>
            <pc:sldMk cId="2461593253" sldId="270"/>
            <ac:spMk id="68" creationId="{2D39DBFF-C6D6-4D14-752B-AF67CF19435E}"/>
          </ac:spMkLst>
        </pc:spChg>
        <pc:spChg chg="mod">
          <ac:chgData name="Rafael Meza" userId="4c6393f8-c2f8-438d-9dd9-4397ec8c9059" providerId="ADAL" clId="{F656D4E0-3027-2C4E-9E77-C0DF5CBC17EE}" dt="2022-11-06T18:47:12.541" v="32"/>
          <ac:spMkLst>
            <pc:docMk/>
            <pc:sldMk cId="2461593253" sldId="270"/>
            <ac:spMk id="69" creationId="{EF6DF55F-4743-9280-5A51-1FF6017F933E}"/>
          </ac:spMkLst>
        </pc:spChg>
        <pc:spChg chg="mod">
          <ac:chgData name="Rafael Meza" userId="4c6393f8-c2f8-438d-9dd9-4397ec8c9059" providerId="ADAL" clId="{F656D4E0-3027-2C4E-9E77-C0DF5CBC17EE}" dt="2022-11-06T18:47:12.541" v="32"/>
          <ac:spMkLst>
            <pc:docMk/>
            <pc:sldMk cId="2461593253" sldId="270"/>
            <ac:spMk id="70" creationId="{35AB0BBC-4F1B-BBE5-ED70-4BEC237E5B41}"/>
          </ac:spMkLst>
        </pc:spChg>
        <pc:spChg chg="mod">
          <ac:chgData name="Rafael Meza" userId="4c6393f8-c2f8-438d-9dd9-4397ec8c9059" providerId="ADAL" clId="{F656D4E0-3027-2C4E-9E77-C0DF5CBC17EE}" dt="2022-11-06T18:47:12.541" v="32"/>
          <ac:spMkLst>
            <pc:docMk/>
            <pc:sldMk cId="2461593253" sldId="270"/>
            <ac:spMk id="71" creationId="{77781F64-A6AC-CE8C-561F-ECE8DF85B802}"/>
          </ac:spMkLst>
        </pc:spChg>
        <pc:spChg chg="mod">
          <ac:chgData name="Rafael Meza" userId="4c6393f8-c2f8-438d-9dd9-4397ec8c9059" providerId="ADAL" clId="{F656D4E0-3027-2C4E-9E77-C0DF5CBC17EE}" dt="2022-11-06T18:48:40.232" v="50"/>
          <ac:spMkLst>
            <pc:docMk/>
            <pc:sldMk cId="2461593253" sldId="270"/>
            <ac:spMk id="73" creationId="{DF87FE5C-4015-66AA-D868-BE494C02A86A}"/>
          </ac:spMkLst>
        </pc:spChg>
        <pc:grpChg chg="add mod">
          <ac:chgData name="Rafael Meza" userId="4c6393f8-c2f8-438d-9dd9-4397ec8c9059" providerId="ADAL" clId="{F656D4E0-3027-2C4E-9E77-C0DF5CBC17EE}" dt="2022-11-06T18:45:42.150" v="17" actId="1076"/>
          <ac:grpSpMkLst>
            <pc:docMk/>
            <pc:sldMk cId="2461593253" sldId="270"/>
            <ac:grpSpMk id="4" creationId="{B5549579-C077-579E-E179-BB22244A4407}"/>
          </ac:grpSpMkLst>
        </pc:grpChg>
        <pc:grpChg chg="mod">
          <ac:chgData name="Rafael Meza" userId="4c6393f8-c2f8-438d-9dd9-4397ec8c9059" providerId="ADAL" clId="{F656D4E0-3027-2C4E-9E77-C0DF5CBC17EE}" dt="2022-11-06T18:45:21.367" v="13" actId="164"/>
          <ac:grpSpMkLst>
            <pc:docMk/>
            <pc:sldMk cId="2461593253" sldId="270"/>
            <ac:grpSpMk id="12" creationId="{93B71F5A-EA31-ABE2-79F3-3CC47AC583B7}"/>
          </ac:grpSpMkLst>
        </pc:grpChg>
        <pc:grpChg chg="mod">
          <ac:chgData name="Rafael Meza" userId="4c6393f8-c2f8-438d-9dd9-4397ec8c9059" providerId="ADAL" clId="{F656D4E0-3027-2C4E-9E77-C0DF5CBC17EE}" dt="2022-11-06T18:45:13.827" v="12" actId="555"/>
          <ac:grpSpMkLst>
            <pc:docMk/>
            <pc:sldMk cId="2461593253" sldId="270"/>
            <ac:grpSpMk id="18" creationId="{06F450C0-A8C1-EC2C-A518-61B131D96AF9}"/>
          </ac:grpSpMkLst>
        </pc:grpChg>
        <pc:grpChg chg="mod">
          <ac:chgData name="Rafael Meza" userId="4c6393f8-c2f8-438d-9dd9-4397ec8c9059" providerId="ADAL" clId="{F656D4E0-3027-2C4E-9E77-C0DF5CBC17EE}" dt="2022-11-06T18:45:13.827" v="12" actId="555"/>
          <ac:grpSpMkLst>
            <pc:docMk/>
            <pc:sldMk cId="2461593253" sldId="270"/>
            <ac:grpSpMk id="19" creationId="{2BE0739D-CA39-EBE9-585A-4CC5E7FEB3C7}"/>
          </ac:grpSpMkLst>
        </pc:grpChg>
        <pc:grpChg chg="mod">
          <ac:chgData name="Rafael Meza" userId="4c6393f8-c2f8-438d-9dd9-4397ec8c9059" providerId="ADAL" clId="{F656D4E0-3027-2C4E-9E77-C0DF5CBC17EE}" dt="2022-11-06T18:45:13.827" v="12" actId="555"/>
          <ac:grpSpMkLst>
            <pc:docMk/>
            <pc:sldMk cId="2461593253" sldId="270"/>
            <ac:grpSpMk id="22" creationId="{44C01B29-C6A7-3770-F564-C0C7FC1E9EAC}"/>
          </ac:grpSpMkLst>
        </pc:grpChg>
        <pc:grpChg chg="add mod">
          <ac:chgData name="Rafael Meza" userId="4c6393f8-c2f8-438d-9dd9-4397ec8c9059" providerId="ADAL" clId="{F656D4E0-3027-2C4E-9E77-C0DF5CBC17EE}" dt="2022-11-06T18:46:02.113" v="20" actId="1076"/>
          <ac:grpSpMkLst>
            <pc:docMk/>
            <pc:sldMk cId="2461593253" sldId="270"/>
            <ac:grpSpMk id="28" creationId="{4DF1AFFE-2D65-4AEF-0881-CBFC23F2DA0E}"/>
          </ac:grpSpMkLst>
        </pc:grpChg>
        <pc:grpChg chg="add mod">
          <ac:chgData name="Rafael Meza" userId="4c6393f8-c2f8-438d-9dd9-4397ec8c9059" providerId="ADAL" clId="{F656D4E0-3027-2C4E-9E77-C0DF5CBC17EE}" dt="2022-11-06T18:46:09.909" v="21" actId="1076"/>
          <ac:grpSpMkLst>
            <pc:docMk/>
            <pc:sldMk cId="2461593253" sldId="270"/>
            <ac:grpSpMk id="29" creationId="{38E52D0A-D810-A473-CCFF-C70D6378EABF}"/>
          </ac:grpSpMkLst>
        </pc:grpChg>
        <pc:grpChg chg="add mod">
          <ac:chgData name="Rafael Meza" userId="4c6393f8-c2f8-438d-9dd9-4397ec8c9059" providerId="ADAL" clId="{F656D4E0-3027-2C4E-9E77-C0DF5CBC17EE}" dt="2022-11-06T18:46:48.170" v="27" actId="1076"/>
          <ac:grpSpMkLst>
            <pc:docMk/>
            <pc:sldMk cId="2461593253" sldId="270"/>
            <ac:grpSpMk id="30" creationId="{1762A29B-47E0-6FD7-6391-7DFD0A69FE38}"/>
          </ac:grpSpMkLst>
        </pc:grpChg>
        <pc:grpChg chg="add del mod">
          <ac:chgData name="Rafael Meza" userId="4c6393f8-c2f8-438d-9dd9-4397ec8c9059" providerId="ADAL" clId="{F656D4E0-3027-2C4E-9E77-C0DF5CBC17EE}" dt="2022-11-06T18:47:04.836" v="30"/>
          <ac:grpSpMkLst>
            <pc:docMk/>
            <pc:sldMk cId="2461593253" sldId="270"/>
            <ac:grpSpMk id="41" creationId="{A29CBED1-3251-9A1B-7709-7D09954C3CF3}"/>
          </ac:grpSpMkLst>
        </pc:grpChg>
        <pc:grpChg chg="add mod">
          <ac:chgData name="Rafael Meza" userId="4c6393f8-c2f8-438d-9dd9-4397ec8c9059" providerId="ADAL" clId="{F656D4E0-3027-2C4E-9E77-C0DF5CBC17EE}" dt="2022-11-06T18:47:22.480" v="34" actId="14100"/>
          <ac:grpSpMkLst>
            <pc:docMk/>
            <pc:sldMk cId="2461593253" sldId="270"/>
            <ac:grpSpMk id="52" creationId="{8C2C9905-B7FB-5840-426D-6195B581B1A6}"/>
          </ac:grpSpMkLst>
        </pc:grpChg>
        <pc:grpChg chg="mod">
          <ac:chgData name="Rafael Meza" userId="4c6393f8-c2f8-438d-9dd9-4397ec8c9059" providerId="ADAL" clId="{F656D4E0-3027-2C4E-9E77-C0DF5CBC17EE}" dt="2022-11-06T18:47:12.541" v="32"/>
          <ac:grpSpMkLst>
            <pc:docMk/>
            <pc:sldMk cId="2461593253" sldId="270"/>
            <ac:grpSpMk id="54" creationId="{5E3EBC1D-8F98-521C-1A4C-DB2DD945057D}"/>
          </ac:grpSpMkLst>
        </pc:grpChg>
        <pc:grpChg chg="add mod">
          <ac:chgData name="Rafael Meza" userId="4c6393f8-c2f8-438d-9dd9-4397ec8c9059" providerId="ADAL" clId="{F656D4E0-3027-2C4E-9E77-C0DF5CBC17EE}" dt="2022-11-06T18:48:57.533" v="52" actId="14100"/>
          <ac:grpSpMkLst>
            <pc:docMk/>
            <pc:sldMk cId="2461593253" sldId="270"/>
            <ac:grpSpMk id="72" creationId="{C84C6862-AD88-9C47-FF5F-7778CE65A305}"/>
          </ac:grpSpMkLst>
        </pc:grpChg>
        <pc:picChg chg="mod">
          <ac:chgData name="Rafael Meza" userId="4c6393f8-c2f8-438d-9dd9-4397ec8c9059" providerId="ADAL" clId="{F656D4E0-3027-2C4E-9E77-C0DF5CBC17EE}" dt="2022-11-06T18:46:02.113" v="20" actId="1076"/>
          <ac:picMkLst>
            <pc:docMk/>
            <pc:sldMk cId="2461593253" sldId="270"/>
            <ac:picMk id="8" creationId="{7AB60D06-8EC5-F25B-093C-2755C29EEC5D}"/>
          </ac:picMkLst>
        </pc:picChg>
        <pc:picChg chg="mod">
          <ac:chgData name="Rafael Meza" userId="4c6393f8-c2f8-438d-9dd9-4397ec8c9059" providerId="ADAL" clId="{F656D4E0-3027-2C4E-9E77-C0DF5CBC17EE}" dt="2022-11-06T18:45:13.827" v="12" actId="555"/>
          <ac:picMkLst>
            <pc:docMk/>
            <pc:sldMk cId="2461593253" sldId="270"/>
            <ac:picMk id="10" creationId="{F8187739-5E03-C923-AF0E-60DCEE7F8647}"/>
          </ac:picMkLst>
        </pc:picChg>
        <pc:picChg chg="mod">
          <ac:chgData name="Rafael Meza" userId="4c6393f8-c2f8-438d-9dd9-4397ec8c9059" providerId="ADAL" clId="{F656D4E0-3027-2C4E-9E77-C0DF5CBC17EE}" dt="2022-11-06T18:48:03.588" v="44" actId="1076"/>
          <ac:picMkLst>
            <pc:docMk/>
            <pc:sldMk cId="2461593253" sldId="270"/>
            <ac:picMk id="27" creationId="{A559E64E-F00A-50AF-DBA2-E34C5F777925}"/>
          </ac:picMkLst>
        </pc:picChg>
        <pc:picChg chg="mod">
          <ac:chgData name="Rafael Meza" userId="4c6393f8-c2f8-438d-9dd9-4397ec8c9059" providerId="ADAL" clId="{F656D4E0-3027-2C4E-9E77-C0DF5CBC17EE}" dt="2022-11-06T18:46:30.791" v="24"/>
          <ac:picMkLst>
            <pc:docMk/>
            <pc:sldMk cId="2461593253" sldId="270"/>
            <ac:picMk id="32" creationId="{3CC2B3BF-1A8A-93C6-48BF-F16224BD2382}"/>
          </ac:picMkLst>
        </pc:picChg>
        <pc:picChg chg="mod">
          <ac:chgData name="Rafael Meza" userId="4c6393f8-c2f8-438d-9dd9-4397ec8c9059" providerId="ADAL" clId="{F656D4E0-3027-2C4E-9E77-C0DF5CBC17EE}" dt="2022-11-06T18:47:02.584" v="29"/>
          <ac:picMkLst>
            <pc:docMk/>
            <pc:sldMk cId="2461593253" sldId="270"/>
            <ac:picMk id="43" creationId="{23762A65-D2BD-6240-E381-433287A36103}"/>
          </ac:picMkLst>
        </pc:picChg>
        <pc:picChg chg="mod">
          <ac:chgData name="Rafael Meza" userId="4c6393f8-c2f8-438d-9dd9-4397ec8c9059" providerId="ADAL" clId="{F656D4E0-3027-2C4E-9E77-C0DF5CBC17EE}" dt="2022-11-06T18:48:40.232" v="50"/>
          <ac:picMkLst>
            <pc:docMk/>
            <pc:sldMk cId="2461593253" sldId="270"/>
            <ac:picMk id="74" creationId="{F8A33C08-A7CF-65B7-DA37-9DA399CBE00A}"/>
          </ac:picMkLst>
        </pc:picChg>
        <pc:picChg chg="mod">
          <ac:chgData name="Rafael Meza" userId="4c6393f8-c2f8-438d-9dd9-4397ec8c9059" providerId="ADAL" clId="{F656D4E0-3027-2C4E-9E77-C0DF5CBC17EE}" dt="2022-11-06T18:57:08.607" v="87" actId="14100"/>
          <ac:picMkLst>
            <pc:docMk/>
            <pc:sldMk cId="2461593253" sldId="270"/>
            <ac:picMk id="75" creationId="{F9CA0FE6-8AC2-6135-9E3D-A86F33AA422F}"/>
          </ac:picMkLst>
        </pc:picChg>
        <pc:cxnChg chg="mod">
          <ac:chgData name="Rafael Meza" userId="4c6393f8-c2f8-438d-9dd9-4397ec8c9059" providerId="ADAL" clId="{F656D4E0-3027-2C4E-9E77-C0DF5CBC17EE}" dt="2022-11-06T18:46:30.791" v="24"/>
          <ac:cxnSpMkLst>
            <pc:docMk/>
            <pc:sldMk cId="2461593253" sldId="270"/>
            <ac:cxnSpMk id="35" creationId="{A1382E4E-12C9-7C55-4B7F-93133362AD99}"/>
          </ac:cxnSpMkLst>
        </pc:cxnChg>
        <pc:cxnChg chg="mod">
          <ac:chgData name="Rafael Meza" userId="4c6393f8-c2f8-438d-9dd9-4397ec8c9059" providerId="ADAL" clId="{F656D4E0-3027-2C4E-9E77-C0DF5CBC17EE}" dt="2022-11-06T18:46:30.791" v="24"/>
          <ac:cxnSpMkLst>
            <pc:docMk/>
            <pc:sldMk cId="2461593253" sldId="270"/>
            <ac:cxnSpMk id="36" creationId="{23974AE5-3835-438F-1C00-67EFE5B5881D}"/>
          </ac:cxnSpMkLst>
        </pc:cxnChg>
        <pc:cxnChg chg="mod">
          <ac:chgData name="Rafael Meza" userId="4c6393f8-c2f8-438d-9dd9-4397ec8c9059" providerId="ADAL" clId="{F656D4E0-3027-2C4E-9E77-C0DF5CBC17EE}" dt="2022-11-06T18:46:30.791" v="24"/>
          <ac:cxnSpMkLst>
            <pc:docMk/>
            <pc:sldMk cId="2461593253" sldId="270"/>
            <ac:cxnSpMk id="37" creationId="{8473ED60-72A7-F2E2-5662-4BC7E7204BE9}"/>
          </ac:cxnSpMkLst>
        </pc:cxnChg>
        <pc:cxnChg chg="mod">
          <ac:chgData name="Rafael Meza" userId="4c6393f8-c2f8-438d-9dd9-4397ec8c9059" providerId="ADAL" clId="{F656D4E0-3027-2C4E-9E77-C0DF5CBC17EE}" dt="2022-11-06T18:47:02.584" v="29"/>
          <ac:cxnSpMkLst>
            <pc:docMk/>
            <pc:sldMk cId="2461593253" sldId="270"/>
            <ac:cxnSpMk id="46" creationId="{BCC88A22-77B2-0924-21D5-AAD9AFEB640B}"/>
          </ac:cxnSpMkLst>
        </pc:cxnChg>
        <pc:cxnChg chg="mod">
          <ac:chgData name="Rafael Meza" userId="4c6393f8-c2f8-438d-9dd9-4397ec8c9059" providerId="ADAL" clId="{F656D4E0-3027-2C4E-9E77-C0DF5CBC17EE}" dt="2022-11-06T18:47:02.584" v="29"/>
          <ac:cxnSpMkLst>
            <pc:docMk/>
            <pc:sldMk cId="2461593253" sldId="270"/>
            <ac:cxnSpMk id="47" creationId="{E3F2DA32-F26A-A40D-796B-CBE5FA1F9961}"/>
          </ac:cxnSpMkLst>
        </pc:cxnChg>
        <pc:cxnChg chg="mod">
          <ac:chgData name="Rafael Meza" userId="4c6393f8-c2f8-438d-9dd9-4397ec8c9059" providerId="ADAL" clId="{F656D4E0-3027-2C4E-9E77-C0DF5CBC17EE}" dt="2022-11-06T18:47:02.584" v="29"/>
          <ac:cxnSpMkLst>
            <pc:docMk/>
            <pc:sldMk cId="2461593253" sldId="270"/>
            <ac:cxnSpMk id="48" creationId="{B4D07952-3369-0E15-8159-FDDAAF94190A}"/>
          </ac:cxnSpMkLst>
        </pc:cxnChg>
      </pc:sldChg>
      <pc:sldChg chg="modSp">
        <pc:chgData name="Rafael Meza" userId="4c6393f8-c2f8-438d-9dd9-4397ec8c9059" providerId="ADAL" clId="{F656D4E0-3027-2C4E-9E77-C0DF5CBC17EE}" dt="2022-11-06T18:37:07.917" v="1" actId="11530"/>
        <pc:sldMkLst>
          <pc:docMk/>
          <pc:sldMk cId="3648978169" sldId="280"/>
        </pc:sldMkLst>
        <pc:picChg chg="mod">
          <ac:chgData name="Rafael Meza" userId="4c6393f8-c2f8-438d-9dd9-4397ec8c9059" providerId="ADAL" clId="{F656D4E0-3027-2C4E-9E77-C0DF5CBC17EE}" dt="2022-11-06T18:37:01.633" v="0" actId="11530"/>
          <ac:picMkLst>
            <pc:docMk/>
            <pc:sldMk cId="3648978169" sldId="280"/>
            <ac:picMk id="10" creationId="{733DDEFC-A06F-E726-0201-BD66F98130E2}"/>
          </ac:picMkLst>
        </pc:picChg>
        <pc:picChg chg="mod">
          <ac:chgData name="Rafael Meza" userId="4c6393f8-c2f8-438d-9dd9-4397ec8c9059" providerId="ADAL" clId="{F656D4E0-3027-2C4E-9E77-C0DF5CBC17EE}" dt="2022-11-06T18:37:07.917" v="1" actId="11530"/>
          <ac:picMkLst>
            <pc:docMk/>
            <pc:sldMk cId="3648978169" sldId="280"/>
            <ac:picMk id="3074" creationId="{1991C3B0-5193-7DB9-D58A-463F8C3EF560}"/>
          </ac:picMkLst>
        </pc:picChg>
      </pc:sldChg>
      <pc:sldChg chg="mod modShow">
        <pc:chgData name="Rafael Meza" userId="4c6393f8-c2f8-438d-9dd9-4397ec8c9059" providerId="ADAL" clId="{F656D4E0-3027-2C4E-9E77-C0DF5CBC17EE}" dt="2022-11-06T18:59:21.432" v="89" actId="729"/>
        <pc:sldMkLst>
          <pc:docMk/>
          <pc:sldMk cId="2426727982" sldId="281"/>
        </pc:sldMkLst>
      </pc:sldChg>
      <pc:sldChg chg="addSp delSp modSp add mod modAnim addCm">
        <pc:chgData name="Rafael Meza" userId="4c6393f8-c2f8-438d-9dd9-4397ec8c9059" providerId="ADAL" clId="{F656D4E0-3027-2C4E-9E77-C0DF5CBC17EE}" dt="2022-11-06T18:55:59.224" v="86"/>
        <pc:sldMkLst>
          <pc:docMk/>
          <pc:sldMk cId="3566069390" sldId="289"/>
        </pc:sldMkLst>
        <pc:spChg chg="mod">
          <ac:chgData name="Rafael Meza" userId="4c6393f8-c2f8-438d-9dd9-4397ec8c9059" providerId="ADAL" clId="{F656D4E0-3027-2C4E-9E77-C0DF5CBC17EE}" dt="2022-11-06T18:46:59.025" v="28" actId="164"/>
          <ac:spMkLst>
            <pc:docMk/>
            <pc:sldMk cId="3566069390" sldId="289"/>
            <ac:spMk id="6" creationId="{83DCF08F-F358-78F1-4AAE-70D8F8B64430}"/>
          </ac:spMkLst>
        </pc:spChg>
        <pc:spChg chg="mod">
          <ac:chgData name="Rafael Meza" userId="4c6393f8-c2f8-438d-9dd9-4397ec8c9059" providerId="ADAL" clId="{F656D4E0-3027-2C4E-9E77-C0DF5CBC17EE}" dt="2022-11-06T18:46:59.025" v="28" actId="164"/>
          <ac:spMkLst>
            <pc:docMk/>
            <pc:sldMk cId="3566069390" sldId="289"/>
            <ac:spMk id="7" creationId="{D464764F-6C87-3591-3048-A1E0E46964AE}"/>
          </ac:spMkLst>
        </pc:spChg>
        <pc:spChg chg="mod">
          <ac:chgData name="Rafael Meza" userId="4c6393f8-c2f8-438d-9dd9-4397ec8c9059" providerId="ADAL" clId="{F656D4E0-3027-2C4E-9E77-C0DF5CBC17EE}" dt="2022-11-06T18:46:59.025" v="28" actId="164"/>
          <ac:spMkLst>
            <pc:docMk/>
            <pc:sldMk cId="3566069390" sldId="289"/>
            <ac:spMk id="8" creationId="{84D97582-969C-EBA9-EA01-140C32980CF7}"/>
          </ac:spMkLst>
        </pc:spChg>
        <pc:spChg chg="mod">
          <ac:chgData name="Rafael Meza" userId="4c6393f8-c2f8-438d-9dd9-4397ec8c9059" providerId="ADAL" clId="{F656D4E0-3027-2C4E-9E77-C0DF5CBC17EE}" dt="2022-11-06T18:46:59.025" v="28" actId="164"/>
          <ac:spMkLst>
            <pc:docMk/>
            <pc:sldMk cId="3566069390" sldId="289"/>
            <ac:spMk id="9" creationId="{B2DA14C4-79BB-109E-1B18-DD8542E593D8}"/>
          </ac:spMkLst>
        </pc:spChg>
        <pc:spChg chg="mod">
          <ac:chgData name="Rafael Meza" userId="4c6393f8-c2f8-438d-9dd9-4397ec8c9059" providerId="ADAL" clId="{F656D4E0-3027-2C4E-9E77-C0DF5CBC17EE}" dt="2022-11-06T18:46:59.025" v="28" actId="164"/>
          <ac:spMkLst>
            <pc:docMk/>
            <pc:sldMk cId="3566069390" sldId="289"/>
            <ac:spMk id="10" creationId="{BF830C36-9778-51EA-26A9-279BD861CC26}"/>
          </ac:spMkLst>
        </pc:spChg>
        <pc:spChg chg="mod">
          <ac:chgData name="Rafael Meza" userId="4c6393f8-c2f8-438d-9dd9-4397ec8c9059" providerId="ADAL" clId="{F656D4E0-3027-2C4E-9E77-C0DF5CBC17EE}" dt="2022-11-06T18:46:59.025" v="28" actId="164"/>
          <ac:spMkLst>
            <pc:docMk/>
            <pc:sldMk cId="3566069390" sldId="289"/>
            <ac:spMk id="11" creationId="{972564EA-12EA-FE1F-0624-F4BDD2A21BF4}"/>
          </ac:spMkLst>
        </pc:spChg>
        <pc:spChg chg="mod">
          <ac:chgData name="Rafael Meza" userId="4c6393f8-c2f8-438d-9dd9-4397ec8c9059" providerId="ADAL" clId="{F656D4E0-3027-2C4E-9E77-C0DF5CBC17EE}" dt="2022-11-06T18:46:59.025" v="28" actId="164"/>
          <ac:spMkLst>
            <pc:docMk/>
            <pc:sldMk cId="3566069390" sldId="289"/>
            <ac:spMk id="12" creationId="{09F89F5E-D669-2C87-4326-F3905BCD9EF7}"/>
          </ac:spMkLst>
        </pc:spChg>
        <pc:spChg chg="mod">
          <ac:chgData name="Rafael Meza" userId="4c6393f8-c2f8-438d-9dd9-4397ec8c9059" providerId="ADAL" clId="{F656D4E0-3027-2C4E-9E77-C0DF5CBC17EE}" dt="2022-11-06T18:46:59.025" v="28" actId="164"/>
          <ac:spMkLst>
            <pc:docMk/>
            <pc:sldMk cId="3566069390" sldId="289"/>
            <ac:spMk id="13" creationId="{AF3244D3-C8A0-C7A2-CDB4-40D2E255394B}"/>
          </ac:spMkLst>
        </pc:spChg>
        <pc:spChg chg="mod">
          <ac:chgData name="Rafael Meza" userId="4c6393f8-c2f8-438d-9dd9-4397ec8c9059" providerId="ADAL" clId="{F656D4E0-3027-2C4E-9E77-C0DF5CBC17EE}" dt="2022-11-06T18:46:59.025" v="28" actId="164"/>
          <ac:spMkLst>
            <pc:docMk/>
            <pc:sldMk cId="3566069390" sldId="289"/>
            <ac:spMk id="14" creationId="{A9288B23-BD15-A2AB-B878-3752CA472943}"/>
          </ac:spMkLst>
        </pc:spChg>
        <pc:spChg chg="mod">
          <ac:chgData name="Rafael Meza" userId="4c6393f8-c2f8-438d-9dd9-4397ec8c9059" providerId="ADAL" clId="{F656D4E0-3027-2C4E-9E77-C0DF5CBC17EE}" dt="2022-11-06T18:46:59.025" v="28" actId="164"/>
          <ac:spMkLst>
            <pc:docMk/>
            <pc:sldMk cId="3566069390" sldId="289"/>
            <ac:spMk id="16" creationId="{4506D823-C138-3DE9-6EEE-5153BC9DF19F}"/>
          </ac:spMkLst>
        </pc:spChg>
        <pc:spChg chg="mod">
          <ac:chgData name="Rafael Meza" userId="4c6393f8-c2f8-438d-9dd9-4397ec8c9059" providerId="ADAL" clId="{F656D4E0-3027-2C4E-9E77-C0DF5CBC17EE}" dt="2022-11-06T18:46:59.025" v="28" actId="164"/>
          <ac:spMkLst>
            <pc:docMk/>
            <pc:sldMk cId="3566069390" sldId="289"/>
            <ac:spMk id="18" creationId="{F7C1AD58-4981-CFB9-9689-7441FCACC6CE}"/>
          </ac:spMkLst>
        </pc:spChg>
        <pc:spChg chg="mod">
          <ac:chgData name="Rafael Meza" userId="4c6393f8-c2f8-438d-9dd9-4397ec8c9059" providerId="ADAL" clId="{F656D4E0-3027-2C4E-9E77-C0DF5CBC17EE}" dt="2022-11-06T18:46:59.025" v="28" actId="164"/>
          <ac:spMkLst>
            <pc:docMk/>
            <pc:sldMk cId="3566069390" sldId="289"/>
            <ac:spMk id="19" creationId="{879F702D-9DC4-80ED-F719-04E5163E7000}"/>
          </ac:spMkLst>
        </pc:spChg>
        <pc:spChg chg="mod">
          <ac:chgData name="Rafael Meza" userId="4c6393f8-c2f8-438d-9dd9-4397ec8c9059" providerId="ADAL" clId="{F656D4E0-3027-2C4E-9E77-C0DF5CBC17EE}" dt="2022-11-06T18:46:59.025" v="28" actId="164"/>
          <ac:spMkLst>
            <pc:docMk/>
            <pc:sldMk cId="3566069390" sldId="289"/>
            <ac:spMk id="20" creationId="{F489CC76-8E9E-A811-DFB2-14671C22D56A}"/>
          </ac:spMkLst>
        </pc:spChg>
        <pc:spChg chg="mod">
          <ac:chgData name="Rafael Meza" userId="4c6393f8-c2f8-438d-9dd9-4397ec8c9059" providerId="ADAL" clId="{F656D4E0-3027-2C4E-9E77-C0DF5CBC17EE}" dt="2022-11-06T18:46:59.025" v="28" actId="164"/>
          <ac:spMkLst>
            <pc:docMk/>
            <pc:sldMk cId="3566069390" sldId="289"/>
            <ac:spMk id="21" creationId="{4D329A50-C87F-823E-6759-D6B1F473E331}"/>
          </ac:spMkLst>
        </pc:spChg>
        <pc:spChg chg="mod">
          <ac:chgData name="Rafael Meza" userId="4c6393f8-c2f8-438d-9dd9-4397ec8c9059" providerId="ADAL" clId="{F656D4E0-3027-2C4E-9E77-C0DF5CBC17EE}" dt="2022-11-06T18:46:25.065" v="22" actId="164"/>
          <ac:spMkLst>
            <pc:docMk/>
            <pc:sldMk cId="3566069390" sldId="289"/>
            <ac:spMk id="25" creationId="{98ECB1C3-5689-8126-9C30-1C651FEDE56D}"/>
          </ac:spMkLst>
        </pc:spChg>
        <pc:spChg chg="mod">
          <ac:chgData name="Rafael Meza" userId="4c6393f8-c2f8-438d-9dd9-4397ec8c9059" providerId="ADAL" clId="{F656D4E0-3027-2C4E-9E77-C0DF5CBC17EE}" dt="2022-11-06T18:46:25.065" v="22" actId="164"/>
          <ac:spMkLst>
            <pc:docMk/>
            <pc:sldMk cId="3566069390" sldId="289"/>
            <ac:spMk id="26" creationId="{808E89C2-3A5F-82AB-D07D-A703880147A4}"/>
          </ac:spMkLst>
        </pc:spChg>
        <pc:spChg chg="add del mod topLvl">
          <ac:chgData name="Rafael Meza" userId="4c6393f8-c2f8-438d-9dd9-4397ec8c9059" providerId="ADAL" clId="{F656D4E0-3027-2C4E-9E77-C0DF5CBC17EE}" dt="2022-11-06T18:51:31.566" v="69" actId="14100"/>
          <ac:spMkLst>
            <pc:docMk/>
            <pc:sldMk cId="3566069390" sldId="289"/>
            <ac:spMk id="27" creationId="{B868A843-154F-7255-BBB2-2E6F71130E5D}"/>
          </ac:spMkLst>
        </pc:spChg>
        <pc:spChg chg="add mod">
          <ac:chgData name="Rafael Meza" userId="4c6393f8-c2f8-438d-9dd9-4397ec8c9059" providerId="ADAL" clId="{F656D4E0-3027-2C4E-9E77-C0DF5CBC17EE}" dt="2022-11-06T18:55:17.630" v="83" actId="1076"/>
          <ac:spMkLst>
            <pc:docMk/>
            <pc:sldMk cId="3566069390" sldId="289"/>
            <ac:spMk id="32" creationId="{B1BC87B3-E74F-0A17-0F3F-91F4FA512587}"/>
          </ac:spMkLst>
        </pc:spChg>
        <pc:spChg chg="mod">
          <ac:chgData name="Rafael Meza" userId="4c6393f8-c2f8-438d-9dd9-4397ec8c9059" providerId="ADAL" clId="{F656D4E0-3027-2C4E-9E77-C0DF5CBC17EE}" dt="2022-11-06T18:46:25.065" v="22" actId="164"/>
          <ac:spMkLst>
            <pc:docMk/>
            <pc:sldMk cId="3566069390" sldId="289"/>
            <ac:spMk id="33" creationId="{269073E7-8A49-B2EF-DA7F-9B1344656D0B}"/>
          </ac:spMkLst>
        </pc:spChg>
        <pc:spChg chg="mod">
          <ac:chgData name="Rafael Meza" userId="4c6393f8-c2f8-438d-9dd9-4397ec8c9059" providerId="ADAL" clId="{F656D4E0-3027-2C4E-9E77-C0DF5CBC17EE}" dt="2022-11-06T18:46:25.065" v="22" actId="164"/>
          <ac:spMkLst>
            <pc:docMk/>
            <pc:sldMk cId="3566069390" sldId="289"/>
            <ac:spMk id="34" creationId="{C1468027-4CDE-BC88-9431-0CF8F864AD6D}"/>
          </ac:spMkLst>
        </pc:spChg>
        <pc:spChg chg="add del mod">
          <ac:chgData name="Rafael Meza" userId="4c6393f8-c2f8-438d-9dd9-4397ec8c9059" providerId="ADAL" clId="{F656D4E0-3027-2C4E-9E77-C0DF5CBC17EE}" dt="2022-11-06T18:54:29.611" v="74"/>
          <ac:spMkLst>
            <pc:docMk/>
            <pc:sldMk cId="3566069390" sldId="289"/>
            <ac:spMk id="35" creationId="{EABA701D-F095-43C7-17DB-FF424F51346D}"/>
          </ac:spMkLst>
        </pc:spChg>
        <pc:spChg chg="mod">
          <ac:chgData name="Rafael Meza" userId="4c6393f8-c2f8-438d-9dd9-4397ec8c9059" providerId="ADAL" clId="{F656D4E0-3027-2C4E-9E77-C0DF5CBC17EE}" dt="2022-11-06T18:46:25.065" v="22" actId="164"/>
          <ac:spMkLst>
            <pc:docMk/>
            <pc:sldMk cId="3566069390" sldId="289"/>
            <ac:spMk id="48" creationId="{58D9E262-21DF-35A7-30EB-5E3BFA0655A3}"/>
          </ac:spMkLst>
        </pc:spChg>
        <pc:spChg chg="mod">
          <ac:chgData name="Rafael Meza" userId="4c6393f8-c2f8-438d-9dd9-4397ec8c9059" providerId="ADAL" clId="{F656D4E0-3027-2C4E-9E77-C0DF5CBC17EE}" dt="2022-11-06T18:46:25.065" v="22" actId="164"/>
          <ac:spMkLst>
            <pc:docMk/>
            <pc:sldMk cId="3566069390" sldId="289"/>
            <ac:spMk id="56" creationId="{A1BFF20D-9705-65B4-7D8A-DF317274BBDF}"/>
          </ac:spMkLst>
        </pc:spChg>
        <pc:spChg chg="mod">
          <ac:chgData name="Rafael Meza" userId="4c6393f8-c2f8-438d-9dd9-4397ec8c9059" providerId="ADAL" clId="{F656D4E0-3027-2C4E-9E77-C0DF5CBC17EE}" dt="2022-11-06T18:48:35.639" v="48" actId="164"/>
          <ac:spMkLst>
            <pc:docMk/>
            <pc:sldMk cId="3566069390" sldId="289"/>
            <ac:spMk id="57" creationId="{21BEB75A-FF0B-55E0-8A94-457AF33F4362}"/>
          </ac:spMkLst>
        </pc:spChg>
        <pc:spChg chg="mod">
          <ac:chgData name="Rafael Meza" userId="4c6393f8-c2f8-438d-9dd9-4397ec8c9059" providerId="ADAL" clId="{F656D4E0-3027-2C4E-9E77-C0DF5CBC17EE}" dt="2022-11-06T18:46:59.025" v="28" actId="164"/>
          <ac:spMkLst>
            <pc:docMk/>
            <pc:sldMk cId="3566069390" sldId="289"/>
            <ac:spMk id="61" creationId="{3B205501-6F5C-33AF-83A6-73E3741A646C}"/>
          </ac:spMkLst>
        </pc:spChg>
        <pc:spChg chg="mod">
          <ac:chgData name="Rafael Meza" userId="4c6393f8-c2f8-438d-9dd9-4397ec8c9059" providerId="ADAL" clId="{F656D4E0-3027-2C4E-9E77-C0DF5CBC17EE}" dt="2022-11-06T18:46:59.025" v="28" actId="164"/>
          <ac:spMkLst>
            <pc:docMk/>
            <pc:sldMk cId="3566069390" sldId="289"/>
            <ac:spMk id="62" creationId="{E5865A54-DAB7-B1F7-0AC7-5D395F6A44DC}"/>
          </ac:spMkLst>
        </pc:spChg>
        <pc:grpChg chg="add del mod">
          <ac:chgData name="Rafael Meza" userId="4c6393f8-c2f8-438d-9dd9-4397ec8c9059" providerId="ADAL" clId="{F656D4E0-3027-2C4E-9E77-C0DF5CBC17EE}" dt="2022-11-06T18:46:28.422" v="23" actId="21"/>
          <ac:grpSpMkLst>
            <pc:docMk/>
            <pc:sldMk cId="3566069390" sldId="289"/>
            <ac:grpSpMk id="4" creationId="{9F0152B5-D02C-C077-987C-C4A72E31430B}"/>
          </ac:grpSpMkLst>
        </pc:grpChg>
        <pc:grpChg chg="add del mod">
          <ac:chgData name="Rafael Meza" userId="4c6393f8-c2f8-438d-9dd9-4397ec8c9059" providerId="ADAL" clId="{F656D4E0-3027-2C4E-9E77-C0DF5CBC17EE}" dt="2022-11-06T18:47:10.561" v="31" actId="21"/>
          <ac:grpSpMkLst>
            <pc:docMk/>
            <pc:sldMk cId="3566069390" sldId="289"/>
            <ac:grpSpMk id="15" creationId="{AC02D044-59D5-985F-83F8-A19CE527AAD2}"/>
          </ac:grpSpMkLst>
        </pc:grpChg>
        <pc:grpChg chg="add del mod">
          <ac:chgData name="Rafael Meza" userId="4c6393f8-c2f8-438d-9dd9-4397ec8c9059" providerId="ADAL" clId="{F656D4E0-3027-2C4E-9E77-C0DF5CBC17EE}" dt="2022-11-06T18:48:37.465" v="49" actId="21"/>
          <ac:grpSpMkLst>
            <pc:docMk/>
            <pc:sldMk cId="3566069390" sldId="289"/>
            <ac:grpSpMk id="17" creationId="{3C1BFBE5-A67D-53A8-09A2-9A4523C98192}"/>
          </ac:grpSpMkLst>
        </pc:grpChg>
        <pc:grpChg chg="add del mod">
          <ac:chgData name="Rafael Meza" userId="4c6393f8-c2f8-438d-9dd9-4397ec8c9059" providerId="ADAL" clId="{F656D4E0-3027-2C4E-9E77-C0DF5CBC17EE}" dt="2022-11-06T18:49:31.536" v="55" actId="165"/>
          <ac:grpSpMkLst>
            <pc:docMk/>
            <pc:sldMk cId="3566069390" sldId="289"/>
            <ac:grpSpMk id="23" creationId="{385FAF3B-55A5-5D3D-D61C-EAB3DE5F4C51}"/>
          </ac:grpSpMkLst>
        </pc:grpChg>
        <pc:grpChg chg="mod">
          <ac:chgData name="Rafael Meza" userId="4c6393f8-c2f8-438d-9dd9-4397ec8c9059" providerId="ADAL" clId="{F656D4E0-3027-2C4E-9E77-C0DF5CBC17EE}" dt="2022-11-06T18:46:59.025" v="28" actId="164"/>
          <ac:grpSpMkLst>
            <pc:docMk/>
            <pc:sldMk cId="3566069390" sldId="289"/>
            <ac:grpSpMk id="24" creationId="{225E4DFA-AE45-0FFC-552B-106CC59A8E89}"/>
          </ac:grpSpMkLst>
        </pc:grpChg>
        <pc:picChg chg="mod">
          <ac:chgData name="Rafael Meza" userId="4c6393f8-c2f8-438d-9dd9-4397ec8c9059" providerId="ADAL" clId="{F656D4E0-3027-2C4E-9E77-C0DF5CBC17EE}" dt="2022-11-06T18:46:25.065" v="22" actId="164"/>
          <ac:picMkLst>
            <pc:docMk/>
            <pc:sldMk cId="3566069390" sldId="289"/>
            <ac:picMk id="22" creationId="{D393A21E-1692-B3E1-88CF-B4AD4726B5F0}"/>
          </ac:picMkLst>
        </pc:picChg>
        <pc:picChg chg="add del mod topLvl">
          <ac:chgData name="Rafael Meza" userId="4c6393f8-c2f8-438d-9dd9-4397ec8c9059" providerId="ADAL" clId="{F656D4E0-3027-2C4E-9E77-C0DF5CBC17EE}" dt="2022-11-06T18:49:55.877" v="63" actId="478"/>
          <ac:picMkLst>
            <pc:docMk/>
            <pc:sldMk cId="3566069390" sldId="289"/>
            <ac:picMk id="29" creationId="{96BDB7D1-6654-D0F8-30F0-0771A1EB1F48}"/>
          </ac:picMkLst>
        </pc:picChg>
        <pc:picChg chg="add del mod topLvl">
          <ac:chgData name="Rafael Meza" userId="4c6393f8-c2f8-438d-9dd9-4397ec8c9059" providerId="ADAL" clId="{F656D4E0-3027-2C4E-9E77-C0DF5CBC17EE}" dt="2022-11-06T18:49:53.927" v="62" actId="478"/>
          <ac:picMkLst>
            <pc:docMk/>
            <pc:sldMk cId="3566069390" sldId="289"/>
            <ac:picMk id="31" creationId="{353988A6-35D5-6061-3F8B-8AD531765C73}"/>
          </ac:picMkLst>
        </pc:picChg>
        <pc:picChg chg="mod">
          <ac:chgData name="Rafael Meza" userId="4c6393f8-c2f8-438d-9dd9-4397ec8c9059" providerId="ADAL" clId="{F656D4E0-3027-2C4E-9E77-C0DF5CBC17EE}" dt="2022-11-06T18:48:35.639" v="48" actId="164"/>
          <ac:picMkLst>
            <pc:docMk/>
            <pc:sldMk cId="3566069390" sldId="289"/>
            <ac:picMk id="63" creationId="{F263D5EE-79B1-5A75-F5AF-94A6298CA328}"/>
          </ac:picMkLst>
        </pc:picChg>
        <pc:picChg chg="mod">
          <ac:chgData name="Rafael Meza" userId="4c6393f8-c2f8-438d-9dd9-4397ec8c9059" providerId="ADAL" clId="{F656D4E0-3027-2C4E-9E77-C0DF5CBC17EE}" dt="2022-11-06T18:48:35.639" v="48" actId="164"/>
          <ac:picMkLst>
            <pc:docMk/>
            <pc:sldMk cId="3566069390" sldId="289"/>
            <ac:picMk id="65" creationId="{7FA854E6-EF15-125F-CF68-7CE546281B7F}"/>
          </ac:picMkLst>
        </pc:picChg>
        <pc:picChg chg="add mod">
          <ac:chgData name="Rafael Meza" userId="4c6393f8-c2f8-438d-9dd9-4397ec8c9059" providerId="ADAL" clId="{F656D4E0-3027-2C4E-9E77-C0DF5CBC17EE}" dt="2022-11-06T18:51:38.579" v="70" actId="11530"/>
          <ac:picMkLst>
            <pc:docMk/>
            <pc:sldMk cId="3566069390" sldId="289"/>
            <ac:picMk id="1026" creationId="{26526053-338A-5046-DF39-C95DF2FEEE41}"/>
          </ac:picMkLst>
        </pc:picChg>
        <pc:picChg chg="add mod">
          <ac:chgData name="Rafael Meza" userId="4c6393f8-c2f8-438d-9dd9-4397ec8c9059" providerId="ADAL" clId="{F656D4E0-3027-2C4E-9E77-C0DF5CBC17EE}" dt="2022-11-06T18:55:29.300" v="85" actId="11530"/>
          <ac:picMkLst>
            <pc:docMk/>
            <pc:sldMk cId="3566069390" sldId="289"/>
            <ac:picMk id="1028" creationId="{F710238C-97DC-CF48-AB50-07DFB4616107}"/>
          </ac:picMkLst>
        </pc:picChg>
        <pc:cxnChg chg="mod">
          <ac:chgData name="Rafael Meza" userId="4c6393f8-c2f8-438d-9dd9-4397ec8c9059" providerId="ADAL" clId="{F656D4E0-3027-2C4E-9E77-C0DF5CBC17EE}" dt="2022-11-06T18:46:25.065" v="22" actId="164"/>
          <ac:cxnSpMkLst>
            <pc:docMk/>
            <pc:sldMk cId="3566069390" sldId="289"/>
            <ac:cxnSpMk id="28" creationId="{218B19CE-F3AE-6B84-5D50-90AEA4BEFC60}"/>
          </ac:cxnSpMkLst>
        </pc:cxnChg>
        <pc:cxnChg chg="mod">
          <ac:chgData name="Rafael Meza" userId="4c6393f8-c2f8-438d-9dd9-4397ec8c9059" providerId="ADAL" clId="{F656D4E0-3027-2C4E-9E77-C0DF5CBC17EE}" dt="2022-11-06T18:46:25.065" v="22" actId="164"/>
          <ac:cxnSpMkLst>
            <pc:docMk/>
            <pc:sldMk cId="3566069390" sldId="289"/>
            <ac:cxnSpMk id="30" creationId="{EA814DD9-F2E3-109D-8DAB-1F9CC688AB70}"/>
          </ac:cxnSpMkLst>
        </pc:cxnChg>
        <pc:cxnChg chg="mod">
          <ac:chgData name="Rafael Meza" userId="4c6393f8-c2f8-438d-9dd9-4397ec8c9059" providerId="ADAL" clId="{F656D4E0-3027-2C4E-9E77-C0DF5CBC17EE}" dt="2022-11-06T18:46:25.065" v="22" actId="164"/>
          <ac:cxnSpMkLst>
            <pc:docMk/>
            <pc:sldMk cId="3566069390" sldId="289"/>
            <ac:cxnSpMk id="46" creationId="{0A1F8D7B-F8C2-7553-EB43-414394A73AD2}"/>
          </ac:cxnSpMkLst>
        </pc:cxnChg>
      </pc:sldChg>
      <pc:sldChg chg="mod modShow">
        <pc:chgData name="Rafael Meza" userId="4c6393f8-c2f8-438d-9dd9-4397ec8c9059" providerId="ADAL" clId="{F656D4E0-3027-2C4E-9E77-C0DF5CBC17EE}" dt="2022-11-06T21:39:19.150" v="1459" actId="729"/>
        <pc:sldMkLst>
          <pc:docMk/>
          <pc:sldMk cId="588956045" sldId="302"/>
        </pc:sldMkLst>
      </pc:sldChg>
      <pc:sldChg chg="mod modShow">
        <pc:chgData name="Rafael Meza" userId="4c6393f8-c2f8-438d-9dd9-4397ec8c9059" providerId="ADAL" clId="{F656D4E0-3027-2C4E-9E77-C0DF5CBC17EE}" dt="2022-11-06T21:39:28.697" v="1461" actId="729"/>
        <pc:sldMkLst>
          <pc:docMk/>
          <pc:sldMk cId="1806962072" sldId="303"/>
        </pc:sldMkLst>
      </pc:sldChg>
      <pc:sldChg chg="modSp mod">
        <pc:chgData name="Rafael Meza" userId="4c6393f8-c2f8-438d-9dd9-4397ec8c9059" providerId="ADAL" clId="{F656D4E0-3027-2C4E-9E77-C0DF5CBC17EE}" dt="2022-11-06T19:14:18.608" v="215" actId="1076"/>
        <pc:sldMkLst>
          <pc:docMk/>
          <pc:sldMk cId="465509008" sldId="305"/>
        </pc:sldMkLst>
        <pc:spChg chg="mod">
          <ac:chgData name="Rafael Meza" userId="4c6393f8-c2f8-438d-9dd9-4397ec8c9059" providerId="ADAL" clId="{F656D4E0-3027-2C4E-9E77-C0DF5CBC17EE}" dt="2022-11-06T19:14:12.353" v="214" actId="1076"/>
          <ac:spMkLst>
            <pc:docMk/>
            <pc:sldMk cId="465509008" sldId="305"/>
            <ac:spMk id="63" creationId="{BB400444-4C63-AE51-8C93-57D7DA514A72}"/>
          </ac:spMkLst>
        </pc:spChg>
        <pc:spChg chg="mod">
          <ac:chgData name="Rafael Meza" userId="4c6393f8-c2f8-438d-9dd9-4397ec8c9059" providerId="ADAL" clId="{F656D4E0-3027-2C4E-9E77-C0DF5CBC17EE}" dt="2022-11-06T19:14:04.455" v="213" actId="1076"/>
          <ac:spMkLst>
            <pc:docMk/>
            <pc:sldMk cId="465509008" sldId="305"/>
            <ac:spMk id="1025" creationId="{2BD2CCD2-B0DC-7A6C-244C-E0B2C0F3740A}"/>
          </ac:spMkLst>
        </pc:spChg>
        <pc:picChg chg="mod">
          <ac:chgData name="Rafael Meza" userId="4c6393f8-c2f8-438d-9dd9-4397ec8c9059" providerId="ADAL" clId="{F656D4E0-3027-2C4E-9E77-C0DF5CBC17EE}" dt="2022-11-06T19:14:18.608" v="215" actId="1076"/>
          <ac:picMkLst>
            <pc:docMk/>
            <pc:sldMk cId="465509008" sldId="305"/>
            <ac:picMk id="60" creationId="{788A6EEA-6D3C-1D9D-4852-28719E020687}"/>
          </ac:picMkLst>
        </pc:picChg>
      </pc:sldChg>
      <pc:sldChg chg="addSp delSp modSp mod modAnim">
        <pc:chgData name="Rafael Meza" userId="4c6393f8-c2f8-438d-9dd9-4397ec8c9059" providerId="ADAL" clId="{F656D4E0-3027-2C4E-9E77-C0DF5CBC17EE}" dt="2022-11-07T17:33:25.026" v="1494" actId="20577"/>
        <pc:sldMkLst>
          <pc:docMk/>
          <pc:sldMk cId="2002824176" sldId="311"/>
        </pc:sldMkLst>
        <pc:spChg chg="add mod">
          <ac:chgData name="Rafael Meza" userId="4c6393f8-c2f8-438d-9dd9-4397ec8c9059" providerId="ADAL" clId="{F656D4E0-3027-2C4E-9E77-C0DF5CBC17EE}" dt="2022-11-07T17:33:25.026" v="1494" actId="20577"/>
          <ac:spMkLst>
            <pc:docMk/>
            <pc:sldMk cId="2002824176" sldId="311"/>
            <ac:spMk id="6" creationId="{9DFF2342-6B2E-C8DD-12E1-83A4D39F434E}"/>
          </ac:spMkLst>
        </pc:spChg>
        <pc:spChg chg="mod">
          <ac:chgData name="Rafael Meza" userId="4c6393f8-c2f8-438d-9dd9-4397ec8c9059" providerId="ADAL" clId="{F656D4E0-3027-2C4E-9E77-C0DF5CBC17EE}" dt="2022-11-06T19:01:31.157" v="146" actId="1076"/>
          <ac:spMkLst>
            <pc:docMk/>
            <pc:sldMk cId="2002824176" sldId="311"/>
            <ac:spMk id="14" creationId="{110B520D-68AE-C922-2DDB-271322AD7A57}"/>
          </ac:spMkLst>
        </pc:spChg>
        <pc:spChg chg="del">
          <ac:chgData name="Rafael Meza" userId="4c6393f8-c2f8-438d-9dd9-4397ec8c9059" providerId="ADAL" clId="{F656D4E0-3027-2C4E-9E77-C0DF5CBC17EE}" dt="2022-11-06T19:01:06.495" v="129" actId="478"/>
          <ac:spMkLst>
            <pc:docMk/>
            <pc:sldMk cId="2002824176" sldId="311"/>
            <ac:spMk id="16" creationId="{7DE91E54-D96F-77AC-8AF4-EDB2D7406114}"/>
          </ac:spMkLst>
        </pc:spChg>
        <pc:spChg chg="mod">
          <ac:chgData name="Rafael Meza" userId="4c6393f8-c2f8-438d-9dd9-4397ec8c9059" providerId="ADAL" clId="{F656D4E0-3027-2C4E-9E77-C0DF5CBC17EE}" dt="2022-11-06T19:02:58.031" v="158" actId="1076"/>
          <ac:spMkLst>
            <pc:docMk/>
            <pc:sldMk cId="2002824176" sldId="311"/>
            <ac:spMk id="17" creationId="{58B191A2-217F-3A54-2894-76DF3E9380AB}"/>
          </ac:spMkLst>
        </pc:spChg>
        <pc:spChg chg="add mod">
          <ac:chgData name="Rafael Meza" userId="4c6393f8-c2f8-438d-9dd9-4397ec8c9059" providerId="ADAL" clId="{F656D4E0-3027-2C4E-9E77-C0DF5CBC17EE}" dt="2022-11-06T19:03:15.992" v="164" actId="1076"/>
          <ac:spMkLst>
            <pc:docMk/>
            <pc:sldMk cId="2002824176" sldId="311"/>
            <ac:spMk id="23" creationId="{B40F1D15-D776-6104-3893-31735E332CBB}"/>
          </ac:spMkLst>
        </pc:spChg>
        <pc:grpChg chg="mod">
          <ac:chgData name="Rafael Meza" userId="4c6393f8-c2f8-438d-9dd9-4397ec8c9059" providerId="ADAL" clId="{F656D4E0-3027-2C4E-9E77-C0DF5CBC17EE}" dt="2022-11-06T19:02:11.571" v="152" actId="164"/>
          <ac:grpSpMkLst>
            <pc:docMk/>
            <pc:sldMk cId="2002824176" sldId="311"/>
            <ac:grpSpMk id="2" creationId="{7932EAE7-88EC-D4F2-9B17-1648A35BFBCF}"/>
          </ac:grpSpMkLst>
        </pc:grpChg>
        <pc:grpChg chg="add mod">
          <ac:chgData name="Rafael Meza" userId="4c6393f8-c2f8-438d-9dd9-4397ec8c9059" providerId="ADAL" clId="{F656D4E0-3027-2C4E-9E77-C0DF5CBC17EE}" dt="2022-11-06T19:02:11.571" v="152" actId="164"/>
          <ac:grpSpMkLst>
            <pc:docMk/>
            <pc:sldMk cId="2002824176" sldId="311"/>
            <ac:grpSpMk id="18" creationId="{8D397006-1686-151D-3BC7-75AB96B0945B}"/>
          </ac:grpSpMkLst>
        </pc:grpChg>
        <pc:grpChg chg="add mod">
          <ac:chgData name="Rafael Meza" userId="4c6393f8-c2f8-438d-9dd9-4397ec8c9059" providerId="ADAL" clId="{F656D4E0-3027-2C4E-9E77-C0DF5CBC17EE}" dt="2022-11-06T19:02:14.554" v="154" actId="1076"/>
          <ac:grpSpMkLst>
            <pc:docMk/>
            <pc:sldMk cId="2002824176" sldId="311"/>
            <ac:grpSpMk id="22" creationId="{73605AE6-8A72-4CD2-C608-DE0853241E0A}"/>
          </ac:grpSpMkLst>
        </pc:grpChg>
        <pc:picChg chg="mod">
          <ac:chgData name="Rafael Meza" userId="4c6393f8-c2f8-438d-9dd9-4397ec8c9059" providerId="ADAL" clId="{F656D4E0-3027-2C4E-9E77-C0DF5CBC17EE}" dt="2022-11-06T19:02:01.553" v="150" actId="164"/>
          <ac:picMkLst>
            <pc:docMk/>
            <pc:sldMk cId="2002824176" sldId="311"/>
            <ac:picMk id="7" creationId="{567C91DA-6B9A-4A26-E4D4-640990BDCEC1}"/>
          </ac:picMkLst>
        </pc:picChg>
        <pc:picChg chg="add mod">
          <ac:chgData name="Rafael Meza" userId="4c6393f8-c2f8-438d-9dd9-4397ec8c9059" providerId="ADAL" clId="{F656D4E0-3027-2C4E-9E77-C0DF5CBC17EE}" dt="2022-11-06T19:01:47.644" v="149" actId="571"/>
          <ac:picMkLst>
            <pc:docMk/>
            <pc:sldMk cId="2002824176" sldId="311"/>
            <ac:picMk id="8" creationId="{7253ABF9-566E-BA74-4EEC-78A5CECBDCCB}"/>
          </ac:picMkLst>
        </pc:picChg>
        <pc:picChg chg="mod">
          <ac:chgData name="Rafael Meza" userId="4c6393f8-c2f8-438d-9dd9-4397ec8c9059" providerId="ADAL" clId="{F656D4E0-3027-2C4E-9E77-C0DF5CBC17EE}" dt="2022-11-06T19:02:01.553" v="150" actId="164"/>
          <ac:picMkLst>
            <pc:docMk/>
            <pc:sldMk cId="2002824176" sldId="311"/>
            <ac:picMk id="19" creationId="{2D57E256-E11F-CE77-8474-8EDE03F3294E}"/>
          </ac:picMkLst>
        </pc:picChg>
        <pc:picChg chg="mod">
          <ac:chgData name="Rafael Meza" userId="4c6393f8-c2f8-438d-9dd9-4397ec8c9059" providerId="ADAL" clId="{F656D4E0-3027-2C4E-9E77-C0DF5CBC17EE}" dt="2022-11-06T19:02:01.553" v="150" actId="164"/>
          <ac:picMkLst>
            <pc:docMk/>
            <pc:sldMk cId="2002824176" sldId="311"/>
            <ac:picMk id="20" creationId="{66BB26D4-C73D-05F2-ECE4-53A513F9363B}"/>
          </ac:picMkLst>
        </pc:picChg>
      </pc:sldChg>
      <pc:sldChg chg="addSp delSp modSp mod">
        <pc:chgData name="Rafael Meza" userId="4c6393f8-c2f8-438d-9dd9-4397ec8c9059" providerId="ADAL" clId="{F656D4E0-3027-2C4E-9E77-C0DF5CBC17EE}" dt="2022-11-06T20:51:00.098" v="801" actId="14100"/>
        <pc:sldMkLst>
          <pc:docMk/>
          <pc:sldMk cId="707621671" sldId="312"/>
        </pc:sldMkLst>
        <pc:spChg chg="mod">
          <ac:chgData name="Rafael Meza" userId="4c6393f8-c2f8-438d-9dd9-4397ec8c9059" providerId="ADAL" clId="{F656D4E0-3027-2C4E-9E77-C0DF5CBC17EE}" dt="2022-11-06T20:46:44.111" v="762" actId="1076"/>
          <ac:spMkLst>
            <pc:docMk/>
            <pc:sldMk cId="707621671" sldId="312"/>
            <ac:spMk id="11" creationId="{59C70ECB-D779-D758-EBFB-5F4059315D09}"/>
          </ac:spMkLst>
        </pc:spChg>
        <pc:spChg chg="mod">
          <ac:chgData name="Rafael Meza" userId="4c6393f8-c2f8-438d-9dd9-4397ec8c9059" providerId="ADAL" clId="{F656D4E0-3027-2C4E-9E77-C0DF5CBC17EE}" dt="2022-11-06T19:38:40.947" v="449"/>
          <ac:spMkLst>
            <pc:docMk/>
            <pc:sldMk cId="707621671" sldId="312"/>
            <ac:spMk id="55" creationId="{54A09C43-87E7-BE19-F875-EA1E50BA07AA}"/>
          </ac:spMkLst>
        </pc:spChg>
        <pc:spChg chg="mod">
          <ac:chgData name="Rafael Meza" userId="4c6393f8-c2f8-438d-9dd9-4397ec8c9059" providerId="ADAL" clId="{F656D4E0-3027-2C4E-9E77-C0DF5CBC17EE}" dt="2022-11-06T19:38:40.947" v="449"/>
          <ac:spMkLst>
            <pc:docMk/>
            <pc:sldMk cId="707621671" sldId="312"/>
            <ac:spMk id="56" creationId="{D1B6A648-8CEA-6776-783F-EF03D3D4408D}"/>
          </ac:spMkLst>
        </pc:spChg>
        <pc:spChg chg="mod">
          <ac:chgData name="Rafael Meza" userId="4c6393f8-c2f8-438d-9dd9-4397ec8c9059" providerId="ADAL" clId="{F656D4E0-3027-2C4E-9E77-C0DF5CBC17EE}" dt="2022-11-06T19:38:40.947" v="449"/>
          <ac:spMkLst>
            <pc:docMk/>
            <pc:sldMk cId="707621671" sldId="312"/>
            <ac:spMk id="61" creationId="{A4585DDD-40FB-554C-9AA6-3B59F2832898}"/>
          </ac:spMkLst>
        </pc:spChg>
        <pc:spChg chg="mod">
          <ac:chgData name="Rafael Meza" userId="4c6393f8-c2f8-438d-9dd9-4397ec8c9059" providerId="ADAL" clId="{F656D4E0-3027-2C4E-9E77-C0DF5CBC17EE}" dt="2022-11-06T19:38:40.947" v="449"/>
          <ac:spMkLst>
            <pc:docMk/>
            <pc:sldMk cId="707621671" sldId="312"/>
            <ac:spMk id="62" creationId="{E9267DB3-4252-2F8F-889B-F773630089EA}"/>
          </ac:spMkLst>
        </pc:spChg>
        <pc:spChg chg="mod">
          <ac:chgData name="Rafael Meza" userId="4c6393f8-c2f8-438d-9dd9-4397ec8c9059" providerId="ADAL" clId="{F656D4E0-3027-2C4E-9E77-C0DF5CBC17EE}" dt="2022-11-06T19:38:40.947" v="449"/>
          <ac:spMkLst>
            <pc:docMk/>
            <pc:sldMk cId="707621671" sldId="312"/>
            <ac:spMk id="66" creationId="{A3599A32-E7D0-F1F9-5332-4E14F0158A90}"/>
          </ac:spMkLst>
        </pc:spChg>
        <pc:spChg chg="mod">
          <ac:chgData name="Rafael Meza" userId="4c6393f8-c2f8-438d-9dd9-4397ec8c9059" providerId="ADAL" clId="{F656D4E0-3027-2C4E-9E77-C0DF5CBC17EE}" dt="2022-11-06T19:38:40.947" v="449"/>
          <ac:spMkLst>
            <pc:docMk/>
            <pc:sldMk cId="707621671" sldId="312"/>
            <ac:spMk id="67" creationId="{78747F4D-7518-8889-EA73-EF53E6BEE9FA}"/>
          </ac:spMkLst>
        </pc:spChg>
        <pc:spChg chg="mod">
          <ac:chgData name="Rafael Meza" userId="4c6393f8-c2f8-438d-9dd9-4397ec8c9059" providerId="ADAL" clId="{F656D4E0-3027-2C4E-9E77-C0DF5CBC17EE}" dt="2022-11-06T19:38:40.947" v="449"/>
          <ac:spMkLst>
            <pc:docMk/>
            <pc:sldMk cId="707621671" sldId="312"/>
            <ac:spMk id="69" creationId="{3D2C0092-57C4-0C79-DBC7-91AEA8F417D9}"/>
          </ac:spMkLst>
        </pc:spChg>
        <pc:spChg chg="mod">
          <ac:chgData name="Rafael Meza" userId="4c6393f8-c2f8-438d-9dd9-4397ec8c9059" providerId="ADAL" clId="{F656D4E0-3027-2C4E-9E77-C0DF5CBC17EE}" dt="2022-11-06T19:38:40.947" v="449"/>
          <ac:spMkLst>
            <pc:docMk/>
            <pc:sldMk cId="707621671" sldId="312"/>
            <ac:spMk id="70" creationId="{511C2DE2-226E-07B5-2C80-EE06E3F7019A}"/>
          </ac:spMkLst>
        </pc:spChg>
        <pc:spChg chg="mod">
          <ac:chgData name="Rafael Meza" userId="4c6393f8-c2f8-438d-9dd9-4397ec8c9059" providerId="ADAL" clId="{F656D4E0-3027-2C4E-9E77-C0DF5CBC17EE}" dt="2022-11-06T19:38:40.947" v="449"/>
          <ac:spMkLst>
            <pc:docMk/>
            <pc:sldMk cId="707621671" sldId="312"/>
            <ac:spMk id="71" creationId="{E75825E9-4D3E-BEC7-7114-77D25A6F7FFA}"/>
          </ac:spMkLst>
        </pc:spChg>
        <pc:spChg chg="mod">
          <ac:chgData name="Rafael Meza" userId="4c6393f8-c2f8-438d-9dd9-4397ec8c9059" providerId="ADAL" clId="{F656D4E0-3027-2C4E-9E77-C0DF5CBC17EE}" dt="2022-11-06T19:38:40.947" v="449"/>
          <ac:spMkLst>
            <pc:docMk/>
            <pc:sldMk cId="707621671" sldId="312"/>
            <ac:spMk id="72" creationId="{4296BA16-C9F9-0412-18FF-A51083BCA0EA}"/>
          </ac:spMkLst>
        </pc:spChg>
        <pc:spChg chg="mod">
          <ac:chgData name="Rafael Meza" userId="4c6393f8-c2f8-438d-9dd9-4397ec8c9059" providerId="ADAL" clId="{F656D4E0-3027-2C4E-9E77-C0DF5CBC17EE}" dt="2022-11-06T19:38:40.947" v="449"/>
          <ac:spMkLst>
            <pc:docMk/>
            <pc:sldMk cId="707621671" sldId="312"/>
            <ac:spMk id="73" creationId="{47A15C87-D458-65E7-9939-FA46A3F8EFF7}"/>
          </ac:spMkLst>
        </pc:spChg>
        <pc:spChg chg="mod">
          <ac:chgData name="Rafael Meza" userId="4c6393f8-c2f8-438d-9dd9-4397ec8c9059" providerId="ADAL" clId="{F656D4E0-3027-2C4E-9E77-C0DF5CBC17EE}" dt="2022-11-06T19:38:40.947" v="449"/>
          <ac:spMkLst>
            <pc:docMk/>
            <pc:sldMk cId="707621671" sldId="312"/>
            <ac:spMk id="74" creationId="{6821C680-9F69-3C03-1FD1-87A243DE3277}"/>
          </ac:spMkLst>
        </pc:spChg>
        <pc:spChg chg="mod">
          <ac:chgData name="Rafael Meza" userId="4c6393f8-c2f8-438d-9dd9-4397ec8c9059" providerId="ADAL" clId="{F656D4E0-3027-2C4E-9E77-C0DF5CBC17EE}" dt="2022-11-06T19:38:40.947" v="449"/>
          <ac:spMkLst>
            <pc:docMk/>
            <pc:sldMk cId="707621671" sldId="312"/>
            <ac:spMk id="75" creationId="{7BB69411-57DC-CCB3-E8D5-35B1FCECD979}"/>
          </ac:spMkLst>
        </pc:spChg>
        <pc:spChg chg="mod">
          <ac:chgData name="Rafael Meza" userId="4c6393f8-c2f8-438d-9dd9-4397ec8c9059" providerId="ADAL" clId="{F656D4E0-3027-2C4E-9E77-C0DF5CBC17EE}" dt="2022-11-06T19:38:40.947" v="449"/>
          <ac:spMkLst>
            <pc:docMk/>
            <pc:sldMk cId="707621671" sldId="312"/>
            <ac:spMk id="76" creationId="{9B2421CC-3852-F2FC-DE37-25D6EF1BFC6C}"/>
          </ac:spMkLst>
        </pc:spChg>
        <pc:spChg chg="mod">
          <ac:chgData name="Rafael Meza" userId="4c6393f8-c2f8-438d-9dd9-4397ec8c9059" providerId="ADAL" clId="{F656D4E0-3027-2C4E-9E77-C0DF5CBC17EE}" dt="2022-11-06T19:38:40.947" v="449"/>
          <ac:spMkLst>
            <pc:docMk/>
            <pc:sldMk cId="707621671" sldId="312"/>
            <ac:spMk id="77" creationId="{5BB95EA9-88FC-552F-F865-B831C207DACD}"/>
          </ac:spMkLst>
        </pc:spChg>
        <pc:spChg chg="mod">
          <ac:chgData name="Rafael Meza" userId="4c6393f8-c2f8-438d-9dd9-4397ec8c9059" providerId="ADAL" clId="{F656D4E0-3027-2C4E-9E77-C0DF5CBC17EE}" dt="2022-11-06T19:38:40.947" v="449"/>
          <ac:spMkLst>
            <pc:docMk/>
            <pc:sldMk cId="707621671" sldId="312"/>
            <ac:spMk id="78" creationId="{501502CF-80B5-18D7-BE2C-801B9B0F59D1}"/>
          </ac:spMkLst>
        </pc:spChg>
        <pc:spChg chg="mod">
          <ac:chgData name="Rafael Meza" userId="4c6393f8-c2f8-438d-9dd9-4397ec8c9059" providerId="ADAL" clId="{F656D4E0-3027-2C4E-9E77-C0DF5CBC17EE}" dt="2022-11-06T19:38:40.947" v="449"/>
          <ac:spMkLst>
            <pc:docMk/>
            <pc:sldMk cId="707621671" sldId="312"/>
            <ac:spMk id="79" creationId="{2CCCB484-0743-FD07-9104-B261E7CA10CD}"/>
          </ac:spMkLst>
        </pc:spChg>
        <pc:spChg chg="mod">
          <ac:chgData name="Rafael Meza" userId="4c6393f8-c2f8-438d-9dd9-4397ec8c9059" providerId="ADAL" clId="{F656D4E0-3027-2C4E-9E77-C0DF5CBC17EE}" dt="2022-11-06T19:38:40.947" v="449"/>
          <ac:spMkLst>
            <pc:docMk/>
            <pc:sldMk cId="707621671" sldId="312"/>
            <ac:spMk id="80" creationId="{D450C1CB-797C-12FA-B7E6-01CAD3F6A312}"/>
          </ac:spMkLst>
        </pc:spChg>
        <pc:spChg chg="mod">
          <ac:chgData name="Rafael Meza" userId="4c6393f8-c2f8-438d-9dd9-4397ec8c9059" providerId="ADAL" clId="{F656D4E0-3027-2C4E-9E77-C0DF5CBC17EE}" dt="2022-11-06T19:38:40.947" v="449"/>
          <ac:spMkLst>
            <pc:docMk/>
            <pc:sldMk cId="707621671" sldId="312"/>
            <ac:spMk id="81" creationId="{58F0028F-EB76-B52B-2DC6-F2A10D58923A}"/>
          </ac:spMkLst>
        </pc:spChg>
        <pc:spChg chg="mod">
          <ac:chgData name="Rafael Meza" userId="4c6393f8-c2f8-438d-9dd9-4397ec8c9059" providerId="ADAL" clId="{F656D4E0-3027-2C4E-9E77-C0DF5CBC17EE}" dt="2022-11-06T19:38:40.947" v="449"/>
          <ac:spMkLst>
            <pc:docMk/>
            <pc:sldMk cId="707621671" sldId="312"/>
            <ac:spMk id="82" creationId="{236CD871-1B90-5E87-6333-C55CB16B9027}"/>
          </ac:spMkLst>
        </pc:spChg>
        <pc:spChg chg="mod">
          <ac:chgData name="Rafael Meza" userId="4c6393f8-c2f8-438d-9dd9-4397ec8c9059" providerId="ADAL" clId="{F656D4E0-3027-2C4E-9E77-C0DF5CBC17EE}" dt="2022-11-06T19:38:40.947" v="449"/>
          <ac:spMkLst>
            <pc:docMk/>
            <pc:sldMk cId="707621671" sldId="312"/>
            <ac:spMk id="83" creationId="{C4FF2ED2-3BEC-CA52-1D3E-B7EF5AA7D5AC}"/>
          </ac:spMkLst>
        </pc:spChg>
        <pc:spChg chg="mod">
          <ac:chgData name="Rafael Meza" userId="4c6393f8-c2f8-438d-9dd9-4397ec8c9059" providerId="ADAL" clId="{F656D4E0-3027-2C4E-9E77-C0DF5CBC17EE}" dt="2022-11-06T19:38:40.947" v="449"/>
          <ac:spMkLst>
            <pc:docMk/>
            <pc:sldMk cId="707621671" sldId="312"/>
            <ac:spMk id="84" creationId="{FA58AD42-DDC9-D28E-625B-EE6FD1C27064}"/>
          </ac:spMkLst>
        </pc:spChg>
        <pc:spChg chg="mod">
          <ac:chgData name="Rafael Meza" userId="4c6393f8-c2f8-438d-9dd9-4397ec8c9059" providerId="ADAL" clId="{F656D4E0-3027-2C4E-9E77-C0DF5CBC17EE}" dt="2022-11-06T20:48:00.660" v="774" actId="165"/>
          <ac:spMkLst>
            <pc:docMk/>
            <pc:sldMk cId="707621671" sldId="312"/>
            <ac:spMk id="101" creationId="{94578146-0A4D-5E02-16ED-BBF85F99AABD}"/>
          </ac:spMkLst>
        </pc:spChg>
        <pc:spChg chg="mod">
          <ac:chgData name="Rafael Meza" userId="4c6393f8-c2f8-438d-9dd9-4397ec8c9059" providerId="ADAL" clId="{F656D4E0-3027-2C4E-9E77-C0DF5CBC17EE}" dt="2022-11-06T20:48:00.660" v="774" actId="165"/>
          <ac:spMkLst>
            <pc:docMk/>
            <pc:sldMk cId="707621671" sldId="312"/>
            <ac:spMk id="103" creationId="{B1C01435-57D1-A758-C400-C7354C3C4183}"/>
          </ac:spMkLst>
        </pc:spChg>
        <pc:spChg chg="mod">
          <ac:chgData name="Rafael Meza" userId="4c6393f8-c2f8-438d-9dd9-4397ec8c9059" providerId="ADAL" clId="{F656D4E0-3027-2C4E-9E77-C0DF5CBC17EE}" dt="2022-11-06T20:48:00.660" v="774" actId="165"/>
          <ac:spMkLst>
            <pc:docMk/>
            <pc:sldMk cId="707621671" sldId="312"/>
            <ac:spMk id="106" creationId="{404428C2-53D5-E92B-1589-F08FA32DA277}"/>
          </ac:spMkLst>
        </pc:spChg>
        <pc:spChg chg="mod">
          <ac:chgData name="Rafael Meza" userId="4c6393f8-c2f8-438d-9dd9-4397ec8c9059" providerId="ADAL" clId="{F656D4E0-3027-2C4E-9E77-C0DF5CBC17EE}" dt="2022-11-06T20:48:00.660" v="774" actId="165"/>
          <ac:spMkLst>
            <pc:docMk/>
            <pc:sldMk cId="707621671" sldId="312"/>
            <ac:spMk id="108" creationId="{79EEFACF-C51E-AE17-E91B-24E0B4DA2FA6}"/>
          </ac:spMkLst>
        </pc:spChg>
        <pc:spChg chg="mod">
          <ac:chgData name="Rafael Meza" userId="4c6393f8-c2f8-438d-9dd9-4397ec8c9059" providerId="ADAL" clId="{F656D4E0-3027-2C4E-9E77-C0DF5CBC17EE}" dt="2022-11-06T19:38:40.947" v="449"/>
          <ac:spMkLst>
            <pc:docMk/>
            <pc:sldMk cId="707621671" sldId="312"/>
            <ac:spMk id="110" creationId="{F548B19E-4072-A3EC-D470-0A524A21F515}"/>
          </ac:spMkLst>
        </pc:spChg>
        <pc:spChg chg="mod">
          <ac:chgData name="Rafael Meza" userId="4c6393f8-c2f8-438d-9dd9-4397ec8c9059" providerId="ADAL" clId="{F656D4E0-3027-2C4E-9E77-C0DF5CBC17EE}" dt="2022-11-06T19:38:40.947" v="449"/>
          <ac:spMkLst>
            <pc:docMk/>
            <pc:sldMk cId="707621671" sldId="312"/>
            <ac:spMk id="111" creationId="{0D3BA3E9-C3C3-44B0-2E18-614FB1461791}"/>
          </ac:spMkLst>
        </pc:spChg>
        <pc:spChg chg="mod">
          <ac:chgData name="Rafael Meza" userId="4c6393f8-c2f8-438d-9dd9-4397ec8c9059" providerId="ADAL" clId="{F656D4E0-3027-2C4E-9E77-C0DF5CBC17EE}" dt="2022-11-06T19:38:40.947" v="449"/>
          <ac:spMkLst>
            <pc:docMk/>
            <pc:sldMk cId="707621671" sldId="312"/>
            <ac:spMk id="112" creationId="{8C9D3B9A-E247-F236-5B13-6A7227B93A7A}"/>
          </ac:spMkLst>
        </pc:spChg>
        <pc:spChg chg="mod">
          <ac:chgData name="Rafael Meza" userId="4c6393f8-c2f8-438d-9dd9-4397ec8c9059" providerId="ADAL" clId="{F656D4E0-3027-2C4E-9E77-C0DF5CBC17EE}" dt="2022-11-06T19:38:40.947" v="449"/>
          <ac:spMkLst>
            <pc:docMk/>
            <pc:sldMk cId="707621671" sldId="312"/>
            <ac:spMk id="113" creationId="{2776A259-5C04-990C-98AD-D1228CBB7837}"/>
          </ac:spMkLst>
        </pc:spChg>
        <pc:spChg chg="mod">
          <ac:chgData name="Rafael Meza" userId="4c6393f8-c2f8-438d-9dd9-4397ec8c9059" providerId="ADAL" clId="{F656D4E0-3027-2C4E-9E77-C0DF5CBC17EE}" dt="2022-11-06T20:48:00.660" v="774" actId="165"/>
          <ac:spMkLst>
            <pc:docMk/>
            <pc:sldMk cId="707621671" sldId="312"/>
            <ac:spMk id="116" creationId="{DB31CF01-7E53-D3C3-4438-623DD6DE19B4}"/>
          </ac:spMkLst>
        </pc:spChg>
        <pc:spChg chg="mod">
          <ac:chgData name="Rafael Meza" userId="4c6393f8-c2f8-438d-9dd9-4397ec8c9059" providerId="ADAL" clId="{F656D4E0-3027-2C4E-9E77-C0DF5CBC17EE}" dt="2022-11-06T20:48:00.660" v="774" actId="165"/>
          <ac:spMkLst>
            <pc:docMk/>
            <pc:sldMk cId="707621671" sldId="312"/>
            <ac:spMk id="117" creationId="{9D07B2FC-38D6-F48A-2139-E38EA0B3DB2A}"/>
          </ac:spMkLst>
        </pc:spChg>
        <pc:spChg chg="mod">
          <ac:chgData name="Rafael Meza" userId="4c6393f8-c2f8-438d-9dd9-4397ec8c9059" providerId="ADAL" clId="{F656D4E0-3027-2C4E-9E77-C0DF5CBC17EE}" dt="2022-11-06T20:48:00.660" v="774" actId="165"/>
          <ac:spMkLst>
            <pc:docMk/>
            <pc:sldMk cId="707621671" sldId="312"/>
            <ac:spMk id="118" creationId="{4DE45116-F3D1-4B99-4402-E04CBF224A0B}"/>
          </ac:spMkLst>
        </pc:spChg>
        <pc:spChg chg="mod">
          <ac:chgData name="Rafael Meza" userId="4c6393f8-c2f8-438d-9dd9-4397ec8c9059" providerId="ADAL" clId="{F656D4E0-3027-2C4E-9E77-C0DF5CBC17EE}" dt="2022-11-06T20:48:00.660" v="774" actId="165"/>
          <ac:spMkLst>
            <pc:docMk/>
            <pc:sldMk cId="707621671" sldId="312"/>
            <ac:spMk id="119" creationId="{E644B072-E731-F67D-302D-27523436C634}"/>
          </ac:spMkLst>
        </pc:spChg>
        <pc:spChg chg="mod">
          <ac:chgData name="Rafael Meza" userId="4c6393f8-c2f8-438d-9dd9-4397ec8c9059" providerId="ADAL" clId="{F656D4E0-3027-2C4E-9E77-C0DF5CBC17EE}" dt="2022-11-06T20:48:00.660" v="774" actId="165"/>
          <ac:spMkLst>
            <pc:docMk/>
            <pc:sldMk cId="707621671" sldId="312"/>
            <ac:spMk id="121" creationId="{988E3554-4FA3-2CE5-57F9-39C6DA515F1E}"/>
          </ac:spMkLst>
        </pc:spChg>
        <pc:spChg chg="mod">
          <ac:chgData name="Rafael Meza" userId="4c6393f8-c2f8-438d-9dd9-4397ec8c9059" providerId="ADAL" clId="{F656D4E0-3027-2C4E-9E77-C0DF5CBC17EE}" dt="2022-11-06T20:48:00.660" v="774" actId="165"/>
          <ac:spMkLst>
            <pc:docMk/>
            <pc:sldMk cId="707621671" sldId="312"/>
            <ac:spMk id="123" creationId="{DE987C7C-6BE0-3E9D-F378-46B4DFAA1742}"/>
          </ac:spMkLst>
        </pc:spChg>
        <pc:spChg chg="mod">
          <ac:chgData name="Rafael Meza" userId="4c6393f8-c2f8-438d-9dd9-4397ec8c9059" providerId="ADAL" clId="{F656D4E0-3027-2C4E-9E77-C0DF5CBC17EE}" dt="2022-11-06T20:48:00.660" v="774" actId="165"/>
          <ac:spMkLst>
            <pc:docMk/>
            <pc:sldMk cId="707621671" sldId="312"/>
            <ac:spMk id="124" creationId="{6057BAF3-DBEB-71C8-EA0D-A4A1025E37BE}"/>
          </ac:spMkLst>
        </pc:spChg>
        <pc:spChg chg="mod">
          <ac:chgData name="Rafael Meza" userId="4c6393f8-c2f8-438d-9dd9-4397ec8c9059" providerId="ADAL" clId="{F656D4E0-3027-2C4E-9E77-C0DF5CBC17EE}" dt="2022-11-06T20:48:00.660" v="774" actId="165"/>
          <ac:spMkLst>
            <pc:docMk/>
            <pc:sldMk cId="707621671" sldId="312"/>
            <ac:spMk id="125" creationId="{8EF85D59-1471-A38D-23F7-841CEC34FA60}"/>
          </ac:spMkLst>
        </pc:spChg>
        <pc:grpChg chg="add mod">
          <ac:chgData name="Rafael Meza" userId="4c6393f8-c2f8-438d-9dd9-4397ec8c9059" providerId="ADAL" clId="{F656D4E0-3027-2C4E-9E77-C0DF5CBC17EE}" dt="2022-11-06T19:38:53.917" v="454" actId="1076"/>
          <ac:grpSpMkLst>
            <pc:docMk/>
            <pc:sldMk cId="707621671" sldId="312"/>
            <ac:grpSpMk id="48" creationId="{231EDD70-A3A9-CCA6-4007-79832CE7A8DA}"/>
          </ac:grpSpMkLst>
        </pc:grpChg>
        <pc:grpChg chg="mod">
          <ac:chgData name="Rafael Meza" userId="4c6393f8-c2f8-438d-9dd9-4397ec8c9059" providerId="ADAL" clId="{F656D4E0-3027-2C4E-9E77-C0DF5CBC17EE}" dt="2022-11-06T19:38:40.947" v="449"/>
          <ac:grpSpMkLst>
            <pc:docMk/>
            <pc:sldMk cId="707621671" sldId="312"/>
            <ac:grpSpMk id="49" creationId="{31019350-22C0-F41A-A4AB-839807D01A2B}"/>
          </ac:grpSpMkLst>
        </pc:grpChg>
        <pc:grpChg chg="mod">
          <ac:chgData name="Rafael Meza" userId="4c6393f8-c2f8-438d-9dd9-4397ec8c9059" providerId="ADAL" clId="{F656D4E0-3027-2C4E-9E77-C0DF5CBC17EE}" dt="2022-11-06T19:38:40.947" v="449"/>
          <ac:grpSpMkLst>
            <pc:docMk/>
            <pc:sldMk cId="707621671" sldId="312"/>
            <ac:grpSpMk id="50" creationId="{A3A90C6F-159C-4AE6-692F-E5C10E1B2BCD}"/>
          </ac:grpSpMkLst>
        </pc:grpChg>
        <pc:grpChg chg="mod">
          <ac:chgData name="Rafael Meza" userId="4c6393f8-c2f8-438d-9dd9-4397ec8c9059" providerId="ADAL" clId="{F656D4E0-3027-2C4E-9E77-C0DF5CBC17EE}" dt="2022-11-06T19:38:40.947" v="449"/>
          <ac:grpSpMkLst>
            <pc:docMk/>
            <pc:sldMk cId="707621671" sldId="312"/>
            <ac:grpSpMk id="51" creationId="{01141138-6C0F-43B8-B0ED-20420A596050}"/>
          </ac:grpSpMkLst>
        </pc:grpChg>
        <pc:grpChg chg="mod">
          <ac:chgData name="Rafael Meza" userId="4c6393f8-c2f8-438d-9dd9-4397ec8c9059" providerId="ADAL" clId="{F656D4E0-3027-2C4E-9E77-C0DF5CBC17EE}" dt="2022-11-06T19:38:40.947" v="449"/>
          <ac:grpSpMkLst>
            <pc:docMk/>
            <pc:sldMk cId="707621671" sldId="312"/>
            <ac:grpSpMk id="52" creationId="{6E1329F8-6F79-0B4A-EE40-B2C2084910AE}"/>
          </ac:grpSpMkLst>
        </pc:grpChg>
        <pc:grpChg chg="mod">
          <ac:chgData name="Rafael Meza" userId="4c6393f8-c2f8-438d-9dd9-4397ec8c9059" providerId="ADAL" clId="{F656D4E0-3027-2C4E-9E77-C0DF5CBC17EE}" dt="2022-11-06T19:38:40.947" v="449"/>
          <ac:grpSpMkLst>
            <pc:docMk/>
            <pc:sldMk cId="707621671" sldId="312"/>
            <ac:grpSpMk id="53" creationId="{BFE6A087-14C6-FDD8-4F66-9FC41B1CF8C5}"/>
          </ac:grpSpMkLst>
        </pc:grpChg>
        <pc:grpChg chg="mod">
          <ac:chgData name="Rafael Meza" userId="4c6393f8-c2f8-438d-9dd9-4397ec8c9059" providerId="ADAL" clId="{F656D4E0-3027-2C4E-9E77-C0DF5CBC17EE}" dt="2022-11-06T19:38:40.947" v="449"/>
          <ac:grpSpMkLst>
            <pc:docMk/>
            <pc:sldMk cId="707621671" sldId="312"/>
            <ac:grpSpMk id="54" creationId="{7B8A313C-DABB-15CC-716D-A913C20E9CD6}"/>
          </ac:grpSpMkLst>
        </pc:grpChg>
        <pc:grpChg chg="mod">
          <ac:chgData name="Rafael Meza" userId="4c6393f8-c2f8-438d-9dd9-4397ec8c9059" providerId="ADAL" clId="{F656D4E0-3027-2C4E-9E77-C0DF5CBC17EE}" dt="2022-11-06T19:38:40.947" v="449"/>
          <ac:grpSpMkLst>
            <pc:docMk/>
            <pc:sldMk cId="707621671" sldId="312"/>
            <ac:grpSpMk id="57" creationId="{323B14D7-FC7A-5F0B-B10B-24C438D9D673}"/>
          </ac:grpSpMkLst>
        </pc:grpChg>
        <pc:grpChg chg="mod">
          <ac:chgData name="Rafael Meza" userId="4c6393f8-c2f8-438d-9dd9-4397ec8c9059" providerId="ADAL" clId="{F656D4E0-3027-2C4E-9E77-C0DF5CBC17EE}" dt="2022-11-06T19:38:40.947" v="449"/>
          <ac:grpSpMkLst>
            <pc:docMk/>
            <pc:sldMk cId="707621671" sldId="312"/>
            <ac:grpSpMk id="58" creationId="{9F713F91-9123-388F-0892-0081D43BD49E}"/>
          </ac:grpSpMkLst>
        </pc:grpChg>
        <pc:grpChg chg="mod">
          <ac:chgData name="Rafael Meza" userId="4c6393f8-c2f8-438d-9dd9-4397ec8c9059" providerId="ADAL" clId="{F656D4E0-3027-2C4E-9E77-C0DF5CBC17EE}" dt="2022-11-06T19:38:40.947" v="449"/>
          <ac:grpSpMkLst>
            <pc:docMk/>
            <pc:sldMk cId="707621671" sldId="312"/>
            <ac:grpSpMk id="59" creationId="{56EC8216-D2EA-02B9-25CB-5D7B2B471947}"/>
          </ac:grpSpMkLst>
        </pc:grpChg>
        <pc:grpChg chg="mod">
          <ac:chgData name="Rafael Meza" userId="4c6393f8-c2f8-438d-9dd9-4397ec8c9059" providerId="ADAL" clId="{F656D4E0-3027-2C4E-9E77-C0DF5CBC17EE}" dt="2022-11-06T19:38:40.947" v="449"/>
          <ac:grpSpMkLst>
            <pc:docMk/>
            <pc:sldMk cId="707621671" sldId="312"/>
            <ac:grpSpMk id="60" creationId="{4A23953D-3F4C-ADC6-70C9-258CE696B342}"/>
          </ac:grpSpMkLst>
        </pc:grpChg>
        <pc:grpChg chg="mod">
          <ac:chgData name="Rafael Meza" userId="4c6393f8-c2f8-438d-9dd9-4397ec8c9059" providerId="ADAL" clId="{F656D4E0-3027-2C4E-9E77-C0DF5CBC17EE}" dt="2022-11-06T19:38:40.947" v="449"/>
          <ac:grpSpMkLst>
            <pc:docMk/>
            <pc:sldMk cId="707621671" sldId="312"/>
            <ac:grpSpMk id="63" creationId="{492EA3A2-3EF5-ABEE-FC58-C77EC8B8415C}"/>
          </ac:grpSpMkLst>
        </pc:grpChg>
        <pc:grpChg chg="mod">
          <ac:chgData name="Rafael Meza" userId="4c6393f8-c2f8-438d-9dd9-4397ec8c9059" providerId="ADAL" clId="{F656D4E0-3027-2C4E-9E77-C0DF5CBC17EE}" dt="2022-11-06T19:38:40.947" v="449"/>
          <ac:grpSpMkLst>
            <pc:docMk/>
            <pc:sldMk cId="707621671" sldId="312"/>
            <ac:grpSpMk id="64" creationId="{880982A0-C3D1-621D-C607-59B149EA3C65}"/>
          </ac:grpSpMkLst>
        </pc:grpChg>
        <pc:grpChg chg="mod">
          <ac:chgData name="Rafael Meza" userId="4c6393f8-c2f8-438d-9dd9-4397ec8c9059" providerId="ADAL" clId="{F656D4E0-3027-2C4E-9E77-C0DF5CBC17EE}" dt="2022-11-06T19:38:40.947" v="449"/>
          <ac:grpSpMkLst>
            <pc:docMk/>
            <pc:sldMk cId="707621671" sldId="312"/>
            <ac:grpSpMk id="65" creationId="{8C45A2BE-ED12-3B85-B4C2-09ED59E51723}"/>
          </ac:grpSpMkLst>
        </pc:grpChg>
        <pc:grpChg chg="add del mod">
          <ac:chgData name="Rafael Meza" userId="4c6393f8-c2f8-438d-9dd9-4397ec8c9059" providerId="ADAL" clId="{F656D4E0-3027-2C4E-9E77-C0DF5CBC17EE}" dt="2022-11-06T20:50:48.773" v="796" actId="478"/>
          <ac:grpSpMkLst>
            <pc:docMk/>
            <pc:sldMk cId="707621671" sldId="312"/>
            <ac:grpSpMk id="85" creationId="{647B6921-A7BC-3E98-B530-F4D4FB2A5471}"/>
          </ac:grpSpMkLst>
        </pc:grpChg>
        <pc:grpChg chg="mod topLvl">
          <ac:chgData name="Rafael Meza" userId="4c6393f8-c2f8-438d-9dd9-4397ec8c9059" providerId="ADAL" clId="{F656D4E0-3027-2C4E-9E77-C0DF5CBC17EE}" dt="2022-11-06T20:48:24.975" v="778" actId="164"/>
          <ac:grpSpMkLst>
            <pc:docMk/>
            <pc:sldMk cId="707621671" sldId="312"/>
            <ac:grpSpMk id="100" creationId="{BDE13302-6E18-7C1F-C2E8-414E06E744D3}"/>
          </ac:grpSpMkLst>
        </pc:grpChg>
        <pc:grpChg chg="mod">
          <ac:chgData name="Rafael Meza" userId="4c6393f8-c2f8-438d-9dd9-4397ec8c9059" providerId="ADAL" clId="{F656D4E0-3027-2C4E-9E77-C0DF5CBC17EE}" dt="2022-11-06T20:48:00.660" v="774" actId="165"/>
          <ac:grpSpMkLst>
            <pc:docMk/>
            <pc:sldMk cId="707621671" sldId="312"/>
            <ac:grpSpMk id="102" creationId="{FFA97A5D-8597-1DCF-4751-99A19F86A859}"/>
          </ac:grpSpMkLst>
        </pc:grpChg>
        <pc:grpChg chg="mod topLvl">
          <ac:chgData name="Rafael Meza" userId="4c6393f8-c2f8-438d-9dd9-4397ec8c9059" providerId="ADAL" clId="{F656D4E0-3027-2C4E-9E77-C0DF5CBC17EE}" dt="2022-11-06T20:48:24.975" v="778" actId="164"/>
          <ac:grpSpMkLst>
            <pc:docMk/>
            <pc:sldMk cId="707621671" sldId="312"/>
            <ac:grpSpMk id="105" creationId="{797DCA44-7857-6514-379C-A57E18FF61E7}"/>
          </ac:grpSpMkLst>
        </pc:grpChg>
        <pc:grpChg chg="mod">
          <ac:chgData name="Rafael Meza" userId="4c6393f8-c2f8-438d-9dd9-4397ec8c9059" providerId="ADAL" clId="{F656D4E0-3027-2C4E-9E77-C0DF5CBC17EE}" dt="2022-11-06T20:48:00.660" v="774" actId="165"/>
          <ac:grpSpMkLst>
            <pc:docMk/>
            <pc:sldMk cId="707621671" sldId="312"/>
            <ac:grpSpMk id="107" creationId="{F63A0358-98BD-5744-23C5-D839E022C4C5}"/>
          </ac:grpSpMkLst>
        </pc:grpChg>
        <pc:grpChg chg="add del mod topLvl">
          <ac:chgData name="Rafael Meza" userId="4c6393f8-c2f8-438d-9dd9-4397ec8c9059" providerId="ADAL" clId="{F656D4E0-3027-2C4E-9E77-C0DF5CBC17EE}" dt="2022-11-06T20:48:00.660" v="774" actId="165"/>
          <ac:grpSpMkLst>
            <pc:docMk/>
            <pc:sldMk cId="707621671" sldId="312"/>
            <ac:grpSpMk id="114" creationId="{5F4F092F-9D00-4489-1A56-7A985BB51B72}"/>
          </ac:grpSpMkLst>
        </pc:grpChg>
        <pc:grpChg chg="mod topLvl">
          <ac:chgData name="Rafael Meza" userId="4c6393f8-c2f8-438d-9dd9-4397ec8c9059" providerId="ADAL" clId="{F656D4E0-3027-2C4E-9E77-C0DF5CBC17EE}" dt="2022-11-06T20:48:24.975" v="778" actId="164"/>
          <ac:grpSpMkLst>
            <pc:docMk/>
            <pc:sldMk cId="707621671" sldId="312"/>
            <ac:grpSpMk id="126" creationId="{647B6921-A7BC-3E98-B530-F4D4FB2A5471}"/>
          </ac:grpSpMkLst>
        </pc:grpChg>
        <pc:grpChg chg="add del mod">
          <ac:chgData name="Rafael Meza" userId="4c6393f8-c2f8-438d-9dd9-4397ec8c9059" providerId="ADAL" clId="{F656D4E0-3027-2C4E-9E77-C0DF5CBC17EE}" dt="2022-11-06T20:47:54.801" v="773" actId="165"/>
          <ac:grpSpMkLst>
            <pc:docMk/>
            <pc:sldMk cId="707621671" sldId="312"/>
            <ac:grpSpMk id="128" creationId="{501E8175-ECCC-C434-14ED-7EA973AC5028}"/>
          </ac:grpSpMkLst>
        </pc:grpChg>
        <pc:grpChg chg="add del mod">
          <ac:chgData name="Rafael Meza" userId="4c6393f8-c2f8-438d-9dd9-4397ec8c9059" providerId="ADAL" clId="{F656D4E0-3027-2C4E-9E77-C0DF5CBC17EE}" dt="2022-11-06T20:50:47.325" v="795" actId="478"/>
          <ac:grpSpMkLst>
            <pc:docMk/>
            <pc:sldMk cId="707621671" sldId="312"/>
            <ac:grpSpMk id="129" creationId="{80D8415C-D2D1-AB0C-B79A-B53A6ECC3CA6}"/>
          </ac:grpSpMkLst>
        </pc:grpChg>
        <pc:picChg chg="mod topLvl">
          <ac:chgData name="Rafael Meza" userId="4c6393f8-c2f8-438d-9dd9-4397ec8c9059" providerId="ADAL" clId="{F656D4E0-3027-2C4E-9E77-C0DF5CBC17EE}" dt="2022-11-06T20:48:24.975" v="778" actId="164"/>
          <ac:picMkLst>
            <pc:docMk/>
            <pc:sldMk cId="707621671" sldId="312"/>
            <ac:picMk id="98" creationId="{3F42CB38-93D6-D840-DF91-278791EF6218}"/>
          </ac:picMkLst>
        </pc:picChg>
        <pc:picChg chg="mod topLvl">
          <ac:chgData name="Rafael Meza" userId="4c6393f8-c2f8-438d-9dd9-4397ec8c9059" providerId="ADAL" clId="{F656D4E0-3027-2C4E-9E77-C0DF5CBC17EE}" dt="2022-11-06T20:48:24.975" v="778" actId="164"/>
          <ac:picMkLst>
            <pc:docMk/>
            <pc:sldMk cId="707621671" sldId="312"/>
            <ac:picMk id="99" creationId="{0594D1AD-5CF9-8460-716C-9296BA826A96}"/>
          </ac:picMkLst>
        </pc:picChg>
        <pc:picChg chg="mod">
          <ac:chgData name="Rafael Meza" userId="4c6393f8-c2f8-438d-9dd9-4397ec8c9059" providerId="ADAL" clId="{F656D4E0-3027-2C4E-9E77-C0DF5CBC17EE}" dt="2022-11-06T20:48:00.660" v="774" actId="165"/>
          <ac:picMkLst>
            <pc:docMk/>
            <pc:sldMk cId="707621671" sldId="312"/>
            <ac:picMk id="104" creationId="{F6474FC1-6386-579A-04AC-6ACC14545533}"/>
          </ac:picMkLst>
        </pc:picChg>
        <pc:picChg chg="mod">
          <ac:chgData name="Rafael Meza" userId="4c6393f8-c2f8-438d-9dd9-4397ec8c9059" providerId="ADAL" clId="{F656D4E0-3027-2C4E-9E77-C0DF5CBC17EE}" dt="2022-11-06T20:48:00.660" v="774" actId="165"/>
          <ac:picMkLst>
            <pc:docMk/>
            <pc:sldMk cId="707621671" sldId="312"/>
            <ac:picMk id="109" creationId="{3E2E3BFF-DFA4-3A56-A6E1-1E59A6AFF1AC}"/>
          </ac:picMkLst>
        </pc:picChg>
        <pc:picChg chg="mod">
          <ac:chgData name="Rafael Meza" userId="4c6393f8-c2f8-438d-9dd9-4397ec8c9059" providerId="ADAL" clId="{F656D4E0-3027-2C4E-9E77-C0DF5CBC17EE}" dt="2022-11-06T20:48:00.660" v="774" actId="165"/>
          <ac:picMkLst>
            <pc:docMk/>
            <pc:sldMk cId="707621671" sldId="312"/>
            <ac:picMk id="120" creationId="{226273E9-ED5F-57E9-B5B7-D9F5DFBCAD02}"/>
          </ac:picMkLst>
        </pc:picChg>
        <pc:picChg chg="mod">
          <ac:chgData name="Rafael Meza" userId="4c6393f8-c2f8-438d-9dd9-4397ec8c9059" providerId="ADAL" clId="{F656D4E0-3027-2C4E-9E77-C0DF5CBC17EE}" dt="2022-11-06T20:48:00.660" v="774" actId="165"/>
          <ac:picMkLst>
            <pc:docMk/>
            <pc:sldMk cId="707621671" sldId="312"/>
            <ac:picMk id="122" creationId="{81CBA8C3-7158-2CB4-AAC9-3AD13028317E}"/>
          </ac:picMkLst>
        </pc:picChg>
        <pc:picChg chg="add mod">
          <ac:chgData name="Rafael Meza" userId="4c6393f8-c2f8-438d-9dd9-4397ec8c9059" providerId="ADAL" clId="{F656D4E0-3027-2C4E-9E77-C0DF5CBC17EE}" dt="2022-11-06T20:51:00.098" v="801" actId="14100"/>
          <ac:picMkLst>
            <pc:docMk/>
            <pc:sldMk cId="707621671" sldId="312"/>
            <ac:picMk id="130" creationId="{B73747B4-6EAA-6969-66B9-C447B184D97E}"/>
          </ac:picMkLst>
        </pc:picChg>
        <pc:cxnChg chg="mod">
          <ac:chgData name="Rafael Meza" userId="4c6393f8-c2f8-438d-9dd9-4397ec8c9059" providerId="ADAL" clId="{F656D4E0-3027-2C4E-9E77-C0DF5CBC17EE}" dt="2022-11-06T20:48:00.660" v="774" actId="165"/>
          <ac:cxnSpMkLst>
            <pc:docMk/>
            <pc:sldMk cId="707621671" sldId="312"/>
            <ac:cxnSpMk id="115" creationId="{50A1060C-E34E-38D9-FE1C-8E4A50B89A6F}"/>
          </ac:cxnSpMkLst>
        </pc:cxnChg>
        <pc:cxnChg chg="mod">
          <ac:chgData name="Rafael Meza" userId="4c6393f8-c2f8-438d-9dd9-4397ec8c9059" providerId="ADAL" clId="{F656D4E0-3027-2C4E-9E77-C0DF5CBC17EE}" dt="2022-11-06T20:48:00.660" v="774" actId="165"/>
          <ac:cxnSpMkLst>
            <pc:docMk/>
            <pc:sldMk cId="707621671" sldId="312"/>
            <ac:cxnSpMk id="127" creationId="{12C5F5A2-A6BD-4ED2-306F-7517474F0DDA}"/>
          </ac:cxnSpMkLst>
        </pc:cxnChg>
      </pc:sldChg>
      <pc:sldChg chg="modSp">
        <pc:chgData name="Rafael Meza" userId="4c6393f8-c2f8-438d-9dd9-4397ec8c9059" providerId="ADAL" clId="{F656D4E0-3027-2C4E-9E77-C0DF5CBC17EE}" dt="2022-11-06T20:58:58.082" v="817" actId="11530"/>
        <pc:sldMkLst>
          <pc:docMk/>
          <pc:sldMk cId="2985052911" sldId="314"/>
        </pc:sldMkLst>
        <pc:picChg chg="mod">
          <ac:chgData name="Rafael Meza" userId="4c6393f8-c2f8-438d-9dd9-4397ec8c9059" providerId="ADAL" clId="{F656D4E0-3027-2C4E-9E77-C0DF5CBC17EE}" dt="2022-11-06T20:58:58.082" v="817" actId="11530"/>
          <ac:picMkLst>
            <pc:docMk/>
            <pc:sldMk cId="2985052911" sldId="314"/>
            <ac:picMk id="9" creationId="{2D5A113B-FD98-5985-CCF6-51225E8D50E5}"/>
          </ac:picMkLst>
        </pc:picChg>
        <pc:picChg chg="mod">
          <ac:chgData name="Rafael Meza" userId="4c6393f8-c2f8-438d-9dd9-4397ec8c9059" providerId="ADAL" clId="{F656D4E0-3027-2C4E-9E77-C0DF5CBC17EE}" dt="2022-11-06T20:58:43.409" v="816" actId="11530"/>
          <ac:picMkLst>
            <pc:docMk/>
            <pc:sldMk cId="2985052911" sldId="314"/>
            <ac:picMk id="2050" creationId="{17FEF028-7907-C6FB-294A-FAC720431C18}"/>
          </ac:picMkLst>
        </pc:picChg>
      </pc:sldChg>
      <pc:sldChg chg="addSp delSp modSp mod">
        <pc:chgData name="Rafael Meza" userId="4c6393f8-c2f8-438d-9dd9-4397ec8c9059" providerId="ADAL" clId="{F656D4E0-3027-2C4E-9E77-C0DF5CBC17EE}" dt="2022-11-06T21:41:13.407" v="1470" actId="1076"/>
        <pc:sldMkLst>
          <pc:docMk/>
          <pc:sldMk cId="1099709761" sldId="318"/>
        </pc:sldMkLst>
        <pc:spChg chg="mod">
          <ac:chgData name="Rafael Meza" userId="4c6393f8-c2f8-438d-9dd9-4397ec8c9059" providerId="ADAL" clId="{F656D4E0-3027-2C4E-9E77-C0DF5CBC17EE}" dt="2022-11-06T21:40:15.721" v="1462" actId="164"/>
          <ac:spMkLst>
            <pc:docMk/>
            <pc:sldMk cId="1099709761" sldId="318"/>
            <ac:spMk id="2" creationId="{3F3DA08F-6D20-7C63-8993-5720DBBE444C}"/>
          </ac:spMkLst>
        </pc:spChg>
        <pc:spChg chg="mod">
          <ac:chgData name="Rafael Meza" userId="4c6393f8-c2f8-438d-9dd9-4397ec8c9059" providerId="ADAL" clId="{F656D4E0-3027-2C4E-9E77-C0DF5CBC17EE}" dt="2022-11-06T21:40:15.721" v="1462" actId="164"/>
          <ac:spMkLst>
            <pc:docMk/>
            <pc:sldMk cId="1099709761" sldId="318"/>
            <ac:spMk id="6" creationId="{23A58557-EEE2-1BFE-ED49-F144CA61E670}"/>
          </ac:spMkLst>
        </pc:spChg>
        <pc:spChg chg="add mod">
          <ac:chgData name="Rafael Meza" userId="4c6393f8-c2f8-438d-9dd9-4397ec8c9059" providerId="ADAL" clId="{F656D4E0-3027-2C4E-9E77-C0DF5CBC17EE}" dt="2022-11-06T21:41:13.407" v="1470" actId="1076"/>
          <ac:spMkLst>
            <pc:docMk/>
            <pc:sldMk cId="1099709761" sldId="318"/>
            <ac:spMk id="8" creationId="{14738E2F-1DF1-E739-EE55-6AA16E5ECA95}"/>
          </ac:spMkLst>
        </pc:spChg>
        <pc:spChg chg="mod">
          <ac:chgData name="Rafael Meza" userId="4c6393f8-c2f8-438d-9dd9-4397ec8c9059" providerId="ADAL" clId="{F656D4E0-3027-2C4E-9E77-C0DF5CBC17EE}" dt="2022-11-06T21:40:15.721" v="1462" actId="164"/>
          <ac:spMkLst>
            <pc:docMk/>
            <pc:sldMk cId="1099709761" sldId="318"/>
            <ac:spMk id="9" creationId="{59447565-FB88-D0B4-5986-6CAC2CC547CF}"/>
          </ac:spMkLst>
        </pc:spChg>
        <pc:spChg chg="mod">
          <ac:chgData name="Rafael Meza" userId="4c6393f8-c2f8-438d-9dd9-4397ec8c9059" providerId="ADAL" clId="{F656D4E0-3027-2C4E-9E77-C0DF5CBC17EE}" dt="2022-11-06T21:40:15.721" v="1462" actId="164"/>
          <ac:spMkLst>
            <pc:docMk/>
            <pc:sldMk cId="1099709761" sldId="318"/>
            <ac:spMk id="10" creationId="{FC4972E0-9848-89E8-923E-EBAD2B145AA3}"/>
          </ac:spMkLst>
        </pc:spChg>
        <pc:spChg chg="mod">
          <ac:chgData name="Rafael Meza" userId="4c6393f8-c2f8-438d-9dd9-4397ec8c9059" providerId="ADAL" clId="{F656D4E0-3027-2C4E-9E77-C0DF5CBC17EE}" dt="2022-11-06T21:40:15.721" v="1462" actId="164"/>
          <ac:spMkLst>
            <pc:docMk/>
            <pc:sldMk cId="1099709761" sldId="318"/>
            <ac:spMk id="15" creationId="{5BF1DB13-191B-624A-EF8A-767D1B977788}"/>
          </ac:spMkLst>
        </pc:spChg>
        <pc:spChg chg="mod">
          <ac:chgData name="Rafael Meza" userId="4c6393f8-c2f8-438d-9dd9-4397ec8c9059" providerId="ADAL" clId="{F656D4E0-3027-2C4E-9E77-C0DF5CBC17EE}" dt="2022-11-06T21:40:15.721" v="1462" actId="164"/>
          <ac:spMkLst>
            <pc:docMk/>
            <pc:sldMk cId="1099709761" sldId="318"/>
            <ac:spMk id="16" creationId="{FEE5AE89-17CC-5246-7677-82854EF49066}"/>
          </ac:spMkLst>
        </pc:spChg>
        <pc:spChg chg="mod">
          <ac:chgData name="Rafael Meza" userId="4c6393f8-c2f8-438d-9dd9-4397ec8c9059" providerId="ADAL" clId="{F656D4E0-3027-2C4E-9E77-C0DF5CBC17EE}" dt="2022-11-06T21:40:15.721" v="1462" actId="164"/>
          <ac:spMkLst>
            <pc:docMk/>
            <pc:sldMk cId="1099709761" sldId="318"/>
            <ac:spMk id="17" creationId="{31749CE1-6A5B-850E-F2D5-8D25336CEEEB}"/>
          </ac:spMkLst>
        </pc:spChg>
        <pc:spChg chg="mod">
          <ac:chgData name="Rafael Meza" userId="4c6393f8-c2f8-438d-9dd9-4397ec8c9059" providerId="ADAL" clId="{F656D4E0-3027-2C4E-9E77-C0DF5CBC17EE}" dt="2022-11-06T21:40:15.721" v="1462" actId="164"/>
          <ac:spMkLst>
            <pc:docMk/>
            <pc:sldMk cId="1099709761" sldId="318"/>
            <ac:spMk id="19" creationId="{7CFD9052-A9F2-72C9-6EA8-22F20F145D2C}"/>
          </ac:spMkLst>
        </pc:spChg>
        <pc:spChg chg="del mod">
          <ac:chgData name="Rafael Meza" userId="4c6393f8-c2f8-438d-9dd9-4397ec8c9059" providerId="ADAL" clId="{F656D4E0-3027-2C4E-9E77-C0DF5CBC17EE}" dt="2022-11-06T21:40:54.484" v="1466" actId="21"/>
          <ac:spMkLst>
            <pc:docMk/>
            <pc:sldMk cId="1099709761" sldId="318"/>
            <ac:spMk id="23" creationId="{5048458E-D70E-F710-78DF-E9F6EE100717}"/>
          </ac:spMkLst>
        </pc:spChg>
        <pc:spChg chg="mod">
          <ac:chgData name="Rafael Meza" userId="4c6393f8-c2f8-438d-9dd9-4397ec8c9059" providerId="ADAL" clId="{F656D4E0-3027-2C4E-9E77-C0DF5CBC17EE}" dt="2022-11-06T21:40:15.721" v="1462" actId="164"/>
          <ac:spMkLst>
            <pc:docMk/>
            <pc:sldMk cId="1099709761" sldId="318"/>
            <ac:spMk id="25" creationId="{A00DFB8F-D3DB-F8EC-B111-377B3975BF6E}"/>
          </ac:spMkLst>
        </pc:spChg>
        <pc:grpChg chg="add mod">
          <ac:chgData name="Rafael Meza" userId="4c6393f8-c2f8-438d-9dd9-4397ec8c9059" providerId="ADAL" clId="{F656D4E0-3027-2C4E-9E77-C0DF5CBC17EE}" dt="2022-11-06T21:41:00.159" v="1467" actId="1076"/>
          <ac:grpSpMkLst>
            <pc:docMk/>
            <pc:sldMk cId="1099709761" sldId="318"/>
            <ac:grpSpMk id="7" creationId="{9A7A91F7-9AAC-20A1-F124-CAAD21CC49A6}"/>
          </ac:grpSpMkLst>
        </pc:grpChg>
        <pc:grpChg chg="mod">
          <ac:chgData name="Rafael Meza" userId="4c6393f8-c2f8-438d-9dd9-4397ec8c9059" providerId="ADAL" clId="{F656D4E0-3027-2C4E-9E77-C0DF5CBC17EE}" dt="2022-11-06T21:40:15.721" v="1462" actId="164"/>
          <ac:grpSpMkLst>
            <pc:docMk/>
            <pc:sldMk cId="1099709761" sldId="318"/>
            <ac:grpSpMk id="13" creationId="{F146FF6F-C286-D2E5-314C-DBDD28B8164E}"/>
          </ac:grpSpMkLst>
        </pc:grpChg>
      </pc:sldChg>
      <pc:sldChg chg="addSp modSp mod">
        <pc:chgData name="Rafael Meza" userId="4c6393f8-c2f8-438d-9dd9-4397ec8c9059" providerId="ADAL" clId="{F656D4E0-3027-2C4E-9E77-C0DF5CBC17EE}" dt="2022-11-06T21:04:13.200" v="827" actId="1076"/>
        <pc:sldMkLst>
          <pc:docMk/>
          <pc:sldMk cId="2740835442" sldId="321"/>
        </pc:sldMkLst>
        <pc:spChg chg="add mod">
          <ac:chgData name="Rafael Meza" userId="4c6393f8-c2f8-438d-9dd9-4397ec8c9059" providerId="ADAL" clId="{F656D4E0-3027-2C4E-9E77-C0DF5CBC17EE}" dt="2022-11-06T21:04:13.200" v="827" actId="1076"/>
          <ac:spMkLst>
            <pc:docMk/>
            <pc:sldMk cId="2740835442" sldId="321"/>
            <ac:spMk id="6" creationId="{EFDF0CBE-C47B-AB78-1CC4-1B3FC28B78D4}"/>
          </ac:spMkLst>
        </pc:spChg>
        <pc:spChg chg="mod">
          <ac:chgData name="Rafael Meza" userId="4c6393f8-c2f8-438d-9dd9-4397ec8c9059" providerId="ADAL" clId="{F656D4E0-3027-2C4E-9E77-C0DF5CBC17EE}" dt="2022-11-06T19:07:30.318" v="207" actId="164"/>
          <ac:spMkLst>
            <pc:docMk/>
            <pc:sldMk cId="2740835442" sldId="321"/>
            <ac:spMk id="134" creationId="{9EB74EDC-7790-20F5-0FA9-B708EE0BADFE}"/>
          </ac:spMkLst>
        </pc:spChg>
        <pc:grpChg chg="add mod">
          <ac:chgData name="Rafael Meza" userId="4c6393f8-c2f8-438d-9dd9-4397ec8c9059" providerId="ADAL" clId="{F656D4E0-3027-2C4E-9E77-C0DF5CBC17EE}" dt="2022-11-06T19:04:36.388" v="168" actId="164"/>
          <ac:grpSpMkLst>
            <pc:docMk/>
            <pc:sldMk cId="2740835442" sldId="321"/>
            <ac:grpSpMk id="2" creationId="{5D580EC1-B5E7-FED5-07CA-151F1B44E0E8}"/>
          </ac:grpSpMkLst>
        </pc:grpChg>
        <pc:grpChg chg="add mod">
          <ac:chgData name="Rafael Meza" userId="4c6393f8-c2f8-438d-9dd9-4397ec8c9059" providerId="ADAL" clId="{F656D4E0-3027-2C4E-9E77-C0DF5CBC17EE}" dt="2022-11-06T19:07:33.803" v="208" actId="1076"/>
          <ac:grpSpMkLst>
            <pc:docMk/>
            <pc:sldMk cId="2740835442" sldId="321"/>
            <ac:grpSpMk id="5" creationId="{3E54D46C-D555-979F-8A0D-7EBB47A843D3}"/>
          </ac:grpSpMkLst>
        </pc:grpChg>
        <pc:grpChg chg="mod">
          <ac:chgData name="Rafael Meza" userId="4c6393f8-c2f8-438d-9dd9-4397ec8c9059" providerId="ADAL" clId="{F656D4E0-3027-2C4E-9E77-C0DF5CBC17EE}" dt="2022-11-06T19:07:30.318" v="207" actId="164"/>
          <ac:grpSpMkLst>
            <pc:docMk/>
            <pc:sldMk cId="2740835442" sldId="321"/>
            <ac:grpSpMk id="94" creationId="{8E69381B-08A9-73DE-7CD4-996BB1F86FC4}"/>
          </ac:grpSpMkLst>
        </pc:grpChg>
        <pc:picChg chg="mod">
          <ac:chgData name="Rafael Meza" userId="4c6393f8-c2f8-438d-9dd9-4397ec8c9059" providerId="ADAL" clId="{F656D4E0-3027-2C4E-9E77-C0DF5CBC17EE}" dt="2022-11-06T19:04:36.388" v="168" actId="164"/>
          <ac:picMkLst>
            <pc:docMk/>
            <pc:sldMk cId="2740835442" sldId="321"/>
            <ac:picMk id="88" creationId="{032CFE92-44A3-06F6-7E08-EF931A8EA23B}"/>
          </ac:picMkLst>
        </pc:picChg>
        <pc:picChg chg="mod">
          <ac:chgData name="Rafael Meza" userId="4c6393f8-c2f8-438d-9dd9-4397ec8c9059" providerId="ADAL" clId="{F656D4E0-3027-2C4E-9E77-C0DF5CBC17EE}" dt="2022-11-06T19:04:36.388" v="168" actId="164"/>
          <ac:picMkLst>
            <pc:docMk/>
            <pc:sldMk cId="2740835442" sldId="321"/>
            <ac:picMk id="90" creationId="{DA56AAA5-C5FC-6FF7-5119-88B1B840B5A0}"/>
          </ac:picMkLst>
        </pc:picChg>
        <pc:picChg chg="mod">
          <ac:chgData name="Rafael Meza" userId="4c6393f8-c2f8-438d-9dd9-4397ec8c9059" providerId="ADAL" clId="{F656D4E0-3027-2C4E-9E77-C0DF5CBC17EE}" dt="2022-11-06T19:04:36.388" v="168" actId="164"/>
          <ac:picMkLst>
            <pc:docMk/>
            <pc:sldMk cId="2740835442" sldId="321"/>
            <ac:picMk id="92" creationId="{8625C464-25C7-A09D-E241-94768F37D855}"/>
          </ac:picMkLst>
        </pc:picChg>
        <pc:picChg chg="mod">
          <ac:chgData name="Rafael Meza" userId="4c6393f8-c2f8-438d-9dd9-4397ec8c9059" providerId="ADAL" clId="{F656D4E0-3027-2C4E-9E77-C0DF5CBC17EE}" dt="2022-11-06T19:06:10.250" v="193" actId="1076"/>
          <ac:picMkLst>
            <pc:docMk/>
            <pc:sldMk cId="2740835442" sldId="321"/>
            <ac:picMk id="93" creationId="{EE3D41C4-C5CD-1940-C1A8-CBD17529FF74}"/>
          </ac:picMkLst>
        </pc:picChg>
      </pc:sldChg>
      <pc:sldChg chg="addSp delSp modSp mod delAnim modAnim">
        <pc:chgData name="Rafael Meza" userId="4c6393f8-c2f8-438d-9dd9-4397ec8c9059" providerId="ADAL" clId="{F656D4E0-3027-2C4E-9E77-C0DF5CBC17EE}" dt="2022-11-06T21:04:55.378" v="839" actId="14100"/>
        <pc:sldMkLst>
          <pc:docMk/>
          <pc:sldMk cId="771438285" sldId="322"/>
        </pc:sldMkLst>
        <pc:spChg chg="add mod">
          <ac:chgData name="Rafael Meza" userId="4c6393f8-c2f8-438d-9dd9-4397ec8c9059" providerId="ADAL" clId="{F656D4E0-3027-2C4E-9E77-C0DF5CBC17EE}" dt="2022-11-06T19:15:49.668" v="217"/>
          <ac:spMkLst>
            <pc:docMk/>
            <pc:sldMk cId="771438285" sldId="322"/>
            <ac:spMk id="2" creationId="{1A38261F-C5A1-775F-FE95-3F6D7D97BAF0}"/>
          </ac:spMkLst>
        </pc:spChg>
        <pc:spChg chg="del">
          <ac:chgData name="Rafael Meza" userId="4c6393f8-c2f8-438d-9dd9-4397ec8c9059" providerId="ADAL" clId="{F656D4E0-3027-2C4E-9E77-C0DF5CBC17EE}" dt="2022-11-06T19:15:52.005" v="218" actId="478"/>
          <ac:spMkLst>
            <pc:docMk/>
            <pc:sldMk cId="771438285" sldId="322"/>
            <ac:spMk id="6" creationId="{2C4A846B-DC1D-2011-DA45-066DCC18A1C1}"/>
          </ac:spMkLst>
        </pc:spChg>
        <pc:spChg chg="mod">
          <ac:chgData name="Rafael Meza" userId="4c6393f8-c2f8-438d-9dd9-4397ec8c9059" providerId="ADAL" clId="{F656D4E0-3027-2C4E-9E77-C0DF5CBC17EE}" dt="2022-11-06T19:15:58.872" v="220"/>
          <ac:spMkLst>
            <pc:docMk/>
            <pc:sldMk cId="771438285" sldId="322"/>
            <ac:spMk id="28" creationId="{C70761CE-05B9-2CB0-4326-57698211AE4E}"/>
          </ac:spMkLst>
        </pc:spChg>
        <pc:spChg chg="mod">
          <ac:chgData name="Rafael Meza" userId="4c6393f8-c2f8-438d-9dd9-4397ec8c9059" providerId="ADAL" clId="{F656D4E0-3027-2C4E-9E77-C0DF5CBC17EE}" dt="2022-11-06T19:15:58.872" v="220"/>
          <ac:spMkLst>
            <pc:docMk/>
            <pc:sldMk cId="771438285" sldId="322"/>
            <ac:spMk id="29" creationId="{BCB90896-0D50-C130-0D23-38C517955578}"/>
          </ac:spMkLst>
        </pc:spChg>
        <pc:spChg chg="mod">
          <ac:chgData name="Rafael Meza" userId="4c6393f8-c2f8-438d-9dd9-4397ec8c9059" providerId="ADAL" clId="{F656D4E0-3027-2C4E-9E77-C0DF5CBC17EE}" dt="2022-11-06T19:15:58.872" v="220"/>
          <ac:spMkLst>
            <pc:docMk/>
            <pc:sldMk cId="771438285" sldId="322"/>
            <ac:spMk id="30" creationId="{D737D447-1522-384F-F53C-F11E8570496F}"/>
          </ac:spMkLst>
        </pc:spChg>
        <pc:spChg chg="mod">
          <ac:chgData name="Rafael Meza" userId="4c6393f8-c2f8-438d-9dd9-4397ec8c9059" providerId="ADAL" clId="{F656D4E0-3027-2C4E-9E77-C0DF5CBC17EE}" dt="2022-11-06T19:15:58.872" v="220"/>
          <ac:spMkLst>
            <pc:docMk/>
            <pc:sldMk cId="771438285" sldId="322"/>
            <ac:spMk id="31" creationId="{5841253B-2F08-B5E8-14AC-3E2E2F945EAB}"/>
          </ac:spMkLst>
        </pc:spChg>
        <pc:spChg chg="mod">
          <ac:chgData name="Rafael Meza" userId="4c6393f8-c2f8-438d-9dd9-4397ec8c9059" providerId="ADAL" clId="{F656D4E0-3027-2C4E-9E77-C0DF5CBC17EE}" dt="2022-11-06T19:15:58.872" v="220"/>
          <ac:spMkLst>
            <pc:docMk/>
            <pc:sldMk cId="771438285" sldId="322"/>
            <ac:spMk id="33" creationId="{983DD65A-1427-1BA0-CF4A-A3AF1A119A59}"/>
          </ac:spMkLst>
        </pc:spChg>
        <pc:spChg chg="mod">
          <ac:chgData name="Rafael Meza" userId="4c6393f8-c2f8-438d-9dd9-4397ec8c9059" providerId="ADAL" clId="{F656D4E0-3027-2C4E-9E77-C0DF5CBC17EE}" dt="2022-11-06T19:15:58.872" v="220"/>
          <ac:spMkLst>
            <pc:docMk/>
            <pc:sldMk cId="771438285" sldId="322"/>
            <ac:spMk id="34" creationId="{CA5DED10-DDB9-C481-7F18-F7FDAC096EB2}"/>
          </ac:spMkLst>
        </pc:spChg>
        <pc:spChg chg="mod">
          <ac:chgData name="Rafael Meza" userId="4c6393f8-c2f8-438d-9dd9-4397ec8c9059" providerId="ADAL" clId="{F656D4E0-3027-2C4E-9E77-C0DF5CBC17EE}" dt="2022-11-06T19:15:58.872" v="220"/>
          <ac:spMkLst>
            <pc:docMk/>
            <pc:sldMk cId="771438285" sldId="322"/>
            <ac:spMk id="35" creationId="{72286B64-85BE-B3EB-12A5-B20F669EF17F}"/>
          </ac:spMkLst>
        </pc:spChg>
        <pc:spChg chg="mod">
          <ac:chgData name="Rafael Meza" userId="4c6393f8-c2f8-438d-9dd9-4397ec8c9059" providerId="ADAL" clId="{F656D4E0-3027-2C4E-9E77-C0DF5CBC17EE}" dt="2022-11-06T19:15:58.872" v="220"/>
          <ac:spMkLst>
            <pc:docMk/>
            <pc:sldMk cId="771438285" sldId="322"/>
            <ac:spMk id="36" creationId="{DD325D11-E4B3-D3E6-B83A-A1F209CBE47E}"/>
          </ac:spMkLst>
        </pc:spChg>
        <pc:spChg chg="mod">
          <ac:chgData name="Rafael Meza" userId="4c6393f8-c2f8-438d-9dd9-4397ec8c9059" providerId="ADAL" clId="{F656D4E0-3027-2C4E-9E77-C0DF5CBC17EE}" dt="2022-11-06T19:15:58.872" v="220"/>
          <ac:spMkLst>
            <pc:docMk/>
            <pc:sldMk cId="771438285" sldId="322"/>
            <ac:spMk id="37" creationId="{986DA9DF-E2FA-BC00-0823-0BB2DB343155}"/>
          </ac:spMkLst>
        </pc:spChg>
        <pc:spChg chg="mod">
          <ac:chgData name="Rafael Meza" userId="4c6393f8-c2f8-438d-9dd9-4397ec8c9059" providerId="ADAL" clId="{F656D4E0-3027-2C4E-9E77-C0DF5CBC17EE}" dt="2022-11-06T19:15:58.872" v="220"/>
          <ac:spMkLst>
            <pc:docMk/>
            <pc:sldMk cId="771438285" sldId="322"/>
            <ac:spMk id="38" creationId="{A152679C-6EED-9FD7-80BA-EDE74E595F1F}"/>
          </ac:spMkLst>
        </pc:spChg>
        <pc:spChg chg="mod">
          <ac:chgData name="Rafael Meza" userId="4c6393f8-c2f8-438d-9dd9-4397ec8c9059" providerId="ADAL" clId="{F656D4E0-3027-2C4E-9E77-C0DF5CBC17EE}" dt="2022-11-06T19:15:58.872" v="220"/>
          <ac:spMkLst>
            <pc:docMk/>
            <pc:sldMk cId="771438285" sldId="322"/>
            <ac:spMk id="39" creationId="{678F33F3-BDF5-CE28-0815-70CA27BE66C2}"/>
          </ac:spMkLst>
        </pc:spChg>
        <pc:spChg chg="mod">
          <ac:chgData name="Rafael Meza" userId="4c6393f8-c2f8-438d-9dd9-4397ec8c9059" providerId="ADAL" clId="{F656D4E0-3027-2C4E-9E77-C0DF5CBC17EE}" dt="2022-11-06T19:15:58.872" v="220"/>
          <ac:spMkLst>
            <pc:docMk/>
            <pc:sldMk cId="771438285" sldId="322"/>
            <ac:spMk id="40" creationId="{37466F13-D778-0EF5-3B55-84592721442E}"/>
          </ac:spMkLst>
        </pc:spChg>
        <pc:spChg chg="mod">
          <ac:chgData name="Rafael Meza" userId="4c6393f8-c2f8-438d-9dd9-4397ec8c9059" providerId="ADAL" clId="{F656D4E0-3027-2C4E-9E77-C0DF5CBC17EE}" dt="2022-11-06T19:15:58.872" v="220"/>
          <ac:spMkLst>
            <pc:docMk/>
            <pc:sldMk cId="771438285" sldId="322"/>
            <ac:spMk id="41" creationId="{2F55A1CB-9158-BE23-465D-F4569A79BD34}"/>
          </ac:spMkLst>
        </pc:spChg>
        <pc:spChg chg="mod">
          <ac:chgData name="Rafael Meza" userId="4c6393f8-c2f8-438d-9dd9-4397ec8c9059" providerId="ADAL" clId="{F656D4E0-3027-2C4E-9E77-C0DF5CBC17EE}" dt="2022-11-06T19:15:58.872" v="220"/>
          <ac:spMkLst>
            <pc:docMk/>
            <pc:sldMk cId="771438285" sldId="322"/>
            <ac:spMk id="42" creationId="{9D4E4037-A4A6-81BF-057B-02DF39D50D46}"/>
          </ac:spMkLst>
        </pc:spChg>
        <pc:spChg chg="mod">
          <ac:chgData name="Rafael Meza" userId="4c6393f8-c2f8-438d-9dd9-4397ec8c9059" providerId="ADAL" clId="{F656D4E0-3027-2C4E-9E77-C0DF5CBC17EE}" dt="2022-11-06T19:15:58.872" v="220"/>
          <ac:spMkLst>
            <pc:docMk/>
            <pc:sldMk cId="771438285" sldId="322"/>
            <ac:spMk id="43" creationId="{2A23D704-C069-C845-454C-6F578BC813B8}"/>
          </ac:spMkLst>
        </pc:spChg>
        <pc:spChg chg="mod">
          <ac:chgData name="Rafael Meza" userId="4c6393f8-c2f8-438d-9dd9-4397ec8c9059" providerId="ADAL" clId="{F656D4E0-3027-2C4E-9E77-C0DF5CBC17EE}" dt="2022-11-06T19:15:58.872" v="220"/>
          <ac:spMkLst>
            <pc:docMk/>
            <pc:sldMk cId="771438285" sldId="322"/>
            <ac:spMk id="44" creationId="{9431C100-74EB-B2F3-A09F-7CBCA06CCC11}"/>
          </ac:spMkLst>
        </pc:spChg>
        <pc:spChg chg="add mod">
          <ac:chgData name="Rafael Meza" userId="4c6393f8-c2f8-438d-9dd9-4397ec8c9059" providerId="ADAL" clId="{F656D4E0-3027-2C4E-9E77-C0DF5CBC17EE}" dt="2022-11-06T21:04:45.080" v="837" actId="1076"/>
          <ac:spMkLst>
            <pc:docMk/>
            <pc:sldMk cId="771438285" sldId="322"/>
            <ac:spMk id="47" creationId="{1BB50A32-9315-4140-4B2F-DBE7C0AF413C}"/>
          </ac:spMkLst>
        </pc:spChg>
        <pc:grpChg chg="add mod">
          <ac:chgData name="Rafael Meza" userId="4c6393f8-c2f8-438d-9dd9-4397ec8c9059" providerId="ADAL" clId="{F656D4E0-3027-2C4E-9E77-C0DF5CBC17EE}" dt="2022-11-06T19:15:58.872" v="220"/>
          <ac:grpSpMkLst>
            <pc:docMk/>
            <pc:sldMk cId="771438285" sldId="322"/>
            <ac:grpSpMk id="5" creationId="{B322C312-E12D-AA49-A6F9-4E031CC99386}"/>
          </ac:grpSpMkLst>
        </pc:grpChg>
        <pc:grpChg chg="mod">
          <ac:chgData name="Rafael Meza" userId="4c6393f8-c2f8-438d-9dd9-4397ec8c9059" providerId="ADAL" clId="{F656D4E0-3027-2C4E-9E77-C0DF5CBC17EE}" dt="2022-11-06T19:15:58.872" v="220"/>
          <ac:grpSpMkLst>
            <pc:docMk/>
            <pc:sldMk cId="771438285" sldId="322"/>
            <ac:grpSpMk id="18" creationId="{4A95E26E-E42D-958F-3B47-0F21BE347F45}"/>
          </ac:grpSpMkLst>
        </pc:grpChg>
        <pc:grpChg chg="del">
          <ac:chgData name="Rafael Meza" userId="4c6393f8-c2f8-438d-9dd9-4397ec8c9059" providerId="ADAL" clId="{F656D4E0-3027-2C4E-9E77-C0DF5CBC17EE}" dt="2022-11-06T19:15:57.751" v="219" actId="21"/>
          <ac:grpSpMkLst>
            <pc:docMk/>
            <pc:sldMk cId="771438285" sldId="322"/>
            <ac:grpSpMk id="73" creationId="{AFB94292-7B2D-F151-A966-15E29487182E}"/>
          </ac:grpSpMkLst>
        </pc:grpChg>
        <pc:picChg chg="mod">
          <ac:chgData name="Rafael Meza" userId="4c6393f8-c2f8-438d-9dd9-4397ec8c9059" providerId="ADAL" clId="{F656D4E0-3027-2C4E-9E77-C0DF5CBC17EE}" dt="2022-11-06T19:15:58.872" v="220"/>
          <ac:picMkLst>
            <pc:docMk/>
            <pc:sldMk cId="771438285" sldId="322"/>
            <ac:picMk id="45" creationId="{EF010630-CE79-8B1A-D6A5-58B57116EB84}"/>
          </ac:picMkLst>
        </pc:picChg>
        <pc:picChg chg="mod">
          <ac:chgData name="Rafael Meza" userId="4c6393f8-c2f8-438d-9dd9-4397ec8c9059" providerId="ADAL" clId="{F656D4E0-3027-2C4E-9E77-C0DF5CBC17EE}" dt="2022-11-06T19:15:58.872" v="220"/>
          <ac:picMkLst>
            <pc:docMk/>
            <pc:sldMk cId="771438285" sldId="322"/>
            <ac:picMk id="46" creationId="{FEF48CE5-E13A-E72A-38C5-32FA423104AA}"/>
          </ac:picMkLst>
        </pc:picChg>
        <pc:picChg chg="mod">
          <ac:chgData name="Rafael Meza" userId="4c6393f8-c2f8-438d-9dd9-4397ec8c9059" providerId="ADAL" clId="{F656D4E0-3027-2C4E-9E77-C0DF5CBC17EE}" dt="2022-11-06T21:04:55.378" v="839" actId="14100"/>
          <ac:picMkLst>
            <pc:docMk/>
            <pc:sldMk cId="771438285" sldId="322"/>
            <ac:picMk id="8196" creationId="{0BDEE0A4-C3FC-AE85-2FB6-ECC2F7891350}"/>
          </ac:picMkLst>
        </pc:picChg>
        <pc:cxnChg chg="mod">
          <ac:chgData name="Rafael Meza" userId="4c6393f8-c2f8-438d-9dd9-4397ec8c9059" providerId="ADAL" clId="{F656D4E0-3027-2C4E-9E77-C0DF5CBC17EE}" dt="2022-11-06T19:15:58.872" v="220"/>
          <ac:cxnSpMkLst>
            <pc:docMk/>
            <pc:sldMk cId="771438285" sldId="322"/>
            <ac:cxnSpMk id="32" creationId="{0FBE9C87-7FD8-D6E6-2327-919B70707750}"/>
          </ac:cxnSpMkLst>
        </pc:cxnChg>
      </pc:sldChg>
      <pc:sldChg chg="mod modShow">
        <pc:chgData name="Rafael Meza" userId="4c6393f8-c2f8-438d-9dd9-4397ec8c9059" providerId="ADAL" clId="{F656D4E0-3027-2C4E-9E77-C0DF5CBC17EE}" dt="2022-11-06T21:39:28.697" v="1461" actId="729"/>
        <pc:sldMkLst>
          <pc:docMk/>
          <pc:sldMk cId="2290615378" sldId="323"/>
        </pc:sldMkLst>
      </pc:sldChg>
      <pc:sldChg chg="addSp modSp mod">
        <pc:chgData name="Rafael Meza" userId="4c6393f8-c2f8-438d-9dd9-4397ec8c9059" providerId="ADAL" clId="{F656D4E0-3027-2C4E-9E77-C0DF5CBC17EE}" dt="2022-11-06T21:04:31.747" v="833" actId="1076"/>
        <pc:sldMkLst>
          <pc:docMk/>
          <pc:sldMk cId="776599065" sldId="324"/>
        </pc:sldMkLst>
        <pc:spChg chg="add mod">
          <ac:chgData name="Rafael Meza" userId="4c6393f8-c2f8-438d-9dd9-4397ec8c9059" providerId="ADAL" clId="{F656D4E0-3027-2C4E-9E77-C0DF5CBC17EE}" dt="2022-11-06T21:04:31.747" v="833" actId="1076"/>
          <ac:spMkLst>
            <pc:docMk/>
            <pc:sldMk cId="776599065" sldId="324"/>
            <ac:spMk id="2" creationId="{55E009A1-2C91-6A96-D125-62DBB6F80836}"/>
          </ac:spMkLst>
        </pc:spChg>
        <pc:picChg chg="mod">
          <ac:chgData name="Rafael Meza" userId="4c6393f8-c2f8-438d-9dd9-4397ec8c9059" providerId="ADAL" clId="{F656D4E0-3027-2C4E-9E77-C0DF5CBC17EE}" dt="2022-11-06T21:04:27.457" v="832" actId="1076"/>
          <ac:picMkLst>
            <pc:docMk/>
            <pc:sldMk cId="776599065" sldId="324"/>
            <ac:picMk id="40" creationId="{9D761D6F-27A7-1D6C-FA8A-5CFF0E1E1021}"/>
          </ac:picMkLst>
        </pc:picChg>
      </pc:sldChg>
      <pc:sldChg chg="mod modShow">
        <pc:chgData name="Rafael Meza" userId="4c6393f8-c2f8-438d-9dd9-4397ec8c9059" providerId="ADAL" clId="{F656D4E0-3027-2C4E-9E77-C0DF5CBC17EE}" dt="2022-11-06T21:39:21.735" v="1460" actId="729"/>
        <pc:sldMkLst>
          <pc:docMk/>
          <pc:sldMk cId="3768304834" sldId="325"/>
        </pc:sldMkLst>
      </pc:sldChg>
      <pc:sldChg chg="addSp modSp mod modAnim">
        <pc:chgData name="Rafael Meza" userId="4c6393f8-c2f8-438d-9dd9-4397ec8c9059" providerId="ADAL" clId="{F656D4E0-3027-2C4E-9E77-C0DF5CBC17EE}" dt="2022-11-06T21:06:42.828" v="888" actId="20577"/>
        <pc:sldMkLst>
          <pc:docMk/>
          <pc:sldMk cId="1928735663" sldId="326"/>
        </pc:sldMkLst>
        <pc:spChg chg="add mod">
          <ac:chgData name="Rafael Meza" userId="4c6393f8-c2f8-438d-9dd9-4397ec8c9059" providerId="ADAL" clId="{F656D4E0-3027-2C4E-9E77-C0DF5CBC17EE}" dt="2022-11-06T21:06:42.828" v="888" actId="20577"/>
          <ac:spMkLst>
            <pc:docMk/>
            <pc:sldMk cId="1928735663" sldId="326"/>
            <ac:spMk id="5" creationId="{B56BBE9E-42F1-B423-BCCF-F668C7CBDB45}"/>
          </ac:spMkLst>
        </pc:spChg>
        <pc:spChg chg="mod">
          <ac:chgData name="Rafael Meza" userId="4c6393f8-c2f8-438d-9dd9-4397ec8c9059" providerId="ADAL" clId="{F656D4E0-3027-2C4E-9E77-C0DF5CBC17EE}" dt="2022-11-06T19:16:56.214" v="222" actId="164"/>
          <ac:spMkLst>
            <pc:docMk/>
            <pc:sldMk cId="1928735663" sldId="326"/>
            <ac:spMk id="67" creationId="{078AA398-8628-94FF-98DD-5846F724995F}"/>
          </ac:spMkLst>
        </pc:spChg>
        <pc:grpChg chg="add mod">
          <ac:chgData name="Rafael Meza" userId="4c6393f8-c2f8-438d-9dd9-4397ec8c9059" providerId="ADAL" clId="{F656D4E0-3027-2C4E-9E77-C0DF5CBC17EE}" dt="2022-11-06T19:16:56.214" v="222" actId="164"/>
          <ac:grpSpMkLst>
            <pc:docMk/>
            <pc:sldMk cId="1928735663" sldId="326"/>
            <ac:grpSpMk id="2" creationId="{005C397C-F3AA-F50E-9D5E-E3037C4D6E84}"/>
          </ac:grpSpMkLst>
        </pc:grpChg>
        <pc:grpChg chg="mod">
          <ac:chgData name="Rafael Meza" userId="4c6393f8-c2f8-438d-9dd9-4397ec8c9059" providerId="ADAL" clId="{F656D4E0-3027-2C4E-9E77-C0DF5CBC17EE}" dt="2022-11-06T19:16:56.214" v="222" actId="164"/>
          <ac:grpSpMkLst>
            <pc:docMk/>
            <pc:sldMk cId="1928735663" sldId="326"/>
            <ac:grpSpMk id="52" creationId="{AAABD11F-151A-880E-E7CF-9DDF50DF572D}"/>
          </ac:grpSpMkLst>
        </pc:grpChg>
      </pc:sldChg>
      <pc:sldChg chg="addSp modSp mod">
        <pc:chgData name="Rafael Meza" userId="4c6393f8-c2f8-438d-9dd9-4397ec8c9059" providerId="ADAL" clId="{F656D4E0-3027-2C4E-9E77-C0DF5CBC17EE}" dt="2022-11-06T21:05:09.418" v="840" actId="14100"/>
        <pc:sldMkLst>
          <pc:docMk/>
          <pc:sldMk cId="2787164394" sldId="332"/>
        </pc:sldMkLst>
        <pc:spChg chg="mod">
          <ac:chgData name="Rafael Meza" userId="4c6393f8-c2f8-438d-9dd9-4397ec8c9059" providerId="ADAL" clId="{F656D4E0-3027-2C4E-9E77-C0DF5CBC17EE}" dt="2022-11-06T19:15:40.036" v="216" actId="14100"/>
          <ac:spMkLst>
            <pc:docMk/>
            <pc:sldMk cId="2787164394" sldId="332"/>
            <ac:spMk id="6" creationId="{2C4A846B-DC1D-2011-DA45-066DCC18A1C1}"/>
          </ac:spMkLst>
        </pc:spChg>
        <pc:spChg chg="add mod">
          <ac:chgData name="Rafael Meza" userId="4c6393f8-c2f8-438d-9dd9-4397ec8c9059" providerId="ADAL" clId="{F656D4E0-3027-2C4E-9E77-C0DF5CBC17EE}" dt="2022-11-06T21:04:49.024" v="838"/>
          <ac:spMkLst>
            <pc:docMk/>
            <pc:sldMk cId="2787164394" sldId="332"/>
            <ac:spMk id="28" creationId="{118F9B03-F78F-9478-9373-6B2089C6F6B7}"/>
          </ac:spMkLst>
        </pc:spChg>
        <pc:picChg chg="mod">
          <ac:chgData name="Rafael Meza" userId="4c6393f8-c2f8-438d-9dd9-4397ec8c9059" providerId="ADAL" clId="{F656D4E0-3027-2C4E-9E77-C0DF5CBC17EE}" dt="2022-11-06T21:05:09.418" v="840" actId="14100"/>
          <ac:picMkLst>
            <pc:docMk/>
            <pc:sldMk cId="2787164394" sldId="332"/>
            <ac:picMk id="18" creationId="{30A48457-4970-A4B4-A531-511704336387}"/>
          </ac:picMkLst>
        </pc:picChg>
      </pc:sldChg>
      <pc:sldChg chg="addSp modSp mod">
        <pc:chgData name="Rafael Meza" userId="4c6393f8-c2f8-438d-9dd9-4397ec8c9059" providerId="ADAL" clId="{F656D4E0-3027-2C4E-9E77-C0DF5CBC17EE}" dt="2022-11-06T21:07:26.184" v="934" actId="20577"/>
        <pc:sldMkLst>
          <pc:docMk/>
          <pc:sldMk cId="285270257" sldId="333"/>
        </pc:sldMkLst>
        <pc:spChg chg="add mod">
          <ac:chgData name="Rafael Meza" userId="4c6393f8-c2f8-438d-9dd9-4397ec8c9059" providerId="ADAL" clId="{F656D4E0-3027-2C4E-9E77-C0DF5CBC17EE}" dt="2022-11-06T21:07:26.184" v="934" actId="20577"/>
          <ac:spMkLst>
            <pc:docMk/>
            <pc:sldMk cId="285270257" sldId="333"/>
            <ac:spMk id="2" creationId="{4FF93E55-4B3E-862A-DB7F-D7EF298B7CD8}"/>
          </ac:spMkLst>
        </pc:spChg>
      </pc:sldChg>
      <pc:sldChg chg="addSp delSp modSp mod">
        <pc:chgData name="Rafael Meza" userId="4c6393f8-c2f8-438d-9dd9-4397ec8c9059" providerId="ADAL" clId="{F656D4E0-3027-2C4E-9E77-C0DF5CBC17EE}" dt="2022-11-06T21:04:16.699" v="828"/>
        <pc:sldMkLst>
          <pc:docMk/>
          <pc:sldMk cId="1962260715" sldId="336"/>
        </pc:sldMkLst>
        <pc:spChg chg="mod">
          <ac:chgData name="Rafael Meza" userId="4c6393f8-c2f8-438d-9dd9-4397ec8c9059" providerId="ADAL" clId="{F656D4E0-3027-2C4E-9E77-C0DF5CBC17EE}" dt="2022-11-06T19:07:09.469" v="204"/>
          <ac:spMkLst>
            <pc:docMk/>
            <pc:sldMk cId="1962260715" sldId="336"/>
            <ac:spMk id="13" creationId="{F00B0048-D366-891A-E452-B6950DE3A7D7}"/>
          </ac:spMkLst>
        </pc:spChg>
        <pc:spChg chg="mod">
          <ac:chgData name="Rafael Meza" userId="4c6393f8-c2f8-438d-9dd9-4397ec8c9059" providerId="ADAL" clId="{F656D4E0-3027-2C4E-9E77-C0DF5CBC17EE}" dt="2022-11-06T19:07:09.469" v="204"/>
          <ac:spMkLst>
            <pc:docMk/>
            <pc:sldMk cId="1962260715" sldId="336"/>
            <ac:spMk id="14" creationId="{E8AAEB43-AD76-F28A-5735-908851D23B18}"/>
          </ac:spMkLst>
        </pc:spChg>
        <pc:spChg chg="mod">
          <ac:chgData name="Rafael Meza" userId="4c6393f8-c2f8-438d-9dd9-4397ec8c9059" providerId="ADAL" clId="{F656D4E0-3027-2C4E-9E77-C0DF5CBC17EE}" dt="2022-11-06T19:07:09.469" v="204"/>
          <ac:spMkLst>
            <pc:docMk/>
            <pc:sldMk cId="1962260715" sldId="336"/>
            <ac:spMk id="15" creationId="{578C7F1C-E2CD-7E20-D125-7712C4E6196A}"/>
          </ac:spMkLst>
        </pc:spChg>
        <pc:spChg chg="mod">
          <ac:chgData name="Rafael Meza" userId="4c6393f8-c2f8-438d-9dd9-4397ec8c9059" providerId="ADAL" clId="{F656D4E0-3027-2C4E-9E77-C0DF5CBC17EE}" dt="2022-11-06T19:07:09.469" v="204"/>
          <ac:spMkLst>
            <pc:docMk/>
            <pc:sldMk cId="1962260715" sldId="336"/>
            <ac:spMk id="19" creationId="{867F1D99-975B-11CB-B51E-563AE3B9C158}"/>
          </ac:spMkLst>
        </pc:spChg>
        <pc:spChg chg="mod">
          <ac:chgData name="Rafael Meza" userId="4c6393f8-c2f8-438d-9dd9-4397ec8c9059" providerId="ADAL" clId="{F656D4E0-3027-2C4E-9E77-C0DF5CBC17EE}" dt="2022-11-06T19:07:09.469" v="204"/>
          <ac:spMkLst>
            <pc:docMk/>
            <pc:sldMk cId="1962260715" sldId="336"/>
            <ac:spMk id="23" creationId="{03D92E90-3325-12C0-8045-55EAE176ABBA}"/>
          </ac:spMkLst>
        </pc:spChg>
        <pc:spChg chg="mod">
          <ac:chgData name="Rafael Meza" userId="4c6393f8-c2f8-438d-9dd9-4397ec8c9059" providerId="ADAL" clId="{F656D4E0-3027-2C4E-9E77-C0DF5CBC17EE}" dt="2022-11-06T19:07:09.469" v="204"/>
          <ac:spMkLst>
            <pc:docMk/>
            <pc:sldMk cId="1962260715" sldId="336"/>
            <ac:spMk id="25" creationId="{95DD7CF0-A3BD-49E9-4E39-8D89BFFC4D7B}"/>
          </ac:spMkLst>
        </pc:spChg>
        <pc:spChg chg="mod">
          <ac:chgData name="Rafael Meza" userId="4c6393f8-c2f8-438d-9dd9-4397ec8c9059" providerId="ADAL" clId="{F656D4E0-3027-2C4E-9E77-C0DF5CBC17EE}" dt="2022-11-06T19:07:09.469" v="204"/>
          <ac:spMkLst>
            <pc:docMk/>
            <pc:sldMk cId="1962260715" sldId="336"/>
            <ac:spMk id="26" creationId="{6AA3A13A-278D-1F3F-E6E9-F85944B97BB5}"/>
          </ac:spMkLst>
        </pc:spChg>
        <pc:spChg chg="mod">
          <ac:chgData name="Rafael Meza" userId="4c6393f8-c2f8-438d-9dd9-4397ec8c9059" providerId="ADAL" clId="{F656D4E0-3027-2C4E-9E77-C0DF5CBC17EE}" dt="2022-11-06T19:07:09.469" v="204"/>
          <ac:spMkLst>
            <pc:docMk/>
            <pc:sldMk cId="1962260715" sldId="336"/>
            <ac:spMk id="28" creationId="{D6F14B61-B9F2-6B9F-764F-B728C018E052}"/>
          </ac:spMkLst>
        </pc:spChg>
        <pc:spChg chg="mod">
          <ac:chgData name="Rafael Meza" userId="4c6393f8-c2f8-438d-9dd9-4397ec8c9059" providerId="ADAL" clId="{F656D4E0-3027-2C4E-9E77-C0DF5CBC17EE}" dt="2022-11-06T19:07:09.469" v="204"/>
          <ac:spMkLst>
            <pc:docMk/>
            <pc:sldMk cId="1962260715" sldId="336"/>
            <ac:spMk id="33" creationId="{6F7FFEC7-F182-2F7D-E3EA-C83FF28213E9}"/>
          </ac:spMkLst>
        </pc:spChg>
        <pc:spChg chg="mod">
          <ac:chgData name="Rafael Meza" userId="4c6393f8-c2f8-438d-9dd9-4397ec8c9059" providerId="ADAL" clId="{F656D4E0-3027-2C4E-9E77-C0DF5CBC17EE}" dt="2022-11-06T19:07:09.469" v="204"/>
          <ac:spMkLst>
            <pc:docMk/>
            <pc:sldMk cId="1962260715" sldId="336"/>
            <ac:spMk id="45" creationId="{E5FCA4CE-7303-D89D-2EA5-7414E387CD8B}"/>
          </ac:spMkLst>
        </pc:spChg>
        <pc:spChg chg="mod">
          <ac:chgData name="Rafael Meza" userId="4c6393f8-c2f8-438d-9dd9-4397ec8c9059" providerId="ADAL" clId="{F656D4E0-3027-2C4E-9E77-C0DF5CBC17EE}" dt="2022-11-06T19:07:09.469" v="204"/>
          <ac:spMkLst>
            <pc:docMk/>
            <pc:sldMk cId="1962260715" sldId="336"/>
            <ac:spMk id="46" creationId="{562B94FF-0711-774E-F048-BAC0CD69E417}"/>
          </ac:spMkLst>
        </pc:spChg>
        <pc:spChg chg="mod">
          <ac:chgData name="Rafael Meza" userId="4c6393f8-c2f8-438d-9dd9-4397ec8c9059" providerId="ADAL" clId="{F656D4E0-3027-2C4E-9E77-C0DF5CBC17EE}" dt="2022-11-06T19:07:09.469" v="204"/>
          <ac:spMkLst>
            <pc:docMk/>
            <pc:sldMk cId="1962260715" sldId="336"/>
            <ac:spMk id="47" creationId="{981B3024-1F11-3C2D-60C8-59EF5D602DBC}"/>
          </ac:spMkLst>
        </pc:spChg>
        <pc:spChg chg="mod">
          <ac:chgData name="Rafael Meza" userId="4c6393f8-c2f8-438d-9dd9-4397ec8c9059" providerId="ADAL" clId="{F656D4E0-3027-2C4E-9E77-C0DF5CBC17EE}" dt="2022-11-06T19:07:09.469" v="204"/>
          <ac:spMkLst>
            <pc:docMk/>
            <pc:sldMk cId="1962260715" sldId="336"/>
            <ac:spMk id="48" creationId="{25B7C117-2E41-BBAA-CC4B-9A1FF0E3E3F7}"/>
          </ac:spMkLst>
        </pc:spChg>
        <pc:spChg chg="mod">
          <ac:chgData name="Rafael Meza" userId="4c6393f8-c2f8-438d-9dd9-4397ec8c9059" providerId="ADAL" clId="{F656D4E0-3027-2C4E-9E77-C0DF5CBC17EE}" dt="2022-11-06T19:07:09.469" v="204"/>
          <ac:spMkLst>
            <pc:docMk/>
            <pc:sldMk cId="1962260715" sldId="336"/>
            <ac:spMk id="49" creationId="{FA443F60-6BA9-404E-7A1A-5844D606AC02}"/>
          </ac:spMkLst>
        </pc:spChg>
        <pc:spChg chg="mod">
          <ac:chgData name="Rafael Meza" userId="4c6393f8-c2f8-438d-9dd9-4397ec8c9059" providerId="ADAL" clId="{F656D4E0-3027-2C4E-9E77-C0DF5CBC17EE}" dt="2022-11-06T19:07:09.469" v="204"/>
          <ac:spMkLst>
            <pc:docMk/>
            <pc:sldMk cId="1962260715" sldId="336"/>
            <ac:spMk id="50" creationId="{14B0B11F-DF3D-010D-540F-572C1F3C519F}"/>
          </ac:spMkLst>
        </pc:spChg>
        <pc:spChg chg="mod">
          <ac:chgData name="Rafael Meza" userId="4c6393f8-c2f8-438d-9dd9-4397ec8c9059" providerId="ADAL" clId="{F656D4E0-3027-2C4E-9E77-C0DF5CBC17EE}" dt="2022-11-06T19:07:09.469" v="204"/>
          <ac:spMkLst>
            <pc:docMk/>
            <pc:sldMk cId="1962260715" sldId="336"/>
            <ac:spMk id="51" creationId="{1A3D939C-10C9-376D-4F4F-FEC7E63F7845}"/>
          </ac:spMkLst>
        </pc:spChg>
        <pc:spChg chg="mod">
          <ac:chgData name="Rafael Meza" userId="4c6393f8-c2f8-438d-9dd9-4397ec8c9059" providerId="ADAL" clId="{F656D4E0-3027-2C4E-9E77-C0DF5CBC17EE}" dt="2022-11-06T19:07:09.469" v="204"/>
          <ac:spMkLst>
            <pc:docMk/>
            <pc:sldMk cId="1962260715" sldId="336"/>
            <ac:spMk id="55" creationId="{C1D3E6E0-C5C0-EC02-FF54-DD5B9CF03A86}"/>
          </ac:spMkLst>
        </pc:spChg>
        <pc:spChg chg="mod">
          <ac:chgData name="Rafael Meza" userId="4c6393f8-c2f8-438d-9dd9-4397ec8c9059" providerId="ADAL" clId="{F656D4E0-3027-2C4E-9E77-C0DF5CBC17EE}" dt="2022-11-06T19:07:09.469" v="204"/>
          <ac:spMkLst>
            <pc:docMk/>
            <pc:sldMk cId="1962260715" sldId="336"/>
            <ac:spMk id="56" creationId="{D73E1F35-FAD6-68F7-5D41-71C88C4934AC}"/>
          </ac:spMkLst>
        </pc:spChg>
        <pc:spChg chg="mod">
          <ac:chgData name="Rafael Meza" userId="4c6393f8-c2f8-438d-9dd9-4397ec8c9059" providerId="ADAL" clId="{F656D4E0-3027-2C4E-9E77-C0DF5CBC17EE}" dt="2022-11-06T19:07:09.469" v="204"/>
          <ac:spMkLst>
            <pc:docMk/>
            <pc:sldMk cId="1962260715" sldId="336"/>
            <ac:spMk id="58" creationId="{F953B943-FE5C-0C3B-F0B9-7F0272161668}"/>
          </ac:spMkLst>
        </pc:spChg>
        <pc:spChg chg="mod">
          <ac:chgData name="Rafael Meza" userId="4c6393f8-c2f8-438d-9dd9-4397ec8c9059" providerId="ADAL" clId="{F656D4E0-3027-2C4E-9E77-C0DF5CBC17EE}" dt="2022-11-06T19:07:09.469" v="204"/>
          <ac:spMkLst>
            <pc:docMk/>
            <pc:sldMk cId="1962260715" sldId="336"/>
            <ac:spMk id="59" creationId="{65BBE878-B0D4-0DC3-2796-305E3FEFD300}"/>
          </ac:spMkLst>
        </pc:spChg>
        <pc:spChg chg="mod">
          <ac:chgData name="Rafael Meza" userId="4c6393f8-c2f8-438d-9dd9-4397ec8c9059" providerId="ADAL" clId="{F656D4E0-3027-2C4E-9E77-C0DF5CBC17EE}" dt="2022-11-06T19:07:09.469" v="204"/>
          <ac:spMkLst>
            <pc:docMk/>
            <pc:sldMk cId="1962260715" sldId="336"/>
            <ac:spMk id="61" creationId="{CC962DF6-56AC-B586-8208-0146BA0D54E4}"/>
          </ac:spMkLst>
        </pc:spChg>
        <pc:spChg chg="mod">
          <ac:chgData name="Rafael Meza" userId="4c6393f8-c2f8-438d-9dd9-4397ec8c9059" providerId="ADAL" clId="{F656D4E0-3027-2C4E-9E77-C0DF5CBC17EE}" dt="2022-11-06T19:07:09.469" v="204"/>
          <ac:spMkLst>
            <pc:docMk/>
            <pc:sldMk cId="1962260715" sldId="336"/>
            <ac:spMk id="67" creationId="{25E6D3AA-29A3-544B-3712-44A96C1B7548}"/>
          </ac:spMkLst>
        </pc:spChg>
        <pc:spChg chg="mod">
          <ac:chgData name="Rafael Meza" userId="4c6393f8-c2f8-438d-9dd9-4397ec8c9059" providerId="ADAL" clId="{F656D4E0-3027-2C4E-9E77-C0DF5CBC17EE}" dt="2022-11-06T19:07:09.469" v="204"/>
          <ac:spMkLst>
            <pc:docMk/>
            <pc:sldMk cId="1962260715" sldId="336"/>
            <ac:spMk id="68" creationId="{0E56D303-9D35-9FB7-89AE-50CAE541DA23}"/>
          </ac:spMkLst>
        </pc:spChg>
        <pc:spChg chg="mod">
          <ac:chgData name="Rafael Meza" userId="4c6393f8-c2f8-438d-9dd9-4397ec8c9059" providerId="ADAL" clId="{F656D4E0-3027-2C4E-9E77-C0DF5CBC17EE}" dt="2022-11-06T19:07:09.469" v="204"/>
          <ac:spMkLst>
            <pc:docMk/>
            <pc:sldMk cId="1962260715" sldId="336"/>
            <ac:spMk id="69" creationId="{3BE3E7EF-58B8-537F-E6D1-DCBAAC5ABD9A}"/>
          </ac:spMkLst>
        </pc:spChg>
        <pc:spChg chg="mod">
          <ac:chgData name="Rafael Meza" userId="4c6393f8-c2f8-438d-9dd9-4397ec8c9059" providerId="ADAL" clId="{F656D4E0-3027-2C4E-9E77-C0DF5CBC17EE}" dt="2022-11-06T19:07:09.469" v="204"/>
          <ac:spMkLst>
            <pc:docMk/>
            <pc:sldMk cId="1962260715" sldId="336"/>
            <ac:spMk id="70" creationId="{503936AD-CE06-2D4D-AE6D-BED4BD659F4D}"/>
          </ac:spMkLst>
        </pc:spChg>
        <pc:spChg chg="add mod">
          <ac:chgData name="Rafael Meza" userId="4c6393f8-c2f8-438d-9dd9-4397ec8c9059" providerId="ADAL" clId="{F656D4E0-3027-2C4E-9E77-C0DF5CBC17EE}" dt="2022-11-06T21:04:16.699" v="828"/>
          <ac:spMkLst>
            <pc:docMk/>
            <pc:sldMk cId="1962260715" sldId="336"/>
            <ac:spMk id="71" creationId="{E4EAACE8-BC54-FCFC-5A9B-96982EA7D04E}"/>
          </ac:spMkLst>
        </pc:spChg>
        <pc:spChg chg="mod">
          <ac:chgData name="Rafael Meza" userId="4c6393f8-c2f8-438d-9dd9-4397ec8c9059" providerId="ADAL" clId="{F656D4E0-3027-2C4E-9E77-C0DF5CBC17EE}" dt="2022-11-06T19:06:43.418" v="199" actId="164"/>
          <ac:spMkLst>
            <pc:docMk/>
            <pc:sldMk cId="1962260715" sldId="336"/>
            <ac:spMk id="95" creationId="{A2B53CAA-EB59-7828-725A-AFA8809994B3}"/>
          </ac:spMkLst>
        </pc:spChg>
        <pc:spChg chg="mod">
          <ac:chgData name="Rafael Meza" userId="4c6393f8-c2f8-438d-9dd9-4397ec8c9059" providerId="ADAL" clId="{F656D4E0-3027-2C4E-9E77-C0DF5CBC17EE}" dt="2022-11-06T19:06:43.418" v="199" actId="164"/>
          <ac:spMkLst>
            <pc:docMk/>
            <pc:sldMk cId="1962260715" sldId="336"/>
            <ac:spMk id="96" creationId="{927F2138-09A7-FBBE-AFB1-E2FE2803EB67}"/>
          </ac:spMkLst>
        </pc:spChg>
        <pc:spChg chg="mod">
          <ac:chgData name="Rafael Meza" userId="4c6393f8-c2f8-438d-9dd9-4397ec8c9059" providerId="ADAL" clId="{F656D4E0-3027-2C4E-9E77-C0DF5CBC17EE}" dt="2022-11-06T19:06:43.418" v="199" actId="164"/>
          <ac:spMkLst>
            <pc:docMk/>
            <pc:sldMk cId="1962260715" sldId="336"/>
            <ac:spMk id="98" creationId="{EBBDD6AE-91B5-A775-D2D9-89D7642C878A}"/>
          </ac:spMkLst>
        </pc:spChg>
        <pc:spChg chg="mod">
          <ac:chgData name="Rafael Meza" userId="4c6393f8-c2f8-438d-9dd9-4397ec8c9059" providerId="ADAL" clId="{F656D4E0-3027-2C4E-9E77-C0DF5CBC17EE}" dt="2022-11-06T19:06:43.418" v="199" actId="164"/>
          <ac:spMkLst>
            <pc:docMk/>
            <pc:sldMk cId="1962260715" sldId="336"/>
            <ac:spMk id="100" creationId="{A873DF9A-BD91-5D93-438C-F3DF884333E3}"/>
          </ac:spMkLst>
        </pc:spChg>
        <pc:spChg chg="mod">
          <ac:chgData name="Rafael Meza" userId="4c6393f8-c2f8-438d-9dd9-4397ec8c9059" providerId="ADAL" clId="{F656D4E0-3027-2C4E-9E77-C0DF5CBC17EE}" dt="2022-11-06T19:06:43.418" v="199" actId="164"/>
          <ac:spMkLst>
            <pc:docMk/>
            <pc:sldMk cId="1962260715" sldId="336"/>
            <ac:spMk id="101" creationId="{283B2018-26DE-0306-BB6B-4ADF7A4FEC72}"/>
          </ac:spMkLst>
        </pc:spChg>
        <pc:spChg chg="mod">
          <ac:chgData name="Rafael Meza" userId="4c6393f8-c2f8-438d-9dd9-4397ec8c9059" providerId="ADAL" clId="{F656D4E0-3027-2C4E-9E77-C0DF5CBC17EE}" dt="2022-11-06T19:06:43.418" v="199" actId="164"/>
          <ac:spMkLst>
            <pc:docMk/>
            <pc:sldMk cId="1962260715" sldId="336"/>
            <ac:spMk id="102" creationId="{BE35F10C-840C-2952-21EE-27ED51F1242D}"/>
          </ac:spMkLst>
        </pc:spChg>
        <pc:spChg chg="mod">
          <ac:chgData name="Rafael Meza" userId="4c6393f8-c2f8-438d-9dd9-4397ec8c9059" providerId="ADAL" clId="{F656D4E0-3027-2C4E-9E77-C0DF5CBC17EE}" dt="2022-11-06T19:06:43.418" v="199" actId="164"/>
          <ac:spMkLst>
            <pc:docMk/>
            <pc:sldMk cId="1962260715" sldId="336"/>
            <ac:spMk id="103" creationId="{696D2D0B-9140-6169-1E65-44357E481069}"/>
          </ac:spMkLst>
        </pc:spChg>
        <pc:spChg chg="mod">
          <ac:chgData name="Rafael Meza" userId="4c6393f8-c2f8-438d-9dd9-4397ec8c9059" providerId="ADAL" clId="{F656D4E0-3027-2C4E-9E77-C0DF5CBC17EE}" dt="2022-11-06T19:06:43.418" v="199" actId="164"/>
          <ac:spMkLst>
            <pc:docMk/>
            <pc:sldMk cId="1962260715" sldId="336"/>
            <ac:spMk id="104" creationId="{42C32EE1-8B61-31AA-D7FE-853095311724}"/>
          </ac:spMkLst>
        </pc:spChg>
        <pc:spChg chg="mod">
          <ac:chgData name="Rafael Meza" userId="4c6393f8-c2f8-438d-9dd9-4397ec8c9059" providerId="ADAL" clId="{F656D4E0-3027-2C4E-9E77-C0DF5CBC17EE}" dt="2022-11-06T19:06:43.418" v="199" actId="164"/>
          <ac:spMkLst>
            <pc:docMk/>
            <pc:sldMk cId="1962260715" sldId="336"/>
            <ac:spMk id="134" creationId="{9EB74EDC-7790-20F5-0FA9-B708EE0BADFE}"/>
          </ac:spMkLst>
        </pc:spChg>
        <pc:grpChg chg="add mod">
          <ac:chgData name="Rafael Meza" userId="4c6393f8-c2f8-438d-9dd9-4397ec8c9059" providerId="ADAL" clId="{F656D4E0-3027-2C4E-9E77-C0DF5CBC17EE}" dt="2022-11-06T19:04:50.148" v="178"/>
          <ac:grpSpMkLst>
            <pc:docMk/>
            <pc:sldMk cId="1962260715" sldId="336"/>
            <ac:grpSpMk id="2" creationId="{974E2452-288C-402F-51F4-9FEB0B4A12DA}"/>
          </ac:grpSpMkLst>
        </pc:grpChg>
        <pc:grpChg chg="add del mod">
          <ac:chgData name="Rafael Meza" userId="4c6393f8-c2f8-438d-9dd9-4397ec8c9059" providerId="ADAL" clId="{F656D4E0-3027-2C4E-9E77-C0DF5CBC17EE}" dt="2022-11-06T19:06:57.186" v="200" actId="21"/>
          <ac:grpSpMkLst>
            <pc:docMk/>
            <pc:sldMk cId="1962260715" sldId="336"/>
            <ac:grpSpMk id="10" creationId="{1A499C18-2683-A964-1E61-6DA7994A42A3}"/>
          </ac:grpSpMkLst>
        </pc:grpChg>
        <pc:grpChg chg="add mod">
          <ac:chgData name="Rafael Meza" userId="4c6393f8-c2f8-438d-9dd9-4397ec8c9059" providerId="ADAL" clId="{F656D4E0-3027-2C4E-9E77-C0DF5CBC17EE}" dt="2022-11-06T19:08:38.119" v="212" actId="1076"/>
          <ac:grpSpMkLst>
            <pc:docMk/>
            <pc:sldMk cId="1962260715" sldId="336"/>
            <ac:grpSpMk id="12" creationId="{62041D18-3F91-41FE-C048-4417F1997D4C}"/>
          </ac:grpSpMkLst>
        </pc:grpChg>
        <pc:grpChg chg="mod">
          <ac:chgData name="Rafael Meza" userId="4c6393f8-c2f8-438d-9dd9-4397ec8c9059" providerId="ADAL" clId="{F656D4E0-3027-2C4E-9E77-C0DF5CBC17EE}" dt="2022-11-06T19:07:09.469" v="204"/>
          <ac:grpSpMkLst>
            <pc:docMk/>
            <pc:sldMk cId="1962260715" sldId="336"/>
            <ac:grpSpMk id="16" creationId="{58F548ED-9AC9-0FB8-4D39-3D788E2AE084}"/>
          </ac:grpSpMkLst>
        </pc:grpChg>
        <pc:grpChg chg="mod">
          <ac:chgData name="Rafael Meza" userId="4c6393f8-c2f8-438d-9dd9-4397ec8c9059" providerId="ADAL" clId="{F656D4E0-3027-2C4E-9E77-C0DF5CBC17EE}" dt="2022-11-06T19:07:09.469" v="204"/>
          <ac:grpSpMkLst>
            <pc:docMk/>
            <pc:sldMk cId="1962260715" sldId="336"/>
            <ac:grpSpMk id="22" creationId="{7326C3A8-5E5E-E73D-CFB2-2CD985A284AE}"/>
          </ac:grpSpMkLst>
        </pc:grpChg>
        <pc:grpChg chg="mod">
          <ac:chgData name="Rafael Meza" userId="4c6393f8-c2f8-438d-9dd9-4397ec8c9059" providerId="ADAL" clId="{F656D4E0-3027-2C4E-9E77-C0DF5CBC17EE}" dt="2022-11-06T19:07:09.469" v="204"/>
          <ac:grpSpMkLst>
            <pc:docMk/>
            <pc:sldMk cId="1962260715" sldId="336"/>
            <ac:grpSpMk id="34" creationId="{6C8DCFA3-AAA2-F40F-A620-CF5BF2DA096C}"/>
          </ac:grpSpMkLst>
        </pc:grpChg>
        <pc:grpChg chg="mod">
          <ac:chgData name="Rafael Meza" userId="4c6393f8-c2f8-438d-9dd9-4397ec8c9059" providerId="ADAL" clId="{F656D4E0-3027-2C4E-9E77-C0DF5CBC17EE}" dt="2022-11-06T19:07:09.469" v="204"/>
          <ac:grpSpMkLst>
            <pc:docMk/>
            <pc:sldMk cId="1962260715" sldId="336"/>
            <ac:grpSpMk id="35" creationId="{FFC84693-9F32-EBDF-6A0B-D95C58B636A0}"/>
          </ac:grpSpMkLst>
        </pc:grpChg>
        <pc:grpChg chg="mod">
          <ac:chgData name="Rafael Meza" userId="4c6393f8-c2f8-438d-9dd9-4397ec8c9059" providerId="ADAL" clId="{F656D4E0-3027-2C4E-9E77-C0DF5CBC17EE}" dt="2022-11-06T19:07:09.469" v="204"/>
          <ac:grpSpMkLst>
            <pc:docMk/>
            <pc:sldMk cId="1962260715" sldId="336"/>
            <ac:grpSpMk id="38" creationId="{FDD98DC4-03AF-352E-7F50-8D2AD2FF5982}"/>
          </ac:grpSpMkLst>
        </pc:grpChg>
        <pc:grpChg chg="mod">
          <ac:chgData name="Rafael Meza" userId="4c6393f8-c2f8-438d-9dd9-4397ec8c9059" providerId="ADAL" clId="{F656D4E0-3027-2C4E-9E77-C0DF5CBC17EE}" dt="2022-11-06T19:07:09.469" v="204"/>
          <ac:grpSpMkLst>
            <pc:docMk/>
            <pc:sldMk cId="1962260715" sldId="336"/>
            <ac:grpSpMk id="52" creationId="{7EDDC0C3-8767-212F-109B-74D9A5B48EF8}"/>
          </ac:grpSpMkLst>
        </pc:grpChg>
        <pc:grpChg chg="mod">
          <ac:chgData name="Rafael Meza" userId="4c6393f8-c2f8-438d-9dd9-4397ec8c9059" providerId="ADAL" clId="{F656D4E0-3027-2C4E-9E77-C0DF5CBC17EE}" dt="2022-11-06T19:07:09.469" v="204"/>
          <ac:grpSpMkLst>
            <pc:docMk/>
            <pc:sldMk cId="1962260715" sldId="336"/>
            <ac:grpSpMk id="53" creationId="{6BDE6369-13E3-BCBA-8492-3143D8A6C69E}"/>
          </ac:grpSpMkLst>
        </pc:grpChg>
        <pc:grpChg chg="mod">
          <ac:chgData name="Rafael Meza" userId="4c6393f8-c2f8-438d-9dd9-4397ec8c9059" providerId="ADAL" clId="{F656D4E0-3027-2C4E-9E77-C0DF5CBC17EE}" dt="2022-11-06T19:07:09.469" v="204"/>
          <ac:grpSpMkLst>
            <pc:docMk/>
            <pc:sldMk cId="1962260715" sldId="336"/>
            <ac:grpSpMk id="54" creationId="{229CECD0-D393-4EE1-3A53-811948426A26}"/>
          </ac:grpSpMkLst>
        </pc:grpChg>
        <pc:grpChg chg="mod">
          <ac:chgData name="Rafael Meza" userId="4c6393f8-c2f8-438d-9dd9-4397ec8c9059" providerId="ADAL" clId="{F656D4E0-3027-2C4E-9E77-C0DF5CBC17EE}" dt="2022-11-06T19:06:43.418" v="199" actId="164"/>
          <ac:grpSpMkLst>
            <pc:docMk/>
            <pc:sldMk cId="1962260715" sldId="336"/>
            <ac:grpSpMk id="97" creationId="{00D88A2B-EDBC-9821-0FEC-4946FDB77F08}"/>
          </ac:grpSpMkLst>
        </pc:grpChg>
        <pc:grpChg chg="mod">
          <ac:chgData name="Rafael Meza" userId="4c6393f8-c2f8-438d-9dd9-4397ec8c9059" providerId="ADAL" clId="{F656D4E0-3027-2C4E-9E77-C0DF5CBC17EE}" dt="2022-11-06T19:06:43.418" v="199" actId="164"/>
          <ac:grpSpMkLst>
            <pc:docMk/>
            <pc:sldMk cId="1962260715" sldId="336"/>
            <ac:grpSpMk id="99" creationId="{1A3F3C53-38E7-47A0-C374-4702D193BFFD}"/>
          </ac:grpSpMkLst>
        </pc:grpChg>
        <pc:grpChg chg="mod">
          <ac:chgData name="Rafael Meza" userId="4c6393f8-c2f8-438d-9dd9-4397ec8c9059" providerId="ADAL" clId="{F656D4E0-3027-2C4E-9E77-C0DF5CBC17EE}" dt="2022-11-06T19:06:43.418" v="199" actId="164"/>
          <ac:grpSpMkLst>
            <pc:docMk/>
            <pc:sldMk cId="1962260715" sldId="336"/>
            <ac:grpSpMk id="105" creationId="{48037619-4D9D-FEF6-A180-F6138635667C}"/>
          </ac:grpSpMkLst>
        </pc:grpChg>
        <pc:grpChg chg="mod">
          <ac:chgData name="Rafael Meza" userId="4c6393f8-c2f8-438d-9dd9-4397ec8c9059" providerId="ADAL" clId="{F656D4E0-3027-2C4E-9E77-C0DF5CBC17EE}" dt="2022-11-06T19:06:43.418" v="199" actId="164"/>
          <ac:grpSpMkLst>
            <pc:docMk/>
            <pc:sldMk cId="1962260715" sldId="336"/>
            <ac:grpSpMk id="106" creationId="{78C5E3B8-1B29-182B-B338-8D25C2A7BE53}"/>
          </ac:grpSpMkLst>
        </pc:grpChg>
        <pc:grpChg chg="mod">
          <ac:chgData name="Rafael Meza" userId="4c6393f8-c2f8-438d-9dd9-4397ec8c9059" providerId="ADAL" clId="{F656D4E0-3027-2C4E-9E77-C0DF5CBC17EE}" dt="2022-11-06T19:06:43.418" v="199" actId="164"/>
          <ac:grpSpMkLst>
            <pc:docMk/>
            <pc:sldMk cId="1962260715" sldId="336"/>
            <ac:grpSpMk id="107" creationId="{4B86A7FD-4DF5-BA99-81C0-1037EA79CAE4}"/>
          </ac:grpSpMkLst>
        </pc:grpChg>
        <pc:picChg chg="mod">
          <ac:chgData name="Rafael Meza" userId="4c6393f8-c2f8-438d-9dd9-4397ec8c9059" providerId="ADAL" clId="{F656D4E0-3027-2C4E-9E77-C0DF5CBC17EE}" dt="2022-11-06T19:04:50.148" v="178"/>
          <ac:picMkLst>
            <pc:docMk/>
            <pc:sldMk cId="1962260715" sldId="336"/>
            <ac:picMk id="5" creationId="{96E6A108-EE82-4B55-45F1-FBEF3CC030F7}"/>
          </ac:picMkLst>
        </pc:picChg>
        <pc:picChg chg="mod">
          <ac:chgData name="Rafael Meza" userId="4c6393f8-c2f8-438d-9dd9-4397ec8c9059" providerId="ADAL" clId="{F656D4E0-3027-2C4E-9E77-C0DF5CBC17EE}" dt="2022-11-06T19:04:50.148" v="178"/>
          <ac:picMkLst>
            <pc:docMk/>
            <pc:sldMk cId="1962260715" sldId="336"/>
            <ac:picMk id="6" creationId="{92245299-7C50-E643-144D-58FDEA970467}"/>
          </ac:picMkLst>
        </pc:picChg>
        <pc:picChg chg="mod">
          <ac:chgData name="Rafael Meza" userId="4c6393f8-c2f8-438d-9dd9-4397ec8c9059" providerId="ADAL" clId="{F656D4E0-3027-2C4E-9E77-C0DF5CBC17EE}" dt="2022-11-06T19:04:50.148" v="178"/>
          <ac:picMkLst>
            <pc:docMk/>
            <pc:sldMk cId="1962260715" sldId="336"/>
            <ac:picMk id="7" creationId="{5FD514C5-1B84-9144-1A9E-91E5BA3BBB43}"/>
          </ac:picMkLst>
        </pc:picChg>
        <pc:picChg chg="add mod">
          <ac:chgData name="Rafael Meza" userId="4c6393f8-c2f8-438d-9dd9-4397ec8c9059" providerId="ADAL" clId="{F656D4E0-3027-2C4E-9E77-C0DF5CBC17EE}" dt="2022-11-06T19:07:03.240" v="202"/>
          <ac:picMkLst>
            <pc:docMk/>
            <pc:sldMk cId="1962260715" sldId="336"/>
            <ac:picMk id="11" creationId="{A3E55343-8EF3-4912-C1ED-B0FCFFFCB8DF}"/>
          </ac:picMkLst>
        </pc:picChg>
        <pc:picChg chg="mod">
          <ac:chgData name="Rafael Meza" userId="4c6393f8-c2f8-438d-9dd9-4397ec8c9059" providerId="ADAL" clId="{F656D4E0-3027-2C4E-9E77-C0DF5CBC17EE}" dt="2022-11-06T19:07:09.469" v="204"/>
          <ac:picMkLst>
            <pc:docMk/>
            <pc:sldMk cId="1962260715" sldId="336"/>
            <ac:picMk id="57" creationId="{9BE63FE2-454D-BC62-CE06-D2B0B15E704E}"/>
          </ac:picMkLst>
        </pc:picChg>
        <pc:picChg chg="mod">
          <ac:chgData name="Rafael Meza" userId="4c6393f8-c2f8-438d-9dd9-4397ec8c9059" providerId="ADAL" clId="{F656D4E0-3027-2C4E-9E77-C0DF5CBC17EE}" dt="2022-11-06T19:07:09.469" v="204"/>
          <ac:picMkLst>
            <pc:docMk/>
            <pc:sldMk cId="1962260715" sldId="336"/>
            <ac:picMk id="60" creationId="{4E6A89E4-DE6E-06BE-749D-9190FEDA8201}"/>
          </ac:picMkLst>
        </pc:picChg>
        <pc:picChg chg="del mod">
          <ac:chgData name="Rafael Meza" userId="4c6393f8-c2f8-438d-9dd9-4397ec8c9059" providerId="ADAL" clId="{F656D4E0-3027-2C4E-9E77-C0DF5CBC17EE}" dt="2022-11-06T19:04:47.608" v="175" actId="478"/>
          <ac:picMkLst>
            <pc:docMk/>
            <pc:sldMk cId="1962260715" sldId="336"/>
            <ac:picMk id="88" creationId="{032CFE92-44A3-06F6-7E08-EF931A8EA23B}"/>
          </ac:picMkLst>
        </pc:picChg>
        <pc:picChg chg="del">
          <ac:chgData name="Rafael Meza" userId="4c6393f8-c2f8-438d-9dd9-4397ec8c9059" providerId="ADAL" clId="{F656D4E0-3027-2C4E-9E77-C0DF5CBC17EE}" dt="2022-11-06T19:04:48.162" v="176" actId="478"/>
          <ac:picMkLst>
            <pc:docMk/>
            <pc:sldMk cId="1962260715" sldId="336"/>
            <ac:picMk id="90" creationId="{DA56AAA5-C5FC-6FF7-5119-88B1B840B5A0}"/>
          </ac:picMkLst>
        </pc:picChg>
        <pc:picChg chg="del">
          <ac:chgData name="Rafael Meza" userId="4c6393f8-c2f8-438d-9dd9-4397ec8c9059" providerId="ADAL" clId="{F656D4E0-3027-2C4E-9E77-C0DF5CBC17EE}" dt="2022-11-06T19:04:48.625" v="177" actId="478"/>
          <ac:picMkLst>
            <pc:docMk/>
            <pc:sldMk cId="1962260715" sldId="336"/>
            <ac:picMk id="92" creationId="{8625C464-25C7-A09D-E241-94768F37D855}"/>
          </ac:picMkLst>
        </pc:picChg>
        <pc:picChg chg="del mod">
          <ac:chgData name="Rafael Meza" userId="4c6393f8-c2f8-438d-9dd9-4397ec8c9059" providerId="ADAL" clId="{F656D4E0-3027-2C4E-9E77-C0DF5CBC17EE}" dt="2022-11-06T19:06:37.066" v="198" actId="478"/>
          <ac:picMkLst>
            <pc:docMk/>
            <pc:sldMk cId="1962260715" sldId="336"/>
            <ac:picMk id="93" creationId="{EE3D41C4-C5CD-1940-C1A8-CBD17529FF74}"/>
          </ac:picMkLst>
        </pc:picChg>
        <pc:cxnChg chg="mod">
          <ac:chgData name="Rafael Meza" userId="4c6393f8-c2f8-438d-9dd9-4397ec8c9059" providerId="ADAL" clId="{F656D4E0-3027-2C4E-9E77-C0DF5CBC17EE}" dt="2022-11-06T19:07:09.469" v="204"/>
          <ac:cxnSpMkLst>
            <pc:docMk/>
            <pc:sldMk cId="1962260715" sldId="336"/>
            <ac:cxnSpMk id="62" creationId="{880FF704-F11A-265B-CEF4-8FF27C902CEA}"/>
          </ac:cxnSpMkLst>
        </pc:cxnChg>
        <pc:cxnChg chg="mod">
          <ac:chgData name="Rafael Meza" userId="4c6393f8-c2f8-438d-9dd9-4397ec8c9059" providerId="ADAL" clId="{F656D4E0-3027-2C4E-9E77-C0DF5CBC17EE}" dt="2022-11-06T19:07:09.469" v="204"/>
          <ac:cxnSpMkLst>
            <pc:docMk/>
            <pc:sldMk cId="1962260715" sldId="336"/>
            <ac:cxnSpMk id="63" creationId="{98A2CDC2-A2CD-8C39-D982-628AA13F3034}"/>
          </ac:cxnSpMkLst>
        </pc:cxnChg>
        <pc:cxnChg chg="mod">
          <ac:chgData name="Rafael Meza" userId="4c6393f8-c2f8-438d-9dd9-4397ec8c9059" providerId="ADAL" clId="{F656D4E0-3027-2C4E-9E77-C0DF5CBC17EE}" dt="2022-11-06T19:07:09.469" v="204"/>
          <ac:cxnSpMkLst>
            <pc:docMk/>
            <pc:sldMk cId="1962260715" sldId="336"/>
            <ac:cxnSpMk id="64" creationId="{2EE6E1A6-4EB0-833F-7FFB-01C12F7A3C99}"/>
          </ac:cxnSpMkLst>
        </pc:cxnChg>
        <pc:cxnChg chg="mod">
          <ac:chgData name="Rafael Meza" userId="4c6393f8-c2f8-438d-9dd9-4397ec8c9059" providerId="ADAL" clId="{F656D4E0-3027-2C4E-9E77-C0DF5CBC17EE}" dt="2022-11-06T19:07:09.469" v="204"/>
          <ac:cxnSpMkLst>
            <pc:docMk/>
            <pc:sldMk cId="1962260715" sldId="336"/>
            <ac:cxnSpMk id="65" creationId="{220A4728-5249-293C-2DA7-2403A78B3CB2}"/>
          </ac:cxnSpMkLst>
        </pc:cxnChg>
        <pc:cxnChg chg="mod">
          <ac:chgData name="Rafael Meza" userId="4c6393f8-c2f8-438d-9dd9-4397ec8c9059" providerId="ADAL" clId="{F656D4E0-3027-2C4E-9E77-C0DF5CBC17EE}" dt="2022-11-06T19:07:09.469" v="204"/>
          <ac:cxnSpMkLst>
            <pc:docMk/>
            <pc:sldMk cId="1962260715" sldId="336"/>
            <ac:cxnSpMk id="66" creationId="{81E8FB81-E4E4-136B-32FD-FBBCDC446B61}"/>
          </ac:cxnSpMkLst>
        </pc:cxnChg>
      </pc:sldChg>
      <pc:sldChg chg="addSp modSp">
        <pc:chgData name="Rafael Meza" userId="4c6393f8-c2f8-438d-9dd9-4397ec8c9059" providerId="ADAL" clId="{F656D4E0-3027-2C4E-9E77-C0DF5CBC17EE}" dt="2022-11-06T21:04:34.833" v="834"/>
        <pc:sldMkLst>
          <pc:docMk/>
          <pc:sldMk cId="2537885256" sldId="337"/>
        </pc:sldMkLst>
        <pc:spChg chg="add mod">
          <ac:chgData name="Rafael Meza" userId="4c6393f8-c2f8-438d-9dd9-4397ec8c9059" providerId="ADAL" clId="{F656D4E0-3027-2C4E-9E77-C0DF5CBC17EE}" dt="2022-11-06T21:04:34.833" v="834"/>
          <ac:spMkLst>
            <pc:docMk/>
            <pc:sldMk cId="2537885256" sldId="337"/>
            <ac:spMk id="18" creationId="{6709DDED-57D0-F449-907E-3472339EF054}"/>
          </ac:spMkLst>
        </pc:spChg>
      </pc:sldChg>
      <pc:sldChg chg="addSp modSp">
        <pc:chgData name="Rafael Meza" userId="4c6393f8-c2f8-438d-9dd9-4397ec8c9059" providerId="ADAL" clId="{F656D4E0-3027-2C4E-9E77-C0DF5CBC17EE}" dt="2022-11-06T21:04:38.015" v="835"/>
        <pc:sldMkLst>
          <pc:docMk/>
          <pc:sldMk cId="16310257" sldId="338"/>
        </pc:sldMkLst>
        <pc:spChg chg="add mod">
          <ac:chgData name="Rafael Meza" userId="4c6393f8-c2f8-438d-9dd9-4397ec8c9059" providerId="ADAL" clId="{F656D4E0-3027-2C4E-9E77-C0DF5CBC17EE}" dt="2022-11-06T21:04:38.015" v="835"/>
          <ac:spMkLst>
            <pc:docMk/>
            <pc:sldMk cId="16310257" sldId="338"/>
            <ac:spMk id="2" creationId="{52DB6469-F59D-E61E-DB87-72B88C202162}"/>
          </ac:spMkLst>
        </pc:spChg>
      </pc:sldChg>
      <pc:sldChg chg="addSp modSp mod">
        <pc:chgData name="Rafael Meza" userId="4c6393f8-c2f8-438d-9dd9-4397ec8c9059" providerId="ADAL" clId="{F656D4E0-3027-2C4E-9E77-C0DF5CBC17EE}" dt="2022-11-06T21:06:58.743" v="918" actId="20577"/>
        <pc:sldMkLst>
          <pc:docMk/>
          <pc:sldMk cId="962057686" sldId="341"/>
        </pc:sldMkLst>
        <pc:spChg chg="add mod">
          <ac:chgData name="Rafael Meza" userId="4c6393f8-c2f8-438d-9dd9-4397ec8c9059" providerId="ADAL" clId="{F656D4E0-3027-2C4E-9E77-C0DF5CBC17EE}" dt="2022-11-06T21:06:58.743" v="918" actId="20577"/>
          <ac:spMkLst>
            <pc:docMk/>
            <pc:sldMk cId="962057686" sldId="341"/>
            <ac:spMk id="22" creationId="{404363CA-6E9C-2BF7-37E2-632BD1D12A0F}"/>
          </ac:spMkLst>
        </pc:spChg>
      </pc:sldChg>
      <pc:sldChg chg="addSp modSp mod">
        <pc:chgData name="Rafael Meza" userId="4c6393f8-c2f8-438d-9dd9-4397ec8c9059" providerId="ADAL" clId="{F656D4E0-3027-2C4E-9E77-C0DF5CBC17EE}" dt="2022-11-06T21:06:51.633" v="903" actId="20577"/>
        <pc:sldMkLst>
          <pc:docMk/>
          <pc:sldMk cId="3166454552" sldId="342"/>
        </pc:sldMkLst>
        <pc:spChg chg="add mod">
          <ac:chgData name="Rafael Meza" userId="4c6393f8-c2f8-438d-9dd9-4397ec8c9059" providerId="ADAL" clId="{F656D4E0-3027-2C4E-9E77-C0DF5CBC17EE}" dt="2022-11-06T21:06:51.633" v="903" actId="20577"/>
          <ac:spMkLst>
            <pc:docMk/>
            <pc:sldMk cId="3166454552" sldId="342"/>
            <ac:spMk id="22" creationId="{AFF93A84-A72C-6221-74E8-7529ED03FB6D}"/>
          </ac:spMkLst>
        </pc:spChg>
      </pc:sldChg>
      <pc:sldChg chg="addSp delSp modSp mod">
        <pc:chgData name="Rafael Meza" userId="4c6393f8-c2f8-438d-9dd9-4397ec8c9059" providerId="ADAL" clId="{F656D4E0-3027-2C4E-9E77-C0DF5CBC17EE}" dt="2022-11-06T21:04:21.802" v="830"/>
        <pc:sldMkLst>
          <pc:docMk/>
          <pc:sldMk cId="1514065287" sldId="343"/>
        </pc:sldMkLst>
        <pc:spChg chg="mod">
          <ac:chgData name="Rafael Meza" userId="4c6393f8-c2f8-438d-9dd9-4397ec8c9059" providerId="ADAL" clId="{F656D4E0-3027-2C4E-9E77-C0DF5CBC17EE}" dt="2022-11-06T19:06:20.705" v="196"/>
          <ac:spMkLst>
            <pc:docMk/>
            <pc:sldMk cId="1514065287" sldId="343"/>
            <ac:spMk id="14" creationId="{58EB3F21-845B-BDAF-0432-D51763C1EA8D}"/>
          </ac:spMkLst>
        </pc:spChg>
        <pc:spChg chg="mod">
          <ac:chgData name="Rafael Meza" userId="4c6393f8-c2f8-438d-9dd9-4397ec8c9059" providerId="ADAL" clId="{F656D4E0-3027-2C4E-9E77-C0DF5CBC17EE}" dt="2022-11-06T19:06:20.705" v="196"/>
          <ac:spMkLst>
            <pc:docMk/>
            <pc:sldMk cId="1514065287" sldId="343"/>
            <ac:spMk id="15" creationId="{48B7BD51-F308-2717-9AAA-D63E6F9554B5}"/>
          </ac:spMkLst>
        </pc:spChg>
        <pc:spChg chg="mod">
          <ac:chgData name="Rafael Meza" userId="4c6393f8-c2f8-438d-9dd9-4397ec8c9059" providerId="ADAL" clId="{F656D4E0-3027-2C4E-9E77-C0DF5CBC17EE}" dt="2022-11-06T19:06:20.705" v="196"/>
          <ac:spMkLst>
            <pc:docMk/>
            <pc:sldMk cId="1514065287" sldId="343"/>
            <ac:spMk id="19" creationId="{BF942FCE-D5E2-562F-20B4-39C7E283010A}"/>
          </ac:spMkLst>
        </pc:spChg>
        <pc:spChg chg="mod">
          <ac:chgData name="Rafael Meza" userId="4c6393f8-c2f8-438d-9dd9-4397ec8c9059" providerId="ADAL" clId="{F656D4E0-3027-2C4E-9E77-C0DF5CBC17EE}" dt="2022-11-06T19:06:20.705" v="196"/>
          <ac:spMkLst>
            <pc:docMk/>
            <pc:sldMk cId="1514065287" sldId="343"/>
            <ac:spMk id="23" creationId="{207C0537-3EE5-0365-4B57-B1060BBBD84A}"/>
          </ac:spMkLst>
        </pc:spChg>
        <pc:spChg chg="mod">
          <ac:chgData name="Rafael Meza" userId="4c6393f8-c2f8-438d-9dd9-4397ec8c9059" providerId="ADAL" clId="{F656D4E0-3027-2C4E-9E77-C0DF5CBC17EE}" dt="2022-11-06T19:06:20.705" v="196"/>
          <ac:spMkLst>
            <pc:docMk/>
            <pc:sldMk cId="1514065287" sldId="343"/>
            <ac:spMk id="25" creationId="{085B4EC6-5CB2-2CE3-01AA-C4B96875427B}"/>
          </ac:spMkLst>
        </pc:spChg>
        <pc:spChg chg="mod">
          <ac:chgData name="Rafael Meza" userId="4c6393f8-c2f8-438d-9dd9-4397ec8c9059" providerId="ADAL" clId="{F656D4E0-3027-2C4E-9E77-C0DF5CBC17EE}" dt="2022-11-06T19:06:20.705" v="196"/>
          <ac:spMkLst>
            <pc:docMk/>
            <pc:sldMk cId="1514065287" sldId="343"/>
            <ac:spMk id="26" creationId="{A00C4DEE-2886-0EAF-D0AD-29A1720A2305}"/>
          </ac:spMkLst>
        </pc:spChg>
        <pc:spChg chg="mod">
          <ac:chgData name="Rafael Meza" userId="4c6393f8-c2f8-438d-9dd9-4397ec8c9059" providerId="ADAL" clId="{F656D4E0-3027-2C4E-9E77-C0DF5CBC17EE}" dt="2022-11-06T19:06:20.705" v="196"/>
          <ac:spMkLst>
            <pc:docMk/>
            <pc:sldMk cId="1514065287" sldId="343"/>
            <ac:spMk id="28" creationId="{C009C859-05D6-0483-F4B3-63CCE31FB056}"/>
          </ac:spMkLst>
        </pc:spChg>
        <pc:spChg chg="mod">
          <ac:chgData name="Rafael Meza" userId="4c6393f8-c2f8-438d-9dd9-4397ec8c9059" providerId="ADAL" clId="{F656D4E0-3027-2C4E-9E77-C0DF5CBC17EE}" dt="2022-11-06T19:06:20.705" v="196"/>
          <ac:spMkLst>
            <pc:docMk/>
            <pc:sldMk cId="1514065287" sldId="343"/>
            <ac:spMk id="33" creationId="{37C51FF2-DCC8-97E5-A0AE-BBA108EAA44B}"/>
          </ac:spMkLst>
        </pc:spChg>
        <pc:spChg chg="mod">
          <ac:chgData name="Rafael Meza" userId="4c6393f8-c2f8-438d-9dd9-4397ec8c9059" providerId="ADAL" clId="{F656D4E0-3027-2C4E-9E77-C0DF5CBC17EE}" dt="2022-11-06T19:06:20.705" v="196"/>
          <ac:spMkLst>
            <pc:docMk/>
            <pc:sldMk cId="1514065287" sldId="343"/>
            <ac:spMk id="35" creationId="{E2E1973F-4688-434C-D580-802D0DA85839}"/>
          </ac:spMkLst>
        </pc:spChg>
        <pc:spChg chg="mod">
          <ac:chgData name="Rafael Meza" userId="4c6393f8-c2f8-438d-9dd9-4397ec8c9059" providerId="ADAL" clId="{F656D4E0-3027-2C4E-9E77-C0DF5CBC17EE}" dt="2022-11-06T19:06:20.705" v="196"/>
          <ac:spMkLst>
            <pc:docMk/>
            <pc:sldMk cId="1514065287" sldId="343"/>
            <ac:spMk id="38" creationId="{D4105981-A8CC-C8A7-9568-9AB2A61142CD}"/>
          </ac:spMkLst>
        </pc:spChg>
        <pc:spChg chg="mod">
          <ac:chgData name="Rafael Meza" userId="4c6393f8-c2f8-438d-9dd9-4397ec8c9059" providerId="ADAL" clId="{F656D4E0-3027-2C4E-9E77-C0DF5CBC17EE}" dt="2022-11-06T19:06:20.705" v="196"/>
          <ac:spMkLst>
            <pc:docMk/>
            <pc:sldMk cId="1514065287" sldId="343"/>
            <ac:spMk id="45" creationId="{3C54E191-D2FD-515E-5BFB-592DCE85B52F}"/>
          </ac:spMkLst>
        </pc:spChg>
        <pc:spChg chg="mod">
          <ac:chgData name="Rafael Meza" userId="4c6393f8-c2f8-438d-9dd9-4397ec8c9059" providerId="ADAL" clId="{F656D4E0-3027-2C4E-9E77-C0DF5CBC17EE}" dt="2022-11-06T19:06:20.705" v="196"/>
          <ac:spMkLst>
            <pc:docMk/>
            <pc:sldMk cId="1514065287" sldId="343"/>
            <ac:spMk id="46" creationId="{2B7DE75E-8353-44B5-082C-943B3D4A855C}"/>
          </ac:spMkLst>
        </pc:spChg>
        <pc:spChg chg="mod">
          <ac:chgData name="Rafael Meza" userId="4c6393f8-c2f8-438d-9dd9-4397ec8c9059" providerId="ADAL" clId="{F656D4E0-3027-2C4E-9E77-C0DF5CBC17EE}" dt="2022-11-06T19:06:20.705" v="196"/>
          <ac:spMkLst>
            <pc:docMk/>
            <pc:sldMk cId="1514065287" sldId="343"/>
            <ac:spMk id="48" creationId="{37303A9C-3A2F-EA6E-C293-C0DD36542451}"/>
          </ac:spMkLst>
        </pc:spChg>
        <pc:spChg chg="mod">
          <ac:chgData name="Rafael Meza" userId="4c6393f8-c2f8-438d-9dd9-4397ec8c9059" providerId="ADAL" clId="{F656D4E0-3027-2C4E-9E77-C0DF5CBC17EE}" dt="2022-11-06T19:06:20.705" v="196"/>
          <ac:spMkLst>
            <pc:docMk/>
            <pc:sldMk cId="1514065287" sldId="343"/>
            <ac:spMk id="49" creationId="{A3CAD38E-5DC2-13B8-0CF9-BD383F90849C}"/>
          </ac:spMkLst>
        </pc:spChg>
        <pc:spChg chg="mod">
          <ac:chgData name="Rafael Meza" userId="4c6393f8-c2f8-438d-9dd9-4397ec8c9059" providerId="ADAL" clId="{F656D4E0-3027-2C4E-9E77-C0DF5CBC17EE}" dt="2022-11-06T19:06:20.705" v="196"/>
          <ac:spMkLst>
            <pc:docMk/>
            <pc:sldMk cId="1514065287" sldId="343"/>
            <ac:spMk id="50" creationId="{073D1547-1DE5-E86E-2D18-CD392AF8EBBD}"/>
          </ac:spMkLst>
        </pc:spChg>
        <pc:spChg chg="mod">
          <ac:chgData name="Rafael Meza" userId="4c6393f8-c2f8-438d-9dd9-4397ec8c9059" providerId="ADAL" clId="{F656D4E0-3027-2C4E-9E77-C0DF5CBC17EE}" dt="2022-11-06T19:06:20.705" v="196"/>
          <ac:spMkLst>
            <pc:docMk/>
            <pc:sldMk cId="1514065287" sldId="343"/>
            <ac:spMk id="51" creationId="{F83CD7BC-DA7B-AE75-56B3-9DCBF2D73D42}"/>
          </ac:spMkLst>
        </pc:spChg>
        <pc:spChg chg="mod">
          <ac:chgData name="Rafael Meza" userId="4c6393f8-c2f8-438d-9dd9-4397ec8c9059" providerId="ADAL" clId="{F656D4E0-3027-2C4E-9E77-C0DF5CBC17EE}" dt="2022-11-06T19:06:20.705" v="196"/>
          <ac:spMkLst>
            <pc:docMk/>
            <pc:sldMk cId="1514065287" sldId="343"/>
            <ac:spMk id="55" creationId="{D4613EF6-E5E3-DDB2-255D-E5076FB56AE1}"/>
          </ac:spMkLst>
        </pc:spChg>
        <pc:spChg chg="mod">
          <ac:chgData name="Rafael Meza" userId="4c6393f8-c2f8-438d-9dd9-4397ec8c9059" providerId="ADAL" clId="{F656D4E0-3027-2C4E-9E77-C0DF5CBC17EE}" dt="2022-11-06T19:06:20.705" v="196"/>
          <ac:spMkLst>
            <pc:docMk/>
            <pc:sldMk cId="1514065287" sldId="343"/>
            <ac:spMk id="56" creationId="{963A5183-2F97-9BE8-D0A1-8487EDE7E29E}"/>
          </ac:spMkLst>
        </pc:spChg>
        <pc:spChg chg="mod">
          <ac:chgData name="Rafael Meza" userId="4c6393f8-c2f8-438d-9dd9-4397ec8c9059" providerId="ADAL" clId="{F656D4E0-3027-2C4E-9E77-C0DF5CBC17EE}" dt="2022-11-06T19:06:20.705" v="196"/>
          <ac:spMkLst>
            <pc:docMk/>
            <pc:sldMk cId="1514065287" sldId="343"/>
            <ac:spMk id="58" creationId="{038814A2-8E77-881E-0084-8F12808EB5A2}"/>
          </ac:spMkLst>
        </pc:spChg>
        <pc:spChg chg="mod">
          <ac:chgData name="Rafael Meza" userId="4c6393f8-c2f8-438d-9dd9-4397ec8c9059" providerId="ADAL" clId="{F656D4E0-3027-2C4E-9E77-C0DF5CBC17EE}" dt="2022-11-06T19:06:20.705" v="196"/>
          <ac:spMkLst>
            <pc:docMk/>
            <pc:sldMk cId="1514065287" sldId="343"/>
            <ac:spMk id="59" creationId="{EE0DC043-7A29-067A-D838-57AA44FA988D}"/>
          </ac:spMkLst>
        </pc:spChg>
        <pc:spChg chg="mod">
          <ac:chgData name="Rafael Meza" userId="4c6393f8-c2f8-438d-9dd9-4397ec8c9059" providerId="ADAL" clId="{F656D4E0-3027-2C4E-9E77-C0DF5CBC17EE}" dt="2022-11-06T19:06:20.705" v="196"/>
          <ac:spMkLst>
            <pc:docMk/>
            <pc:sldMk cId="1514065287" sldId="343"/>
            <ac:spMk id="61" creationId="{0E344195-D2E2-CBE0-2911-FCF56D546509}"/>
          </ac:spMkLst>
        </pc:spChg>
        <pc:spChg chg="mod">
          <ac:chgData name="Rafael Meza" userId="4c6393f8-c2f8-438d-9dd9-4397ec8c9059" providerId="ADAL" clId="{F656D4E0-3027-2C4E-9E77-C0DF5CBC17EE}" dt="2022-11-06T19:06:20.705" v="196"/>
          <ac:spMkLst>
            <pc:docMk/>
            <pc:sldMk cId="1514065287" sldId="343"/>
            <ac:spMk id="67" creationId="{BA1FF7F0-5953-7296-1A92-7FA78CD02E31}"/>
          </ac:spMkLst>
        </pc:spChg>
        <pc:spChg chg="mod">
          <ac:chgData name="Rafael Meza" userId="4c6393f8-c2f8-438d-9dd9-4397ec8c9059" providerId="ADAL" clId="{F656D4E0-3027-2C4E-9E77-C0DF5CBC17EE}" dt="2022-11-06T19:06:20.705" v="196"/>
          <ac:spMkLst>
            <pc:docMk/>
            <pc:sldMk cId="1514065287" sldId="343"/>
            <ac:spMk id="68" creationId="{CE0CBCB4-88B0-EB43-A1EE-0D916CF957BD}"/>
          </ac:spMkLst>
        </pc:spChg>
        <pc:spChg chg="mod">
          <ac:chgData name="Rafael Meza" userId="4c6393f8-c2f8-438d-9dd9-4397ec8c9059" providerId="ADAL" clId="{F656D4E0-3027-2C4E-9E77-C0DF5CBC17EE}" dt="2022-11-06T19:06:20.705" v="196"/>
          <ac:spMkLst>
            <pc:docMk/>
            <pc:sldMk cId="1514065287" sldId="343"/>
            <ac:spMk id="69" creationId="{631BFFEE-020C-0537-0029-38C606B1BC66}"/>
          </ac:spMkLst>
        </pc:spChg>
        <pc:spChg chg="mod">
          <ac:chgData name="Rafael Meza" userId="4c6393f8-c2f8-438d-9dd9-4397ec8c9059" providerId="ADAL" clId="{F656D4E0-3027-2C4E-9E77-C0DF5CBC17EE}" dt="2022-11-06T19:06:20.705" v="196"/>
          <ac:spMkLst>
            <pc:docMk/>
            <pc:sldMk cId="1514065287" sldId="343"/>
            <ac:spMk id="70" creationId="{982B6D67-3FB9-187D-8D68-BDDB1E842B28}"/>
          </ac:spMkLst>
        </pc:spChg>
        <pc:spChg chg="add mod">
          <ac:chgData name="Rafael Meza" userId="4c6393f8-c2f8-438d-9dd9-4397ec8c9059" providerId="ADAL" clId="{F656D4E0-3027-2C4E-9E77-C0DF5CBC17EE}" dt="2022-11-06T21:04:21.802" v="830"/>
          <ac:spMkLst>
            <pc:docMk/>
            <pc:sldMk cId="1514065287" sldId="343"/>
            <ac:spMk id="71" creationId="{A6C096E8-A8AD-F6C8-9101-C3AF0C2D81D5}"/>
          </ac:spMkLst>
        </pc:spChg>
        <pc:spChg chg="mod">
          <ac:chgData name="Rafael Meza" userId="4c6393f8-c2f8-438d-9dd9-4397ec8c9059" providerId="ADAL" clId="{F656D4E0-3027-2C4E-9E77-C0DF5CBC17EE}" dt="2022-11-06T19:05:42.424" v="185" actId="164"/>
          <ac:spMkLst>
            <pc:docMk/>
            <pc:sldMk cId="1514065287" sldId="343"/>
            <ac:spMk id="95" creationId="{A2B53CAA-EB59-7828-725A-AFA8809994B3}"/>
          </ac:spMkLst>
        </pc:spChg>
        <pc:spChg chg="mod">
          <ac:chgData name="Rafael Meza" userId="4c6393f8-c2f8-438d-9dd9-4397ec8c9059" providerId="ADAL" clId="{F656D4E0-3027-2C4E-9E77-C0DF5CBC17EE}" dt="2022-11-06T19:05:42.424" v="185" actId="164"/>
          <ac:spMkLst>
            <pc:docMk/>
            <pc:sldMk cId="1514065287" sldId="343"/>
            <ac:spMk id="96" creationId="{927F2138-09A7-FBBE-AFB1-E2FE2803EB67}"/>
          </ac:spMkLst>
        </pc:spChg>
        <pc:spChg chg="mod">
          <ac:chgData name="Rafael Meza" userId="4c6393f8-c2f8-438d-9dd9-4397ec8c9059" providerId="ADAL" clId="{F656D4E0-3027-2C4E-9E77-C0DF5CBC17EE}" dt="2022-11-06T19:05:42.424" v="185" actId="164"/>
          <ac:spMkLst>
            <pc:docMk/>
            <pc:sldMk cId="1514065287" sldId="343"/>
            <ac:spMk id="98" creationId="{EBBDD6AE-91B5-A775-D2D9-89D7642C878A}"/>
          </ac:spMkLst>
        </pc:spChg>
        <pc:spChg chg="mod">
          <ac:chgData name="Rafael Meza" userId="4c6393f8-c2f8-438d-9dd9-4397ec8c9059" providerId="ADAL" clId="{F656D4E0-3027-2C4E-9E77-C0DF5CBC17EE}" dt="2022-11-06T19:05:42.424" v="185" actId="164"/>
          <ac:spMkLst>
            <pc:docMk/>
            <pc:sldMk cId="1514065287" sldId="343"/>
            <ac:spMk id="100" creationId="{A873DF9A-BD91-5D93-438C-F3DF884333E3}"/>
          </ac:spMkLst>
        </pc:spChg>
        <pc:spChg chg="mod">
          <ac:chgData name="Rafael Meza" userId="4c6393f8-c2f8-438d-9dd9-4397ec8c9059" providerId="ADAL" clId="{F656D4E0-3027-2C4E-9E77-C0DF5CBC17EE}" dt="2022-11-06T19:05:42.424" v="185" actId="164"/>
          <ac:spMkLst>
            <pc:docMk/>
            <pc:sldMk cId="1514065287" sldId="343"/>
            <ac:spMk id="101" creationId="{283B2018-26DE-0306-BB6B-4ADF7A4FEC72}"/>
          </ac:spMkLst>
        </pc:spChg>
        <pc:spChg chg="mod">
          <ac:chgData name="Rafael Meza" userId="4c6393f8-c2f8-438d-9dd9-4397ec8c9059" providerId="ADAL" clId="{F656D4E0-3027-2C4E-9E77-C0DF5CBC17EE}" dt="2022-11-06T19:05:42.424" v="185" actId="164"/>
          <ac:spMkLst>
            <pc:docMk/>
            <pc:sldMk cId="1514065287" sldId="343"/>
            <ac:spMk id="102" creationId="{BE35F10C-840C-2952-21EE-27ED51F1242D}"/>
          </ac:spMkLst>
        </pc:spChg>
        <pc:spChg chg="mod">
          <ac:chgData name="Rafael Meza" userId="4c6393f8-c2f8-438d-9dd9-4397ec8c9059" providerId="ADAL" clId="{F656D4E0-3027-2C4E-9E77-C0DF5CBC17EE}" dt="2022-11-06T19:05:42.424" v="185" actId="164"/>
          <ac:spMkLst>
            <pc:docMk/>
            <pc:sldMk cId="1514065287" sldId="343"/>
            <ac:spMk id="103" creationId="{696D2D0B-9140-6169-1E65-44357E481069}"/>
          </ac:spMkLst>
        </pc:spChg>
        <pc:spChg chg="mod">
          <ac:chgData name="Rafael Meza" userId="4c6393f8-c2f8-438d-9dd9-4397ec8c9059" providerId="ADAL" clId="{F656D4E0-3027-2C4E-9E77-C0DF5CBC17EE}" dt="2022-11-06T19:05:42.424" v="185" actId="164"/>
          <ac:spMkLst>
            <pc:docMk/>
            <pc:sldMk cId="1514065287" sldId="343"/>
            <ac:spMk id="104" creationId="{42C32EE1-8B61-31AA-D7FE-853095311724}"/>
          </ac:spMkLst>
        </pc:spChg>
        <pc:spChg chg="mod">
          <ac:chgData name="Rafael Meza" userId="4c6393f8-c2f8-438d-9dd9-4397ec8c9059" providerId="ADAL" clId="{F656D4E0-3027-2C4E-9E77-C0DF5CBC17EE}" dt="2022-11-06T19:05:42.424" v="185" actId="164"/>
          <ac:spMkLst>
            <pc:docMk/>
            <pc:sldMk cId="1514065287" sldId="343"/>
            <ac:spMk id="108" creationId="{896AC758-794D-76BB-A15B-F00D2D0BB466}"/>
          </ac:spMkLst>
        </pc:spChg>
        <pc:spChg chg="mod">
          <ac:chgData name="Rafael Meza" userId="4c6393f8-c2f8-438d-9dd9-4397ec8c9059" providerId="ADAL" clId="{F656D4E0-3027-2C4E-9E77-C0DF5CBC17EE}" dt="2022-11-06T19:05:42.424" v="185" actId="164"/>
          <ac:spMkLst>
            <pc:docMk/>
            <pc:sldMk cId="1514065287" sldId="343"/>
            <ac:spMk id="109" creationId="{345CEF93-DE6D-2C30-B0F5-95FC9003D812}"/>
          </ac:spMkLst>
        </pc:spChg>
        <pc:spChg chg="mod">
          <ac:chgData name="Rafael Meza" userId="4c6393f8-c2f8-438d-9dd9-4397ec8c9059" providerId="ADAL" clId="{F656D4E0-3027-2C4E-9E77-C0DF5CBC17EE}" dt="2022-11-06T19:05:42.424" v="185" actId="164"/>
          <ac:spMkLst>
            <pc:docMk/>
            <pc:sldMk cId="1514065287" sldId="343"/>
            <ac:spMk id="110" creationId="{914140CC-FFE4-7EE1-392D-CBFA1F6BCA11}"/>
          </ac:spMkLst>
        </pc:spChg>
        <pc:spChg chg="mod">
          <ac:chgData name="Rafael Meza" userId="4c6393f8-c2f8-438d-9dd9-4397ec8c9059" providerId="ADAL" clId="{F656D4E0-3027-2C4E-9E77-C0DF5CBC17EE}" dt="2022-11-06T19:05:42.424" v="185" actId="164"/>
          <ac:spMkLst>
            <pc:docMk/>
            <pc:sldMk cId="1514065287" sldId="343"/>
            <ac:spMk id="134" creationId="{9EB74EDC-7790-20F5-0FA9-B708EE0BADFE}"/>
          </ac:spMkLst>
        </pc:spChg>
        <pc:grpChg chg="add mod">
          <ac:chgData name="Rafael Meza" userId="4c6393f8-c2f8-438d-9dd9-4397ec8c9059" providerId="ADAL" clId="{F656D4E0-3027-2C4E-9E77-C0DF5CBC17EE}" dt="2022-11-06T19:04:43.115" v="173"/>
          <ac:grpSpMkLst>
            <pc:docMk/>
            <pc:sldMk cId="1514065287" sldId="343"/>
            <ac:grpSpMk id="2" creationId="{72A30CA6-AF97-88C4-14AA-AAD7C2F356BB}"/>
          </ac:grpSpMkLst>
        </pc:grpChg>
        <pc:grpChg chg="add del mod">
          <ac:chgData name="Rafael Meza" userId="4c6393f8-c2f8-438d-9dd9-4397ec8c9059" providerId="ADAL" clId="{F656D4E0-3027-2C4E-9E77-C0DF5CBC17EE}" dt="2022-11-06T19:05:50.715" v="187" actId="21"/>
          <ac:grpSpMkLst>
            <pc:docMk/>
            <pc:sldMk cId="1514065287" sldId="343"/>
            <ac:grpSpMk id="11" creationId="{7F0E24C6-E205-6A2F-B6EF-D646D0AABCB8}"/>
          </ac:grpSpMkLst>
        </pc:grpChg>
        <pc:grpChg chg="add mod">
          <ac:chgData name="Rafael Meza" userId="4c6393f8-c2f8-438d-9dd9-4397ec8c9059" providerId="ADAL" clId="{F656D4E0-3027-2C4E-9E77-C0DF5CBC17EE}" dt="2022-11-06T19:08:30.388" v="211" actId="1076"/>
          <ac:grpSpMkLst>
            <pc:docMk/>
            <pc:sldMk cId="1514065287" sldId="343"/>
            <ac:grpSpMk id="13" creationId="{02F486BA-419F-D566-D966-8E3F83D84C28}"/>
          </ac:grpSpMkLst>
        </pc:grpChg>
        <pc:grpChg chg="mod">
          <ac:chgData name="Rafael Meza" userId="4c6393f8-c2f8-438d-9dd9-4397ec8c9059" providerId="ADAL" clId="{F656D4E0-3027-2C4E-9E77-C0DF5CBC17EE}" dt="2022-11-06T19:06:20.705" v="196"/>
          <ac:grpSpMkLst>
            <pc:docMk/>
            <pc:sldMk cId="1514065287" sldId="343"/>
            <ac:grpSpMk id="16" creationId="{A2D1ABAE-6694-3EF7-9352-F7AE17204480}"/>
          </ac:grpSpMkLst>
        </pc:grpChg>
        <pc:grpChg chg="mod">
          <ac:chgData name="Rafael Meza" userId="4c6393f8-c2f8-438d-9dd9-4397ec8c9059" providerId="ADAL" clId="{F656D4E0-3027-2C4E-9E77-C0DF5CBC17EE}" dt="2022-11-06T19:06:20.705" v="196"/>
          <ac:grpSpMkLst>
            <pc:docMk/>
            <pc:sldMk cId="1514065287" sldId="343"/>
            <ac:grpSpMk id="22" creationId="{8093FAB6-EF38-EA7C-F322-C6E25C01EEBE}"/>
          </ac:grpSpMkLst>
        </pc:grpChg>
        <pc:grpChg chg="mod">
          <ac:chgData name="Rafael Meza" userId="4c6393f8-c2f8-438d-9dd9-4397ec8c9059" providerId="ADAL" clId="{F656D4E0-3027-2C4E-9E77-C0DF5CBC17EE}" dt="2022-11-06T19:06:20.705" v="196"/>
          <ac:grpSpMkLst>
            <pc:docMk/>
            <pc:sldMk cId="1514065287" sldId="343"/>
            <ac:grpSpMk id="34" creationId="{0CA45834-7900-BD62-9DB6-D1709DB83D46}"/>
          </ac:grpSpMkLst>
        </pc:grpChg>
        <pc:grpChg chg="mod">
          <ac:chgData name="Rafael Meza" userId="4c6393f8-c2f8-438d-9dd9-4397ec8c9059" providerId="ADAL" clId="{F656D4E0-3027-2C4E-9E77-C0DF5CBC17EE}" dt="2022-11-06T19:06:20.705" v="196"/>
          <ac:grpSpMkLst>
            <pc:docMk/>
            <pc:sldMk cId="1514065287" sldId="343"/>
            <ac:grpSpMk id="47" creationId="{82CD66E3-8906-1766-5EA6-75E7E72AAABF}"/>
          </ac:grpSpMkLst>
        </pc:grpChg>
        <pc:grpChg chg="mod">
          <ac:chgData name="Rafael Meza" userId="4c6393f8-c2f8-438d-9dd9-4397ec8c9059" providerId="ADAL" clId="{F656D4E0-3027-2C4E-9E77-C0DF5CBC17EE}" dt="2022-11-06T19:06:20.705" v="196"/>
          <ac:grpSpMkLst>
            <pc:docMk/>
            <pc:sldMk cId="1514065287" sldId="343"/>
            <ac:grpSpMk id="52" creationId="{CA295042-4039-05DE-0C26-13B82E3DD7B7}"/>
          </ac:grpSpMkLst>
        </pc:grpChg>
        <pc:grpChg chg="mod">
          <ac:chgData name="Rafael Meza" userId="4c6393f8-c2f8-438d-9dd9-4397ec8c9059" providerId="ADAL" clId="{F656D4E0-3027-2C4E-9E77-C0DF5CBC17EE}" dt="2022-11-06T19:06:20.705" v="196"/>
          <ac:grpSpMkLst>
            <pc:docMk/>
            <pc:sldMk cId="1514065287" sldId="343"/>
            <ac:grpSpMk id="53" creationId="{305A6AFE-046E-4143-63A4-26B4EFD53D2F}"/>
          </ac:grpSpMkLst>
        </pc:grpChg>
        <pc:grpChg chg="mod">
          <ac:chgData name="Rafael Meza" userId="4c6393f8-c2f8-438d-9dd9-4397ec8c9059" providerId="ADAL" clId="{F656D4E0-3027-2C4E-9E77-C0DF5CBC17EE}" dt="2022-11-06T19:06:20.705" v="196"/>
          <ac:grpSpMkLst>
            <pc:docMk/>
            <pc:sldMk cId="1514065287" sldId="343"/>
            <ac:grpSpMk id="54" creationId="{886D1C99-5797-E707-A22D-BD425BA9EE04}"/>
          </ac:grpSpMkLst>
        </pc:grpChg>
        <pc:grpChg chg="mod">
          <ac:chgData name="Rafael Meza" userId="4c6393f8-c2f8-438d-9dd9-4397ec8c9059" providerId="ADAL" clId="{F656D4E0-3027-2C4E-9E77-C0DF5CBC17EE}" dt="2022-11-06T19:05:42.424" v="185" actId="164"/>
          <ac:grpSpMkLst>
            <pc:docMk/>
            <pc:sldMk cId="1514065287" sldId="343"/>
            <ac:grpSpMk id="97" creationId="{00D88A2B-EDBC-9821-0FEC-4946FDB77F08}"/>
          </ac:grpSpMkLst>
        </pc:grpChg>
        <pc:grpChg chg="mod">
          <ac:chgData name="Rafael Meza" userId="4c6393f8-c2f8-438d-9dd9-4397ec8c9059" providerId="ADAL" clId="{F656D4E0-3027-2C4E-9E77-C0DF5CBC17EE}" dt="2022-11-06T19:05:42.424" v="185" actId="164"/>
          <ac:grpSpMkLst>
            <pc:docMk/>
            <pc:sldMk cId="1514065287" sldId="343"/>
            <ac:grpSpMk id="99" creationId="{1A3F3C53-38E7-47A0-C374-4702D193BFFD}"/>
          </ac:grpSpMkLst>
        </pc:grpChg>
        <pc:grpChg chg="mod">
          <ac:chgData name="Rafael Meza" userId="4c6393f8-c2f8-438d-9dd9-4397ec8c9059" providerId="ADAL" clId="{F656D4E0-3027-2C4E-9E77-C0DF5CBC17EE}" dt="2022-11-06T19:05:42.424" v="185" actId="164"/>
          <ac:grpSpMkLst>
            <pc:docMk/>
            <pc:sldMk cId="1514065287" sldId="343"/>
            <ac:grpSpMk id="105" creationId="{48037619-4D9D-FEF6-A180-F6138635667C}"/>
          </ac:grpSpMkLst>
        </pc:grpChg>
        <pc:grpChg chg="mod">
          <ac:chgData name="Rafael Meza" userId="4c6393f8-c2f8-438d-9dd9-4397ec8c9059" providerId="ADAL" clId="{F656D4E0-3027-2C4E-9E77-C0DF5CBC17EE}" dt="2022-11-06T19:05:42.424" v="185" actId="164"/>
          <ac:grpSpMkLst>
            <pc:docMk/>
            <pc:sldMk cId="1514065287" sldId="343"/>
            <ac:grpSpMk id="106" creationId="{78C5E3B8-1B29-182B-B338-8D25C2A7BE53}"/>
          </ac:grpSpMkLst>
        </pc:grpChg>
        <pc:picChg chg="mod">
          <ac:chgData name="Rafael Meza" userId="4c6393f8-c2f8-438d-9dd9-4397ec8c9059" providerId="ADAL" clId="{F656D4E0-3027-2C4E-9E77-C0DF5CBC17EE}" dt="2022-11-06T19:04:43.115" v="173"/>
          <ac:picMkLst>
            <pc:docMk/>
            <pc:sldMk cId="1514065287" sldId="343"/>
            <ac:picMk id="5" creationId="{C62D5560-5CB0-73BA-1333-E2BCFCCFD6EE}"/>
          </ac:picMkLst>
        </pc:picChg>
        <pc:picChg chg="mod">
          <ac:chgData name="Rafael Meza" userId="4c6393f8-c2f8-438d-9dd9-4397ec8c9059" providerId="ADAL" clId="{F656D4E0-3027-2C4E-9E77-C0DF5CBC17EE}" dt="2022-11-06T19:04:43.115" v="173"/>
          <ac:picMkLst>
            <pc:docMk/>
            <pc:sldMk cId="1514065287" sldId="343"/>
            <ac:picMk id="6" creationId="{FA6BDAAE-DCFA-87C7-86E5-F28966460E17}"/>
          </ac:picMkLst>
        </pc:picChg>
        <pc:picChg chg="mod">
          <ac:chgData name="Rafael Meza" userId="4c6393f8-c2f8-438d-9dd9-4397ec8c9059" providerId="ADAL" clId="{F656D4E0-3027-2C4E-9E77-C0DF5CBC17EE}" dt="2022-11-06T19:04:43.115" v="173"/>
          <ac:picMkLst>
            <pc:docMk/>
            <pc:sldMk cId="1514065287" sldId="343"/>
            <ac:picMk id="7" creationId="{1A5EE787-653E-5C6E-6483-F2628A35507B}"/>
          </ac:picMkLst>
        </pc:picChg>
        <pc:picChg chg="add del mod">
          <ac:chgData name="Rafael Meza" userId="4c6393f8-c2f8-438d-9dd9-4397ec8c9059" providerId="ADAL" clId="{F656D4E0-3027-2C4E-9E77-C0DF5CBC17EE}" dt="2022-11-06T19:05:56.266" v="190" actId="478"/>
          <ac:picMkLst>
            <pc:docMk/>
            <pc:sldMk cId="1514065287" sldId="343"/>
            <ac:picMk id="10" creationId="{0BE920DD-098E-14E6-4469-F29CBFA68CB2}"/>
          </ac:picMkLst>
        </pc:picChg>
        <pc:picChg chg="add mod">
          <ac:chgData name="Rafael Meza" userId="4c6393f8-c2f8-438d-9dd9-4397ec8c9059" providerId="ADAL" clId="{F656D4E0-3027-2C4E-9E77-C0DF5CBC17EE}" dt="2022-11-06T19:06:15.732" v="194"/>
          <ac:picMkLst>
            <pc:docMk/>
            <pc:sldMk cId="1514065287" sldId="343"/>
            <ac:picMk id="12" creationId="{F8685994-1BE0-F0F1-361A-13F70CD25AC5}"/>
          </ac:picMkLst>
        </pc:picChg>
        <pc:picChg chg="mod">
          <ac:chgData name="Rafael Meza" userId="4c6393f8-c2f8-438d-9dd9-4397ec8c9059" providerId="ADAL" clId="{F656D4E0-3027-2C4E-9E77-C0DF5CBC17EE}" dt="2022-11-06T19:06:20.705" v="196"/>
          <ac:picMkLst>
            <pc:docMk/>
            <pc:sldMk cId="1514065287" sldId="343"/>
            <ac:picMk id="57" creationId="{38CF68B7-04B1-2525-0F37-D2D9BB51C71C}"/>
          </ac:picMkLst>
        </pc:picChg>
        <pc:picChg chg="mod">
          <ac:chgData name="Rafael Meza" userId="4c6393f8-c2f8-438d-9dd9-4397ec8c9059" providerId="ADAL" clId="{F656D4E0-3027-2C4E-9E77-C0DF5CBC17EE}" dt="2022-11-06T19:06:20.705" v="196"/>
          <ac:picMkLst>
            <pc:docMk/>
            <pc:sldMk cId="1514065287" sldId="343"/>
            <ac:picMk id="60" creationId="{70FDA750-B19C-9FAE-195A-7728EF515790}"/>
          </ac:picMkLst>
        </pc:picChg>
        <pc:picChg chg="del mod">
          <ac:chgData name="Rafael Meza" userId="4c6393f8-c2f8-438d-9dd9-4397ec8c9059" providerId="ADAL" clId="{F656D4E0-3027-2C4E-9E77-C0DF5CBC17EE}" dt="2022-11-06T19:04:40.531" v="170" actId="478"/>
          <ac:picMkLst>
            <pc:docMk/>
            <pc:sldMk cId="1514065287" sldId="343"/>
            <ac:picMk id="88" creationId="{032CFE92-44A3-06F6-7E08-EF931A8EA23B}"/>
          </ac:picMkLst>
        </pc:picChg>
        <pc:picChg chg="del">
          <ac:chgData name="Rafael Meza" userId="4c6393f8-c2f8-438d-9dd9-4397ec8c9059" providerId="ADAL" clId="{F656D4E0-3027-2C4E-9E77-C0DF5CBC17EE}" dt="2022-11-06T19:04:41.270" v="171" actId="478"/>
          <ac:picMkLst>
            <pc:docMk/>
            <pc:sldMk cId="1514065287" sldId="343"/>
            <ac:picMk id="90" creationId="{DA56AAA5-C5FC-6FF7-5119-88B1B840B5A0}"/>
          </ac:picMkLst>
        </pc:picChg>
        <pc:picChg chg="del">
          <ac:chgData name="Rafael Meza" userId="4c6393f8-c2f8-438d-9dd9-4397ec8c9059" providerId="ADAL" clId="{F656D4E0-3027-2C4E-9E77-C0DF5CBC17EE}" dt="2022-11-06T19:04:41.723" v="172" actId="478"/>
          <ac:picMkLst>
            <pc:docMk/>
            <pc:sldMk cId="1514065287" sldId="343"/>
            <ac:picMk id="92" creationId="{8625C464-25C7-A09D-E241-94768F37D855}"/>
          </ac:picMkLst>
        </pc:picChg>
        <pc:picChg chg="del mod">
          <ac:chgData name="Rafael Meza" userId="4c6393f8-c2f8-438d-9dd9-4397ec8c9059" providerId="ADAL" clId="{F656D4E0-3027-2C4E-9E77-C0DF5CBC17EE}" dt="2022-11-06T19:05:16.782" v="181" actId="478"/>
          <ac:picMkLst>
            <pc:docMk/>
            <pc:sldMk cId="1514065287" sldId="343"/>
            <ac:picMk id="93" creationId="{EE3D41C4-C5CD-1940-C1A8-CBD17529FF74}"/>
          </ac:picMkLst>
        </pc:picChg>
        <pc:cxnChg chg="mod">
          <ac:chgData name="Rafael Meza" userId="4c6393f8-c2f8-438d-9dd9-4397ec8c9059" providerId="ADAL" clId="{F656D4E0-3027-2C4E-9E77-C0DF5CBC17EE}" dt="2022-11-06T19:06:20.705" v="196"/>
          <ac:cxnSpMkLst>
            <pc:docMk/>
            <pc:sldMk cId="1514065287" sldId="343"/>
            <ac:cxnSpMk id="62" creationId="{61F14E3D-C8CB-13C9-96EE-AA65662A5C6A}"/>
          </ac:cxnSpMkLst>
        </pc:cxnChg>
        <pc:cxnChg chg="mod">
          <ac:chgData name="Rafael Meza" userId="4c6393f8-c2f8-438d-9dd9-4397ec8c9059" providerId="ADAL" clId="{F656D4E0-3027-2C4E-9E77-C0DF5CBC17EE}" dt="2022-11-06T19:06:20.705" v="196"/>
          <ac:cxnSpMkLst>
            <pc:docMk/>
            <pc:sldMk cId="1514065287" sldId="343"/>
            <ac:cxnSpMk id="63" creationId="{A7F226F8-D324-43A3-9F27-E42956B68FBC}"/>
          </ac:cxnSpMkLst>
        </pc:cxnChg>
        <pc:cxnChg chg="mod">
          <ac:chgData name="Rafael Meza" userId="4c6393f8-c2f8-438d-9dd9-4397ec8c9059" providerId="ADAL" clId="{F656D4E0-3027-2C4E-9E77-C0DF5CBC17EE}" dt="2022-11-06T19:06:20.705" v="196"/>
          <ac:cxnSpMkLst>
            <pc:docMk/>
            <pc:sldMk cId="1514065287" sldId="343"/>
            <ac:cxnSpMk id="64" creationId="{7A88ED13-5C0E-5D37-6843-052A5C8F5648}"/>
          </ac:cxnSpMkLst>
        </pc:cxnChg>
        <pc:cxnChg chg="mod">
          <ac:chgData name="Rafael Meza" userId="4c6393f8-c2f8-438d-9dd9-4397ec8c9059" providerId="ADAL" clId="{F656D4E0-3027-2C4E-9E77-C0DF5CBC17EE}" dt="2022-11-06T19:06:20.705" v="196"/>
          <ac:cxnSpMkLst>
            <pc:docMk/>
            <pc:sldMk cId="1514065287" sldId="343"/>
            <ac:cxnSpMk id="65" creationId="{20A6E15A-EB47-323E-BA1C-68EC512A63ED}"/>
          </ac:cxnSpMkLst>
        </pc:cxnChg>
        <pc:cxnChg chg="mod">
          <ac:chgData name="Rafael Meza" userId="4c6393f8-c2f8-438d-9dd9-4397ec8c9059" providerId="ADAL" clId="{F656D4E0-3027-2C4E-9E77-C0DF5CBC17EE}" dt="2022-11-06T19:06:20.705" v="196"/>
          <ac:cxnSpMkLst>
            <pc:docMk/>
            <pc:sldMk cId="1514065287" sldId="343"/>
            <ac:cxnSpMk id="66" creationId="{72A1CF0F-6446-26CA-B0A5-5D695DD003AC}"/>
          </ac:cxnSpMkLst>
        </pc:cxnChg>
      </pc:sldChg>
      <pc:sldChg chg="mod modShow">
        <pc:chgData name="Rafael Meza" userId="4c6393f8-c2f8-438d-9dd9-4397ec8c9059" providerId="ADAL" clId="{F656D4E0-3027-2C4E-9E77-C0DF5CBC17EE}" dt="2022-11-06T21:39:28.697" v="1461" actId="729"/>
        <pc:sldMkLst>
          <pc:docMk/>
          <pc:sldMk cId="622053045" sldId="347"/>
        </pc:sldMkLst>
      </pc:sldChg>
      <pc:sldChg chg="mod modShow">
        <pc:chgData name="Rafael Meza" userId="4c6393f8-c2f8-438d-9dd9-4397ec8c9059" providerId="ADAL" clId="{F656D4E0-3027-2C4E-9E77-C0DF5CBC17EE}" dt="2022-11-06T21:39:28.697" v="1461" actId="729"/>
        <pc:sldMkLst>
          <pc:docMk/>
          <pc:sldMk cId="3182723429" sldId="348"/>
        </pc:sldMkLst>
      </pc:sldChg>
      <pc:sldChg chg="addSp modSp mod">
        <pc:chgData name="Rafael Meza" userId="4c6393f8-c2f8-438d-9dd9-4397ec8c9059" providerId="ADAL" clId="{F656D4E0-3027-2C4E-9E77-C0DF5CBC17EE}" dt="2022-11-06T21:06:20.919" v="871" actId="20577"/>
        <pc:sldMkLst>
          <pc:docMk/>
          <pc:sldMk cId="1908649554" sldId="350"/>
        </pc:sldMkLst>
        <pc:spChg chg="add mod">
          <ac:chgData name="Rafael Meza" userId="4c6393f8-c2f8-438d-9dd9-4397ec8c9059" providerId="ADAL" clId="{F656D4E0-3027-2C4E-9E77-C0DF5CBC17EE}" dt="2022-11-06T21:06:20.919" v="871" actId="20577"/>
          <ac:spMkLst>
            <pc:docMk/>
            <pc:sldMk cId="1908649554" sldId="350"/>
            <ac:spMk id="2" creationId="{27665403-847F-91C1-BD20-E6A627C8E555}"/>
          </ac:spMkLst>
        </pc:spChg>
        <pc:picChg chg="mod">
          <ac:chgData name="Rafael Meza" userId="4c6393f8-c2f8-438d-9dd9-4397ec8c9059" providerId="ADAL" clId="{F656D4E0-3027-2C4E-9E77-C0DF5CBC17EE}" dt="2022-11-06T21:05:56.551" v="848" actId="1076"/>
          <ac:picMkLst>
            <pc:docMk/>
            <pc:sldMk cId="1908649554" sldId="350"/>
            <ac:picMk id="29" creationId="{EAAC27A3-A120-569C-3C8B-B6CABE7FD993}"/>
          </ac:picMkLst>
        </pc:picChg>
      </pc:sldChg>
      <pc:sldChg chg="add">
        <pc:chgData name="Rafael Meza" userId="4c6393f8-c2f8-438d-9dd9-4397ec8c9059" providerId="ADAL" clId="{F656D4E0-3027-2C4E-9E77-C0DF5CBC17EE}" dt="2022-11-06T18:41:34.418" v="2"/>
        <pc:sldMkLst>
          <pc:docMk/>
          <pc:sldMk cId="581249083" sldId="354"/>
        </pc:sldMkLst>
      </pc:sldChg>
      <pc:sldChg chg="add">
        <pc:chgData name="Rafael Meza" userId="4c6393f8-c2f8-438d-9dd9-4397ec8c9059" providerId="ADAL" clId="{F656D4E0-3027-2C4E-9E77-C0DF5CBC17EE}" dt="2022-11-06T18:59:41.099" v="90"/>
        <pc:sldMkLst>
          <pc:docMk/>
          <pc:sldMk cId="1523021925" sldId="359"/>
        </pc:sldMkLst>
      </pc:sldChg>
      <pc:sldChg chg="addSp modSp mod">
        <pc:chgData name="Rafael Meza" userId="4c6393f8-c2f8-438d-9dd9-4397ec8c9059" providerId="ADAL" clId="{F656D4E0-3027-2C4E-9E77-C0DF5CBC17EE}" dt="2022-11-06T20:58:09.575" v="815" actId="11530"/>
        <pc:sldMkLst>
          <pc:docMk/>
          <pc:sldMk cId="867494571" sldId="360"/>
        </pc:sldMkLst>
        <pc:picChg chg="mod">
          <ac:chgData name="Rafael Meza" userId="4c6393f8-c2f8-438d-9dd9-4397ec8c9059" providerId="ADAL" clId="{F656D4E0-3027-2C4E-9E77-C0DF5CBC17EE}" dt="2022-11-06T20:58:09.575" v="815" actId="11530"/>
          <ac:picMkLst>
            <pc:docMk/>
            <pc:sldMk cId="867494571" sldId="360"/>
            <ac:picMk id="9" creationId="{260633A6-9BF8-85D4-188C-9EB74C5AE93D}"/>
          </ac:picMkLst>
        </pc:picChg>
        <pc:picChg chg="add mod modCrop">
          <ac:chgData name="Rafael Meza" userId="4c6393f8-c2f8-438d-9dd9-4397ec8c9059" providerId="ADAL" clId="{F656D4E0-3027-2C4E-9E77-C0DF5CBC17EE}" dt="2022-11-06T20:58:04.522" v="814" actId="11530"/>
          <ac:picMkLst>
            <pc:docMk/>
            <pc:sldMk cId="867494571" sldId="360"/>
            <ac:picMk id="23" creationId="{3EC751CD-DF92-E034-6781-6B999DE0A493}"/>
          </ac:picMkLst>
        </pc:picChg>
      </pc:sldChg>
      <pc:sldChg chg="addSp delSp modSp del mod">
        <pc:chgData name="Rafael Meza" userId="4c6393f8-c2f8-438d-9dd9-4397ec8c9059" providerId="ADAL" clId="{F656D4E0-3027-2C4E-9E77-C0DF5CBC17EE}" dt="2022-11-06T20:00:46.857" v="687" actId="2696"/>
        <pc:sldMkLst>
          <pc:docMk/>
          <pc:sldMk cId="1145626453" sldId="361"/>
        </pc:sldMkLst>
        <pc:spChg chg="del mod">
          <ac:chgData name="Rafael Meza" userId="4c6393f8-c2f8-438d-9dd9-4397ec8c9059" providerId="ADAL" clId="{F656D4E0-3027-2C4E-9E77-C0DF5CBC17EE}" dt="2022-11-06T19:51:33.902" v="590" actId="478"/>
          <ac:spMkLst>
            <pc:docMk/>
            <pc:sldMk cId="1145626453" sldId="361"/>
            <ac:spMk id="5" creationId="{05BBF1FF-1BD1-EBBF-A589-2F9AE1B95DAB}"/>
          </ac:spMkLst>
        </pc:spChg>
        <pc:spChg chg="del mod">
          <ac:chgData name="Rafael Meza" userId="4c6393f8-c2f8-438d-9dd9-4397ec8c9059" providerId="ADAL" clId="{F656D4E0-3027-2C4E-9E77-C0DF5CBC17EE}" dt="2022-11-06T19:42:35.942" v="469" actId="478"/>
          <ac:spMkLst>
            <pc:docMk/>
            <pc:sldMk cId="1145626453" sldId="361"/>
            <ac:spMk id="38" creationId="{5ED83115-14FD-1433-CAB5-AA0F313CD9AB}"/>
          </ac:spMkLst>
        </pc:spChg>
        <pc:spChg chg="del mod">
          <ac:chgData name="Rafael Meza" userId="4c6393f8-c2f8-438d-9dd9-4397ec8c9059" providerId="ADAL" clId="{F656D4E0-3027-2C4E-9E77-C0DF5CBC17EE}" dt="2022-11-06T19:42:33.921" v="468" actId="478"/>
          <ac:spMkLst>
            <pc:docMk/>
            <pc:sldMk cId="1145626453" sldId="361"/>
            <ac:spMk id="39" creationId="{208F9A6C-A8FA-859F-4A2C-BE1E2B4EC615}"/>
          </ac:spMkLst>
        </pc:spChg>
        <pc:spChg chg="mod topLvl">
          <ac:chgData name="Rafael Meza" userId="4c6393f8-c2f8-438d-9dd9-4397ec8c9059" providerId="ADAL" clId="{F656D4E0-3027-2C4E-9E77-C0DF5CBC17EE}" dt="2022-11-06T19:50:06.825" v="570" actId="1076"/>
          <ac:spMkLst>
            <pc:docMk/>
            <pc:sldMk cId="1145626453" sldId="361"/>
            <ac:spMk id="44" creationId="{BFA5FF96-244F-E905-B8E8-90BB6F55FFD0}"/>
          </ac:spMkLst>
        </pc:spChg>
        <pc:spChg chg="del mod">
          <ac:chgData name="Rafael Meza" userId="4c6393f8-c2f8-438d-9dd9-4397ec8c9059" providerId="ADAL" clId="{F656D4E0-3027-2C4E-9E77-C0DF5CBC17EE}" dt="2022-11-06T19:42:25.201" v="465" actId="478"/>
          <ac:spMkLst>
            <pc:docMk/>
            <pc:sldMk cId="1145626453" sldId="361"/>
            <ac:spMk id="45" creationId="{938E7AE3-28DD-FCD1-E9B8-DF1F5325AB26}"/>
          </ac:spMkLst>
        </pc:spChg>
        <pc:spChg chg="del mod">
          <ac:chgData name="Rafael Meza" userId="4c6393f8-c2f8-438d-9dd9-4397ec8c9059" providerId="ADAL" clId="{F656D4E0-3027-2C4E-9E77-C0DF5CBC17EE}" dt="2022-11-06T19:44:03.395" v="490" actId="478"/>
          <ac:spMkLst>
            <pc:docMk/>
            <pc:sldMk cId="1145626453" sldId="361"/>
            <ac:spMk id="49" creationId="{71E959A3-57D2-B7C0-F204-CD6C0232F89E}"/>
          </ac:spMkLst>
        </pc:spChg>
        <pc:spChg chg="del mod">
          <ac:chgData name="Rafael Meza" userId="4c6393f8-c2f8-438d-9dd9-4397ec8c9059" providerId="ADAL" clId="{F656D4E0-3027-2C4E-9E77-C0DF5CBC17EE}" dt="2022-11-06T19:44:00.665" v="489" actId="478"/>
          <ac:spMkLst>
            <pc:docMk/>
            <pc:sldMk cId="1145626453" sldId="361"/>
            <ac:spMk id="50" creationId="{DC54A12C-8F45-F568-5A5E-E4AA655581A0}"/>
          </ac:spMkLst>
        </pc:spChg>
        <pc:spChg chg="del mod">
          <ac:chgData name="Rafael Meza" userId="4c6393f8-c2f8-438d-9dd9-4397ec8c9059" providerId="ADAL" clId="{F656D4E0-3027-2C4E-9E77-C0DF5CBC17EE}" dt="2022-11-06T19:44:32.209" v="496" actId="478"/>
          <ac:spMkLst>
            <pc:docMk/>
            <pc:sldMk cId="1145626453" sldId="361"/>
            <ac:spMk id="51" creationId="{BA11CD26-4B63-F43F-ABFC-E13B951B1CF6}"/>
          </ac:spMkLst>
        </pc:spChg>
        <pc:spChg chg="del mod">
          <ac:chgData name="Rafael Meza" userId="4c6393f8-c2f8-438d-9dd9-4397ec8c9059" providerId="ADAL" clId="{F656D4E0-3027-2C4E-9E77-C0DF5CBC17EE}" dt="2022-11-06T19:43:35.860" v="481" actId="478"/>
          <ac:spMkLst>
            <pc:docMk/>
            <pc:sldMk cId="1145626453" sldId="361"/>
            <ac:spMk id="52" creationId="{BAD14381-58FA-238B-8E50-8A4D9C25C185}"/>
          </ac:spMkLst>
        </pc:spChg>
        <pc:spChg chg="del mod">
          <ac:chgData name="Rafael Meza" userId="4c6393f8-c2f8-438d-9dd9-4397ec8c9059" providerId="ADAL" clId="{F656D4E0-3027-2C4E-9E77-C0DF5CBC17EE}" dt="2022-11-06T19:42:16.266" v="462" actId="478"/>
          <ac:spMkLst>
            <pc:docMk/>
            <pc:sldMk cId="1145626453" sldId="361"/>
            <ac:spMk id="53" creationId="{ED95CE74-12DF-CE82-7F11-C817929C1AA8}"/>
          </ac:spMkLst>
        </pc:spChg>
        <pc:spChg chg="del mod">
          <ac:chgData name="Rafael Meza" userId="4c6393f8-c2f8-438d-9dd9-4397ec8c9059" providerId="ADAL" clId="{F656D4E0-3027-2C4E-9E77-C0DF5CBC17EE}" dt="2022-11-06T19:42:11.982" v="460" actId="478"/>
          <ac:spMkLst>
            <pc:docMk/>
            <pc:sldMk cId="1145626453" sldId="361"/>
            <ac:spMk id="54" creationId="{915DB5F9-47A5-2833-8929-E456E1794732}"/>
          </ac:spMkLst>
        </pc:spChg>
        <pc:spChg chg="del mod">
          <ac:chgData name="Rafael Meza" userId="4c6393f8-c2f8-438d-9dd9-4397ec8c9059" providerId="ADAL" clId="{F656D4E0-3027-2C4E-9E77-C0DF5CBC17EE}" dt="2022-11-06T19:42:28.789" v="466" actId="478"/>
          <ac:spMkLst>
            <pc:docMk/>
            <pc:sldMk cId="1145626453" sldId="361"/>
            <ac:spMk id="55" creationId="{ACDD7716-8C03-8B50-E951-FD520D890843}"/>
          </ac:spMkLst>
        </pc:spChg>
        <pc:spChg chg="del mod">
          <ac:chgData name="Rafael Meza" userId="4c6393f8-c2f8-438d-9dd9-4397ec8c9059" providerId="ADAL" clId="{F656D4E0-3027-2C4E-9E77-C0DF5CBC17EE}" dt="2022-11-06T19:42:30.655" v="467" actId="478"/>
          <ac:spMkLst>
            <pc:docMk/>
            <pc:sldMk cId="1145626453" sldId="361"/>
            <ac:spMk id="56" creationId="{B68DC055-C353-67D9-A94F-423DB5D50A3A}"/>
          </ac:spMkLst>
        </pc:spChg>
        <pc:spChg chg="mod topLvl">
          <ac:chgData name="Rafael Meza" userId="4c6393f8-c2f8-438d-9dd9-4397ec8c9059" providerId="ADAL" clId="{F656D4E0-3027-2C4E-9E77-C0DF5CBC17EE}" dt="2022-11-06T19:46:00.125" v="516" actId="164"/>
          <ac:spMkLst>
            <pc:docMk/>
            <pc:sldMk cId="1145626453" sldId="361"/>
            <ac:spMk id="57" creationId="{340BE715-9B50-F2BA-6327-5A67279292FD}"/>
          </ac:spMkLst>
        </pc:spChg>
        <pc:spChg chg="del mod">
          <ac:chgData name="Rafael Meza" userId="4c6393f8-c2f8-438d-9dd9-4397ec8c9059" providerId="ADAL" clId="{F656D4E0-3027-2C4E-9E77-C0DF5CBC17EE}" dt="2022-11-06T19:42:54.405" v="472" actId="478"/>
          <ac:spMkLst>
            <pc:docMk/>
            <pc:sldMk cId="1145626453" sldId="361"/>
            <ac:spMk id="58" creationId="{8D74EC6C-20CC-74EE-9B79-5A31D3900964}"/>
          </ac:spMkLst>
        </pc:spChg>
        <pc:spChg chg="mod topLvl">
          <ac:chgData name="Rafael Meza" userId="4c6393f8-c2f8-438d-9dd9-4397ec8c9059" providerId="ADAL" clId="{F656D4E0-3027-2C4E-9E77-C0DF5CBC17EE}" dt="2022-11-06T19:46:00.125" v="516" actId="164"/>
          <ac:spMkLst>
            <pc:docMk/>
            <pc:sldMk cId="1145626453" sldId="361"/>
            <ac:spMk id="59" creationId="{E5A82F11-3886-72C4-AD21-EBFAE2190387}"/>
          </ac:spMkLst>
        </pc:spChg>
        <pc:spChg chg="del mod">
          <ac:chgData name="Rafael Meza" userId="4c6393f8-c2f8-438d-9dd9-4397ec8c9059" providerId="ADAL" clId="{F656D4E0-3027-2C4E-9E77-C0DF5CBC17EE}" dt="2022-11-06T19:42:57" v="473" actId="478"/>
          <ac:spMkLst>
            <pc:docMk/>
            <pc:sldMk cId="1145626453" sldId="361"/>
            <ac:spMk id="60" creationId="{B89BBC1D-837A-0855-D89F-1E0CD62DF263}"/>
          </ac:spMkLst>
        </pc:spChg>
        <pc:spChg chg="del mod">
          <ac:chgData name="Rafael Meza" userId="4c6393f8-c2f8-438d-9dd9-4397ec8c9059" providerId="ADAL" clId="{F656D4E0-3027-2C4E-9E77-C0DF5CBC17EE}" dt="2022-11-06T19:42:07.621" v="457" actId="478"/>
          <ac:spMkLst>
            <pc:docMk/>
            <pc:sldMk cId="1145626453" sldId="361"/>
            <ac:spMk id="61" creationId="{DC8AC29D-A491-8FD3-F365-F51A2F796A79}"/>
          </ac:spMkLst>
        </pc:spChg>
        <pc:spChg chg="del mod">
          <ac:chgData name="Rafael Meza" userId="4c6393f8-c2f8-438d-9dd9-4397ec8c9059" providerId="ADAL" clId="{F656D4E0-3027-2C4E-9E77-C0DF5CBC17EE}" dt="2022-11-06T19:42:09.126" v="458" actId="478"/>
          <ac:spMkLst>
            <pc:docMk/>
            <pc:sldMk cId="1145626453" sldId="361"/>
            <ac:spMk id="62" creationId="{0F862C67-0FED-1210-2AEA-4C0006CEB1AE}"/>
          </ac:spMkLst>
        </pc:spChg>
        <pc:spChg chg="del mod">
          <ac:chgData name="Rafael Meza" userId="4c6393f8-c2f8-438d-9dd9-4397ec8c9059" providerId="ADAL" clId="{F656D4E0-3027-2C4E-9E77-C0DF5CBC17EE}" dt="2022-11-06T19:44:06.928" v="492" actId="478"/>
          <ac:spMkLst>
            <pc:docMk/>
            <pc:sldMk cId="1145626453" sldId="361"/>
            <ac:spMk id="63" creationId="{0842E315-C60E-D63C-2B36-5872B2D39A97}"/>
          </ac:spMkLst>
        </pc:spChg>
        <pc:spChg chg="del mod">
          <ac:chgData name="Rafael Meza" userId="4c6393f8-c2f8-438d-9dd9-4397ec8c9059" providerId="ADAL" clId="{F656D4E0-3027-2C4E-9E77-C0DF5CBC17EE}" dt="2022-11-06T19:44:05.192" v="491" actId="478"/>
          <ac:spMkLst>
            <pc:docMk/>
            <pc:sldMk cId="1145626453" sldId="361"/>
            <ac:spMk id="64" creationId="{AEE2ECE7-7856-B577-D837-FDED4986D1AB}"/>
          </ac:spMkLst>
        </pc:spChg>
        <pc:spChg chg="del mod">
          <ac:chgData name="Rafael Meza" userId="4c6393f8-c2f8-438d-9dd9-4397ec8c9059" providerId="ADAL" clId="{F656D4E0-3027-2C4E-9E77-C0DF5CBC17EE}" dt="2022-11-06T19:43:40.059" v="482" actId="478"/>
          <ac:spMkLst>
            <pc:docMk/>
            <pc:sldMk cId="1145626453" sldId="361"/>
            <ac:spMk id="65" creationId="{53808DFB-44DA-158C-8C04-44510E9E9DE0}"/>
          </ac:spMkLst>
        </pc:spChg>
        <pc:spChg chg="del mod topLvl">
          <ac:chgData name="Rafael Meza" userId="4c6393f8-c2f8-438d-9dd9-4397ec8c9059" providerId="ADAL" clId="{F656D4E0-3027-2C4E-9E77-C0DF5CBC17EE}" dt="2022-11-06T19:44:19.861" v="495" actId="478"/>
          <ac:spMkLst>
            <pc:docMk/>
            <pc:sldMk cId="1145626453" sldId="361"/>
            <ac:spMk id="66" creationId="{D0369B79-42FE-2502-1DE6-90A038DE3A97}"/>
          </ac:spMkLst>
        </pc:spChg>
        <pc:spChg chg="del mod">
          <ac:chgData name="Rafael Meza" userId="4c6393f8-c2f8-438d-9dd9-4397ec8c9059" providerId="ADAL" clId="{F656D4E0-3027-2C4E-9E77-C0DF5CBC17EE}" dt="2022-11-06T19:42:21.592" v="464" actId="478"/>
          <ac:spMkLst>
            <pc:docMk/>
            <pc:sldMk cId="1145626453" sldId="361"/>
            <ac:spMk id="67" creationId="{297B473A-76DF-5CD9-07EF-2F1F66FDB76A}"/>
          </ac:spMkLst>
        </pc:spChg>
        <pc:spChg chg="del mod">
          <ac:chgData name="Rafael Meza" userId="4c6393f8-c2f8-438d-9dd9-4397ec8c9059" providerId="ADAL" clId="{F656D4E0-3027-2C4E-9E77-C0DF5CBC17EE}" dt="2022-11-06T19:42:17.641" v="463" actId="478"/>
          <ac:spMkLst>
            <pc:docMk/>
            <pc:sldMk cId="1145626453" sldId="361"/>
            <ac:spMk id="68" creationId="{70761616-03D7-69BB-953C-4D78C8D62F87}"/>
          </ac:spMkLst>
        </pc:spChg>
        <pc:spChg chg="del mod topLvl">
          <ac:chgData name="Rafael Meza" userId="4c6393f8-c2f8-438d-9dd9-4397ec8c9059" providerId="ADAL" clId="{F656D4E0-3027-2C4E-9E77-C0DF5CBC17EE}" dt="2022-11-06T19:42:40.830" v="471" actId="478"/>
          <ac:spMkLst>
            <pc:docMk/>
            <pc:sldMk cId="1145626453" sldId="361"/>
            <ac:spMk id="69" creationId="{EB85DAEA-8BBE-D463-1A33-4DCE43D2F4FE}"/>
          </ac:spMkLst>
        </pc:spChg>
        <pc:spChg chg="del mod">
          <ac:chgData name="Rafael Meza" userId="4c6393f8-c2f8-438d-9dd9-4397ec8c9059" providerId="ADAL" clId="{F656D4E0-3027-2C4E-9E77-C0DF5CBC17EE}" dt="2022-11-06T19:42:38.667" v="470" actId="478"/>
          <ac:spMkLst>
            <pc:docMk/>
            <pc:sldMk cId="1145626453" sldId="361"/>
            <ac:spMk id="70" creationId="{698E62E7-70E3-38A2-564F-C14E4DC7DA0F}"/>
          </ac:spMkLst>
        </pc:spChg>
        <pc:spChg chg="add mod">
          <ac:chgData name="Rafael Meza" userId="4c6393f8-c2f8-438d-9dd9-4397ec8c9059" providerId="ADAL" clId="{F656D4E0-3027-2C4E-9E77-C0DF5CBC17EE}" dt="2022-11-06T19:46:00.125" v="516" actId="164"/>
          <ac:spMkLst>
            <pc:docMk/>
            <pc:sldMk cId="1145626453" sldId="361"/>
            <ac:spMk id="71" creationId="{65C54A59-1453-A0C9-0B96-77C109A0F7CB}"/>
          </ac:spMkLst>
        </pc:spChg>
        <pc:spChg chg="add mod">
          <ac:chgData name="Rafael Meza" userId="4c6393f8-c2f8-438d-9dd9-4397ec8c9059" providerId="ADAL" clId="{F656D4E0-3027-2C4E-9E77-C0DF5CBC17EE}" dt="2022-11-06T19:46:00.125" v="516" actId="164"/>
          <ac:spMkLst>
            <pc:docMk/>
            <pc:sldMk cId="1145626453" sldId="361"/>
            <ac:spMk id="72" creationId="{CCB1857E-8804-3A4A-51C0-44F62AEA8810}"/>
          </ac:spMkLst>
        </pc:spChg>
        <pc:spChg chg="add mod">
          <ac:chgData name="Rafael Meza" userId="4c6393f8-c2f8-438d-9dd9-4397ec8c9059" providerId="ADAL" clId="{F656D4E0-3027-2C4E-9E77-C0DF5CBC17EE}" dt="2022-11-06T19:46:00.125" v="516" actId="164"/>
          <ac:spMkLst>
            <pc:docMk/>
            <pc:sldMk cId="1145626453" sldId="361"/>
            <ac:spMk id="73" creationId="{11FCD9EE-2445-339C-C4E6-9CE0B3CF1668}"/>
          </ac:spMkLst>
        </pc:spChg>
        <pc:spChg chg="add mod">
          <ac:chgData name="Rafael Meza" userId="4c6393f8-c2f8-438d-9dd9-4397ec8c9059" providerId="ADAL" clId="{F656D4E0-3027-2C4E-9E77-C0DF5CBC17EE}" dt="2022-11-06T19:46:00.125" v="516" actId="164"/>
          <ac:spMkLst>
            <pc:docMk/>
            <pc:sldMk cId="1145626453" sldId="361"/>
            <ac:spMk id="74" creationId="{81D069EF-9E6E-33F7-0F56-6638D5847A42}"/>
          </ac:spMkLst>
        </pc:spChg>
        <pc:spChg chg="add mod">
          <ac:chgData name="Rafael Meza" userId="4c6393f8-c2f8-438d-9dd9-4397ec8c9059" providerId="ADAL" clId="{F656D4E0-3027-2C4E-9E77-C0DF5CBC17EE}" dt="2022-11-06T19:45:48.526" v="514" actId="1076"/>
          <ac:spMkLst>
            <pc:docMk/>
            <pc:sldMk cId="1145626453" sldId="361"/>
            <ac:spMk id="75" creationId="{B3B4AAB5-D8FA-975F-750E-6FEB2385BF39}"/>
          </ac:spMkLst>
        </pc:spChg>
        <pc:spChg chg="add del mod">
          <ac:chgData name="Rafael Meza" userId="4c6393f8-c2f8-438d-9dd9-4397ec8c9059" providerId="ADAL" clId="{F656D4E0-3027-2C4E-9E77-C0DF5CBC17EE}" dt="2022-11-06T19:50:23.676" v="572" actId="478"/>
          <ac:spMkLst>
            <pc:docMk/>
            <pc:sldMk cId="1145626453" sldId="361"/>
            <ac:spMk id="77" creationId="{3E4EBC84-A20C-C210-B47E-78E5ADDCACBC}"/>
          </ac:spMkLst>
        </pc:spChg>
        <pc:spChg chg="mod">
          <ac:chgData name="Rafael Meza" userId="4c6393f8-c2f8-438d-9dd9-4397ec8c9059" providerId="ADAL" clId="{F656D4E0-3027-2C4E-9E77-C0DF5CBC17EE}" dt="2022-11-06T19:50:24.492" v="573"/>
          <ac:spMkLst>
            <pc:docMk/>
            <pc:sldMk cId="1145626453" sldId="361"/>
            <ac:spMk id="79" creationId="{530B1DE6-561B-52FD-E219-41B88AFE1C00}"/>
          </ac:spMkLst>
        </pc:spChg>
        <pc:spChg chg="mod">
          <ac:chgData name="Rafael Meza" userId="4c6393f8-c2f8-438d-9dd9-4397ec8c9059" providerId="ADAL" clId="{F656D4E0-3027-2C4E-9E77-C0DF5CBC17EE}" dt="2022-11-06T19:50:24.492" v="573"/>
          <ac:spMkLst>
            <pc:docMk/>
            <pc:sldMk cId="1145626453" sldId="361"/>
            <ac:spMk id="80" creationId="{C3204FCF-7DBB-3B0E-121D-A6FB037965AE}"/>
          </ac:spMkLst>
        </pc:spChg>
        <pc:spChg chg="mod">
          <ac:chgData name="Rafael Meza" userId="4c6393f8-c2f8-438d-9dd9-4397ec8c9059" providerId="ADAL" clId="{F656D4E0-3027-2C4E-9E77-C0DF5CBC17EE}" dt="2022-11-06T19:50:24.492" v="573"/>
          <ac:spMkLst>
            <pc:docMk/>
            <pc:sldMk cId="1145626453" sldId="361"/>
            <ac:spMk id="81" creationId="{6641949E-8CEE-B7A4-49A8-676240498538}"/>
          </ac:spMkLst>
        </pc:spChg>
        <pc:spChg chg="mod">
          <ac:chgData name="Rafael Meza" userId="4c6393f8-c2f8-438d-9dd9-4397ec8c9059" providerId="ADAL" clId="{F656D4E0-3027-2C4E-9E77-C0DF5CBC17EE}" dt="2022-11-06T19:50:24.492" v="573"/>
          <ac:spMkLst>
            <pc:docMk/>
            <pc:sldMk cId="1145626453" sldId="361"/>
            <ac:spMk id="82" creationId="{C7CFA8E4-4CB6-5BBB-8CD5-75E6FA619A14}"/>
          </ac:spMkLst>
        </pc:spChg>
        <pc:spChg chg="mod">
          <ac:chgData name="Rafael Meza" userId="4c6393f8-c2f8-438d-9dd9-4397ec8c9059" providerId="ADAL" clId="{F656D4E0-3027-2C4E-9E77-C0DF5CBC17EE}" dt="2022-11-06T19:50:24.492" v="573"/>
          <ac:spMkLst>
            <pc:docMk/>
            <pc:sldMk cId="1145626453" sldId="361"/>
            <ac:spMk id="83" creationId="{01CE02BD-8783-758F-B4CA-D23D99A52A7E}"/>
          </ac:spMkLst>
        </pc:spChg>
        <pc:spChg chg="mod">
          <ac:chgData name="Rafael Meza" userId="4c6393f8-c2f8-438d-9dd9-4397ec8c9059" providerId="ADAL" clId="{F656D4E0-3027-2C4E-9E77-C0DF5CBC17EE}" dt="2022-11-06T19:50:24.492" v="573"/>
          <ac:spMkLst>
            <pc:docMk/>
            <pc:sldMk cId="1145626453" sldId="361"/>
            <ac:spMk id="84" creationId="{3B4163A2-B412-60A4-2612-895B2BFDD0AE}"/>
          </ac:spMkLst>
        </pc:spChg>
        <pc:spChg chg="mod">
          <ac:chgData name="Rafael Meza" userId="4c6393f8-c2f8-438d-9dd9-4397ec8c9059" providerId="ADAL" clId="{F656D4E0-3027-2C4E-9E77-C0DF5CBC17EE}" dt="2022-11-06T19:50:24.492" v="573"/>
          <ac:spMkLst>
            <pc:docMk/>
            <pc:sldMk cId="1145626453" sldId="361"/>
            <ac:spMk id="85" creationId="{4558E7C6-70E5-C5D4-D47D-62697C34DA8B}"/>
          </ac:spMkLst>
        </pc:spChg>
        <pc:spChg chg="add mod">
          <ac:chgData name="Rafael Meza" userId="4c6393f8-c2f8-438d-9dd9-4397ec8c9059" providerId="ADAL" clId="{F656D4E0-3027-2C4E-9E77-C0DF5CBC17EE}" dt="2022-11-06T19:51:39.433" v="592" actId="164"/>
          <ac:spMkLst>
            <pc:docMk/>
            <pc:sldMk cId="1145626453" sldId="361"/>
            <ac:spMk id="86" creationId="{4F42F469-C705-709E-3804-3A1B3F523591}"/>
          </ac:spMkLst>
        </pc:spChg>
        <pc:spChg chg="add mod">
          <ac:chgData name="Rafael Meza" userId="4c6393f8-c2f8-438d-9dd9-4397ec8c9059" providerId="ADAL" clId="{F656D4E0-3027-2C4E-9E77-C0DF5CBC17EE}" dt="2022-11-06T19:51:39.433" v="592" actId="164"/>
          <ac:spMkLst>
            <pc:docMk/>
            <pc:sldMk cId="1145626453" sldId="361"/>
            <ac:spMk id="87" creationId="{18FE4474-E597-7A45-EADA-08187AD32DF3}"/>
          </ac:spMkLst>
        </pc:spChg>
        <pc:spChg chg="mod">
          <ac:chgData name="Rafael Meza" userId="4c6393f8-c2f8-438d-9dd9-4397ec8c9059" providerId="ADAL" clId="{F656D4E0-3027-2C4E-9E77-C0DF5CBC17EE}" dt="2022-11-06T19:50:54.102" v="583"/>
          <ac:spMkLst>
            <pc:docMk/>
            <pc:sldMk cId="1145626453" sldId="361"/>
            <ac:spMk id="89" creationId="{C049A75E-29C0-D0AB-AF41-FCEC122EB2F5}"/>
          </ac:spMkLst>
        </pc:spChg>
        <pc:spChg chg="mod">
          <ac:chgData name="Rafael Meza" userId="4c6393f8-c2f8-438d-9dd9-4397ec8c9059" providerId="ADAL" clId="{F656D4E0-3027-2C4E-9E77-C0DF5CBC17EE}" dt="2022-11-06T19:50:54.102" v="583"/>
          <ac:spMkLst>
            <pc:docMk/>
            <pc:sldMk cId="1145626453" sldId="361"/>
            <ac:spMk id="90" creationId="{ACBF4F54-6BAC-9704-8F2C-86130CFBE0F1}"/>
          </ac:spMkLst>
        </pc:spChg>
        <pc:spChg chg="mod">
          <ac:chgData name="Rafael Meza" userId="4c6393f8-c2f8-438d-9dd9-4397ec8c9059" providerId="ADAL" clId="{F656D4E0-3027-2C4E-9E77-C0DF5CBC17EE}" dt="2022-11-06T19:50:54.102" v="583"/>
          <ac:spMkLst>
            <pc:docMk/>
            <pc:sldMk cId="1145626453" sldId="361"/>
            <ac:spMk id="91" creationId="{0CF7B314-6628-51C2-20E0-FC958324ACAA}"/>
          </ac:spMkLst>
        </pc:spChg>
        <pc:spChg chg="mod">
          <ac:chgData name="Rafael Meza" userId="4c6393f8-c2f8-438d-9dd9-4397ec8c9059" providerId="ADAL" clId="{F656D4E0-3027-2C4E-9E77-C0DF5CBC17EE}" dt="2022-11-06T19:50:54.102" v="583"/>
          <ac:spMkLst>
            <pc:docMk/>
            <pc:sldMk cId="1145626453" sldId="361"/>
            <ac:spMk id="92" creationId="{F575C60B-00E5-3695-7831-0B78CE5F8909}"/>
          </ac:spMkLst>
        </pc:spChg>
        <pc:spChg chg="mod">
          <ac:chgData name="Rafael Meza" userId="4c6393f8-c2f8-438d-9dd9-4397ec8c9059" providerId="ADAL" clId="{F656D4E0-3027-2C4E-9E77-C0DF5CBC17EE}" dt="2022-11-06T19:50:54.102" v="583"/>
          <ac:spMkLst>
            <pc:docMk/>
            <pc:sldMk cId="1145626453" sldId="361"/>
            <ac:spMk id="93" creationId="{2E0CA481-864A-E774-E06C-2B5396D8202C}"/>
          </ac:spMkLst>
        </pc:spChg>
        <pc:spChg chg="mod">
          <ac:chgData name="Rafael Meza" userId="4c6393f8-c2f8-438d-9dd9-4397ec8c9059" providerId="ADAL" clId="{F656D4E0-3027-2C4E-9E77-C0DF5CBC17EE}" dt="2022-11-06T19:50:54.102" v="583"/>
          <ac:spMkLst>
            <pc:docMk/>
            <pc:sldMk cId="1145626453" sldId="361"/>
            <ac:spMk id="94" creationId="{5D1B4C80-8BE8-D663-4DAC-1FA3B80305C3}"/>
          </ac:spMkLst>
        </pc:spChg>
        <pc:spChg chg="mod">
          <ac:chgData name="Rafael Meza" userId="4c6393f8-c2f8-438d-9dd9-4397ec8c9059" providerId="ADAL" clId="{F656D4E0-3027-2C4E-9E77-C0DF5CBC17EE}" dt="2022-11-06T19:50:54.102" v="583"/>
          <ac:spMkLst>
            <pc:docMk/>
            <pc:sldMk cId="1145626453" sldId="361"/>
            <ac:spMk id="95" creationId="{1BA2439D-F4E4-ABF4-0BBA-38AB2C7E9195}"/>
          </ac:spMkLst>
        </pc:spChg>
        <pc:spChg chg="add del mod">
          <ac:chgData name="Rafael Meza" userId="4c6393f8-c2f8-438d-9dd9-4397ec8c9059" providerId="ADAL" clId="{F656D4E0-3027-2C4E-9E77-C0DF5CBC17EE}" dt="2022-11-06T19:51:35.808" v="591" actId="478"/>
          <ac:spMkLst>
            <pc:docMk/>
            <pc:sldMk cId="1145626453" sldId="361"/>
            <ac:spMk id="97" creationId="{E329C5BC-7C05-A392-6248-448FC676402C}"/>
          </ac:spMkLst>
        </pc:spChg>
        <pc:grpChg chg="add del mod">
          <ac:chgData name="Rafael Meza" userId="4c6393f8-c2f8-438d-9dd9-4397ec8c9059" providerId="ADAL" clId="{F656D4E0-3027-2C4E-9E77-C0DF5CBC17EE}" dt="2022-11-06T19:42:40.830" v="471" actId="478"/>
          <ac:grpSpMkLst>
            <pc:docMk/>
            <pc:sldMk cId="1145626453" sldId="361"/>
            <ac:grpSpMk id="29" creationId="{84BD9E03-09CA-5AF1-2CED-C8F86959C916}"/>
          </ac:grpSpMkLst>
        </pc:grpChg>
        <pc:grpChg chg="del mod">
          <ac:chgData name="Rafael Meza" userId="4c6393f8-c2f8-438d-9dd9-4397ec8c9059" providerId="ADAL" clId="{F656D4E0-3027-2C4E-9E77-C0DF5CBC17EE}" dt="2022-11-06T19:42:38.667" v="470" actId="478"/>
          <ac:grpSpMkLst>
            <pc:docMk/>
            <pc:sldMk cId="1145626453" sldId="361"/>
            <ac:grpSpMk id="30" creationId="{4F3B7506-80EE-9538-1933-B43D9597066F}"/>
          </ac:grpSpMkLst>
        </pc:grpChg>
        <pc:grpChg chg="del mod topLvl">
          <ac:chgData name="Rafael Meza" userId="4c6393f8-c2f8-438d-9dd9-4397ec8c9059" providerId="ADAL" clId="{F656D4E0-3027-2C4E-9E77-C0DF5CBC17EE}" dt="2022-11-06T19:44:19.861" v="495" actId="478"/>
          <ac:grpSpMkLst>
            <pc:docMk/>
            <pc:sldMk cId="1145626453" sldId="361"/>
            <ac:grpSpMk id="31" creationId="{9460B9EE-611E-799E-AC08-39469F3A8E96}"/>
          </ac:grpSpMkLst>
        </pc:grpChg>
        <pc:grpChg chg="del mod">
          <ac:chgData name="Rafael Meza" userId="4c6393f8-c2f8-438d-9dd9-4397ec8c9059" providerId="ADAL" clId="{F656D4E0-3027-2C4E-9E77-C0DF5CBC17EE}" dt="2022-11-06T19:42:17.641" v="463" actId="478"/>
          <ac:grpSpMkLst>
            <pc:docMk/>
            <pc:sldMk cId="1145626453" sldId="361"/>
            <ac:grpSpMk id="32" creationId="{C6B61C82-CD82-63CF-FDE2-B42F00F25D83}"/>
          </ac:grpSpMkLst>
        </pc:grpChg>
        <pc:grpChg chg="del mod">
          <ac:chgData name="Rafael Meza" userId="4c6393f8-c2f8-438d-9dd9-4397ec8c9059" providerId="ADAL" clId="{F656D4E0-3027-2C4E-9E77-C0DF5CBC17EE}" dt="2022-11-06T19:43:40.059" v="482" actId="478"/>
          <ac:grpSpMkLst>
            <pc:docMk/>
            <pc:sldMk cId="1145626453" sldId="361"/>
            <ac:grpSpMk id="35" creationId="{D21956ED-177E-70BD-0304-ED055FA232BA}"/>
          </ac:grpSpMkLst>
        </pc:grpChg>
        <pc:grpChg chg="del mod">
          <ac:chgData name="Rafael Meza" userId="4c6393f8-c2f8-438d-9dd9-4397ec8c9059" providerId="ADAL" clId="{F656D4E0-3027-2C4E-9E77-C0DF5CBC17EE}" dt="2022-11-06T19:44:05.192" v="491" actId="478"/>
          <ac:grpSpMkLst>
            <pc:docMk/>
            <pc:sldMk cId="1145626453" sldId="361"/>
            <ac:grpSpMk id="36" creationId="{E8F456B5-F682-984F-3677-C786B9359A2D}"/>
          </ac:grpSpMkLst>
        </pc:grpChg>
        <pc:grpChg chg="del mod topLvl">
          <ac:chgData name="Rafael Meza" userId="4c6393f8-c2f8-438d-9dd9-4397ec8c9059" providerId="ADAL" clId="{F656D4E0-3027-2C4E-9E77-C0DF5CBC17EE}" dt="2022-11-06T19:45:15.571" v="508" actId="165"/>
          <ac:grpSpMkLst>
            <pc:docMk/>
            <pc:sldMk cId="1145626453" sldId="361"/>
            <ac:grpSpMk id="37" creationId="{8EAF4965-C365-22E3-931B-81CA4BB9AFC1}"/>
          </ac:grpSpMkLst>
        </pc:grpChg>
        <pc:grpChg chg="del mod">
          <ac:chgData name="Rafael Meza" userId="4c6393f8-c2f8-438d-9dd9-4397ec8c9059" providerId="ADAL" clId="{F656D4E0-3027-2C4E-9E77-C0DF5CBC17EE}" dt="2022-11-06T19:42:07.621" v="457" actId="478"/>
          <ac:grpSpMkLst>
            <pc:docMk/>
            <pc:sldMk cId="1145626453" sldId="361"/>
            <ac:grpSpMk id="40" creationId="{4C1E35DC-66E0-7DBD-D449-259A65A96C5E}"/>
          </ac:grpSpMkLst>
        </pc:grpChg>
        <pc:grpChg chg="del mod">
          <ac:chgData name="Rafael Meza" userId="4c6393f8-c2f8-438d-9dd9-4397ec8c9059" providerId="ADAL" clId="{F656D4E0-3027-2C4E-9E77-C0DF5CBC17EE}" dt="2022-11-06T19:42:57" v="473" actId="478"/>
          <ac:grpSpMkLst>
            <pc:docMk/>
            <pc:sldMk cId="1145626453" sldId="361"/>
            <ac:grpSpMk id="41" creationId="{CBD5741C-E45B-6DFD-D1B8-57B662FF9A97}"/>
          </ac:grpSpMkLst>
        </pc:grpChg>
        <pc:grpChg chg="del mod">
          <ac:chgData name="Rafael Meza" userId="4c6393f8-c2f8-438d-9dd9-4397ec8c9059" providerId="ADAL" clId="{F656D4E0-3027-2C4E-9E77-C0DF5CBC17EE}" dt="2022-11-06T19:42:54.405" v="472" actId="478"/>
          <ac:grpSpMkLst>
            <pc:docMk/>
            <pc:sldMk cId="1145626453" sldId="361"/>
            <ac:grpSpMk id="42" creationId="{22B10560-B938-1D50-4E37-7746CCDAD5A3}"/>
          </ac:grpSpMkLst>
        </pc:grpChg>
        <pc:grpChg chg="del mod">
          <ac:chgData name="Rafael Meza" userId="4c6393f8-c2f8-438d-9dd9-4397ec8c9059" providerId="ADAL" clId="{F656D4E0-3027-2C4E-9E77-C0DF5CBC17EE}" dt="2022-11-06T19:42:28.789" v="466" actId="478"/>
          <ac:grpSpMkLst>
            <pc:docMk/>
            <pc:sldMk cId="1145626453" sldId="361"/>
            <ac:grpSpMk id="43" creationId="{4AE5B47C-E5E4-8953-5440-EAEEE068FFC8}"/>
          </ac:grpSpMkLst>
        </pc:grpChg>
        <pc:grpChg chg="del mod">
          <ac:chgData name="Rafael Meza" userId="4c6393f8-c2f8-438d-9dd9-4397ec8c9059" providerId="ADAL" clId="{F656D4E0-3027-2C4E-9E77-C0DF5CBC17EE}" dt="2022-11-06T19:42:11.982" v="460" actId="478"/>
          <ac:grpSpMkLst>
            <pc:docMk/>
            <pc:sldMk cId="1145626453" sldId="361"/>
            <ac:grpSpMk id="46" creationId="{DB1AB409-A0FF-93C0-78FF-C1E331D87045}"/>
          </ac:grpSpMkLst>
        </pc:grpChg>
        <pc:grpChg chg="del mod">
          <ac:chgData name="Rafael Meza" userId="4c6393f8-c2f8-438d-9dd9-4397ec8c9059" providerId="ADAL" clId="{F656D4E0-3027-2C4E-9E77-C0DF5CBC17EE}" dt="2022-11-06T19:43:35.860" v="481" actId="478"/>
          <ac:grpSpMkLst>
            <pc:docMk/>
            <pc:sldMk cId="1145626453" sldId="361"/>
            <ac:grpSpMk id="47" creationId="{DBD9DF54-952C-1BA7-2922-9931B956F81C}"/>
          </ac:grpSpMkLst>
        </pc:grpChg>
        <pc:grpChg chg="del mod">
          <ac:chgData name="Rafael Meza" userId="4c6393f8-c2f8-438d-9dd9-4397ec8c9059" providerId="ADAL" clId="{F656D4E0-3027-2C4E-9E77-C0DF5CBC17EE}" dt="2022-11-06T19:44:00.665" v="489" actId="478"/>
          <ac:grpSpMkLst>
            <pc:docMk/>
            <pc:sldMk cId="1145626453" sldId="361"/>
            <ac:grpSpMk id="48" creationId="{82C932F6-C2F6-EFC1-9455-9C9872A6849F}"/>
          </ac:grpSpMkLst>
        </pc:grpChg>
        <pc:grpChg chg="add del mod">
          <ac:chgData name="Rafael Meza" userId="4c6393f8-c2f8-438d-9dd9-4397ec8c9059" providerId="ADAL" clId="{F656D4E0-3027-2C4E-9E77-C0DF5CBC17EE}" dt="2022-11-06T19:50:23.676" v="572" actId="478"/>
          <ac:grpSpMkLst>
            <pc:docMk/>
            <pc:sldMk cId="1145626453" sldId="361"/>
            <ac:grpSpMk id="76" creationId="{BB39050C-F49C-CC51-7AEE-25C9CEFEC3D6}"/>
          </ac:grpSpMkLst>
        </pc:grpChg>
        <pc:grpChg chg="add del mod">
          <ac:chgData name="Rafael Meza" userId="4c6393f8-c2f8-438d-9dd9-4397ec8c9059" providerId="ADAL" clId="{F656D4E0-3027-2C4E-9E77-C0DF5CBC17EE}" dt="2022-11-06T19:50:53.373" v="582" actId="21"/>
          <ac:grpSpMkLst>
            <pc:docMk/>
            <pc:sldMk cId="1145626453" sldId="361"/>
            <ac:grpSpMk id="78" creationId="{07AF8A7C-5D5C-7A88-554D-39AFB58545CE}"/>
          </ac:grpSpMkLst>
        </pc:grpChg>
        <pc:grpChg chg="add mod">
          <ac:chgData name="Rafael Meza" userId="4c6393f8-c2f8-438d-9dd9-4397ec8c9059" providerId="ADAL" clId="{F656D4E0-3027-2C4E-9E77-C0DF5CBC17EE}" dt="2022-11-06T19:51:39.433" v="592" actId="164"/>
          <ac:grpSpMkLst>
            <pc:docMk/>
            <pc:sldMk cId="1145626453" sldId="361"/>
            <ac:grpSpMk id="88" creationId="{C7566C88-0CF4-0AA3-24D3-87468C05D7C3}"/>
          </ac:grpSpMkLst>
        </pc:grpChg>
        <pc:grpChg chg="add mod">
          <ac:chgData name="Rafael Meza" userId="4c6393f8-c2f8-438d-9dd9-4397ec8c9059" providerId="ADAL" clId="{F656D4E0-3027-2C4E-9E77-C0DF5CBC17EE}" dt="2022-11-06T19:51:39.433" v="592" actId="164"/>
          <ac:grpSpMkLst>
            <pc:docMk/>
            <pc:sldMk cId="1145626453" sldId="361"/>
            <ac:grpSpMk id="98" creationId="{5E205D49-4916-FD8E-DDDD-5174F81C5B18}"/>
          </ac:grpSpMkLst>
        </pc:grpChg>
        <pc:picChg chg="del mod">
          <ac:chgData name="Rafael Meza" userId="4c6393f8-c2f8-438d-9dd9-4397ec8c9059" providerId="ADAL" clId="{F656D4E0-3027-2C4E-9E77-C0DF5CBC17EE}" dt="2022-11-06T19:43:14.432" v="476" actId="478"/>
          <ac:picMkLst>
            <pc:docMk/>
            <pc:sldMk cId="1145626453" sldId="361"/>
            <ac:picMk id="28" creationId="{0880AC15-6036-997B-11ED-C3E244CA1CA5}"/>
          </ac:picMkLst>
        </pc:picChg>
      </pc:sldChg>
      <pc:sldChg chg="addSp delSp modSp add mod">
        <pc:chgData name="Rafael Meza" userId="4c6393f8-c2f8-438d-9dd9-4397ec8c9059" providerId="ADAL" clId="{F656D4E0-3027-2C4E-9E77-C0DF5CBC17EE}" dt="2022-11-06T20:05:46.481" v="751" actId="14100"/>
        <pc:sldMkLst>
          <pc:docMk/>
          <pc:sldMk cId="1242348262" sldId="362"/>
        </pc:sldMkLst>
        <pc:spChg chg="mod">
          <ac:chgData name="Rafael Meza" userId="4c6393f8-c2f8-438d-9dd9-4397ec8c9059" providerId="ADAL" clId="{F656D4E0-3027-2C4E-9E77-C0DF5CBC17EE}" dt="2022-11-06T19:46:05.240" v="517"/>
          <ac:spMkLst>
            <pc:docMk/>
            <pc:sldMk cId="1242348262" sldId="362"/>
            <ac:spMk id="11" creationId="{8CC68869-4CB7-400C-F906-FE773F736827}"/>
          </ac:spMkLst>
        </pc:spChg>
        <pc:spChg chg="mod">
          <ac:chgData name="Rafael Meza" userId="4c6393f8-c2f8-438d-9dd9-4397ec8c9059" providerId="ADAL" clId="{F656D4E0-3027-2C4E-9E77-C0DF5CBC17EE}" dt="2022-11-06T19:46:05.240" v="517"/>
          <ac:spMkLst>
            <pc:docMk/>
            <pc:sldMk cId="1242348262" sldId="362"/>
            <ac:spMk id="22" creationId="{6C7A9365-C6BE-55B9-FE0C-048BF247C44E}"/>
          </ac:spMkLst>
        </pc:spChg>
        <pc:spChg chg="mod">
          <ac:chgData name="Rafael Meza" userId="4c6393f8-c2f8-438d-9dd9-4397ec8c9059" providerId="ADAL" clId="{F656D4E0-3027-2C4E-9E77-C0DF5CBC17EE}" dt="2022-11-06T19:46:05.240" v="517"/>
          <ac:spMkLst>
            <pc:docMk/>
            <pc:sldMk cId="1242348262" sldId="362"/>
            <ac:spMk id="23" creationId="{152E2B90-B4EB-FF7E-87FA-1BD2392118C6}"/>
          </ac:spMkLst>
        </pc:spChg>
        <pc:spChg chg="mod">
          <ac:chgData name="Rafael Meza" userId="4c6393f8-c2f8-438d-9dd9-4397ec8c9059" providerId="ADAL" clId="{F656D4E0-3027-2C4E-9E77-C0DF5CBC17EE}" dt="2022-11-06T19:46:05.240" v="517"/>
          <ac:spMkLst>
            <pc:docMk/>
            <pc:sldMk cId="1242348262" sldId="362"/>
            <ac:spMk id="24" creationId="{6ECEC80B-74EA-6979-9DB9-4AB9644F8D2E}"/>
          </ac:spMkLst>
        </pc:spChg>
        <pc:spChg chg="mod">
          <ac:chgData name="Rafael Meza" userId="4c6393f8-c2f8-438d-9dd9-4397ec8c9059" providerId="ADAL" clId="{F656D4E0-3027-2C4E-9E77-C0DF5CBC17EE}" dt="2022-11-06T19:46:05.240" v="517"/>
          <ac:spMkLst>
            <pc:docMk/>
            <pc:sldMk cId="1242348262" sldId="362"/>
            <ac:spMk id="25" creationId="{8A296897-50E5-E105-1CCE-B94E8537DFCD}"/>
          </ac:spMkLst>
        </pc:spChg>
        <pc:spChg chg="mod">
          <ac:chgData name="Rafael Meza" userId="4c6393f8-c2f8-438d-9dd9-4397ec8c9059" providerId="ADAL" clId="{F656D4E0-3027-2C4E-9E77-C0DF5CBC17EE}" dt="2022-11-06T19:46:05.240" v="517"/>
          <ac:spMkLst>
            <pc:docMk/>
            <pc:sldMk cId="1242348262" sldId="362"/>
            <ac:spMk id="26" creationId="{B25B09BF-BB45-F3E7-E04F-CA1D222DAC5F}"/>
          </ac:spMkLst>
        </pc:spChg>
        <pc:spChg chg="mod">
          <ac:chgData name="Rafael Meza" userId="4c6393f8-c2f8-438d-9dd9-4397ec8c9059" providerId="ADAL" clId="{F656D4E0-3027-2C4E-9E77-C0DF5CBC17EE}" dt="2022-11-06T19:46:05.240" v="517"/>
          <ac:spMkLst>
            <pc:docMk/>
            <pc:sldMk cId="1242348262" sldId="362"/>
            <ac:spMk id="27" creationId="{EE9103DB-0AC7-8026-A3AC-0A5AE2FEB1D2}"/>
          </ac:spMkLst>
        </pc:spChg>
        <pc:spChg chg="add del mod">
          <ac:chgData name="Rafael Meza" userId="4c6393f8-c2f8-438d-9dd9-4397ec8c9059" providerId="ADAL" clId="{F656D4E0-3027-2C4E-9E77-C0DF5CBC17EE}" dt="2022-11-06T19:48:04.162" v="544" actId="21"/>
          <ac:spMkLst>
            <pc:docMk/>
            <pc:sldMk cId="1242348262" sldId="362"/>
            <ac:spMk id="29" creationId="{00410EB9-D072-5412-1186-C53B21EA26BD}"/>
          </ac:spMkLst>
        </pc:spChg>
        <pc:spChg chg="add mod">
          <ac:chgData name="Rafael Meza" userId="4c6393f8-c2f8-438d-9dd9-4397ec8c9059" providerId="ADAL" clId="{F656D4E0-3027-2C4E-9E77-C0DF5CBC17EE}" dt="2022-11-06T19:48:04.591" v="545"/>
          <ac:spMkLst>
            <pc:docMk/>
            <pc:sldMk cId="1242348262" sldId="362"/>
            <ac:spMk id="40" creationId="{04A979F3-A9D1-7081-C4E5-16A8C92B2435}"/>
          </ac:spMkLst>
        </pc:spChg>
        <pc:spChg chg="add del mod">
          <ac:chgData name="Rafael Meza" userId="4c6393f8-c2f8-438d-9dd9-4397ec8c9059" providerId="ADAL" clId="{F656D4E0-3027-2C4E-9E77-C0DF5CBC17EE}" dt="2022-11-06T19:48:50.472" v="551" actId="478"/>
          <ac:spMkLst>
            <pc:docMk/>
            <pc:sldMk cId="1242348262" sldId="362"/>
            <ac:spMk id="41" creationId="{90A6A5D3-382C-BE38-2EFF-4CA7CA4C593A}"/>
          </ac:spMkLst>
        </pc:spChg>
        <pc:spChg chg="mod">
          <ac:chgData name="Rafael Meza" userId="4c6393f8-c2f8-438d-9dd9-4397ec8c9059" providerId="ADAL" clId="{F656D4E0-3027-2C4E-9E77-C0DF5CBC17EE}" dt="2022-11-06T19:51:45.902" v="593"/>
          <ac:spMkLst>
            <pc:docMk/>
            <pc:sldMk cId="1242348262" sldId="362"/>
            <ac:spMk id="43" creationId="{024C5DE9-C927-B788-C4A5-51A35633B0CA}"/>
          </ac:spMkLst>
        </pc:spChg>
        <pc:spChg chg="mod">
          <ac:chgData name="Rafael Meza" userId="4c6393f8-c2f8-438d-9dd9-4397ec8c9059" providerId="ADAL" clId="{F656D4E0-3027-2C4E-9E77-C0DF5CBC17EE}" dt="2022-11-06T19:51:45.902" v="593"/>
          <ac:spMkLst>
            <pc:docMk/>
            <pc:sldMk cId="1242348262" sldId="362"/>
            <ac:spMk id="45" creationId="{CC29655E-6094-8C04-20A1-B3017383D8E5}"/>
          </ac:spMkLst>
        </pc:spChg>
        <pc:spChg chg="mod">
          <ac:chgData name="Rafael Meza" userId="4c6393f8-c2f8-438d-9dd9-4397ec8c9059" providerId="ADAL" clId="{F656D4E0-3027-2C4E-9E77-C0DF5CBC17EE}" dt="2022-11-06T19:51:45.902" v="593"/>
          <ac:spMkLst>
            <pc:docMk/>
            <pc:sldMk cId="1242348262" sldId="362"/>
            <ac:spMk id="53" creationId="{D152D14E-EF24-2838-F167-5536A7984852}"/>
          </ac:spMkLst>
        </pc:spChg>
        <pc:spChg chg="mod">
          <ac:chgData name="Rafael Meza" userId="4c6393f8-c2f8-438d-9dd9-4397ec8c9059" providerId="ADAL" clId="{F656D4E0-3027-2C4E-9E77-C0DF5CBC17EE}" dt="2022-11-06T19:51:45.902" v="593"/>
          <ac:spMkLst>
            <pc:docMk/>
            <pc:sldMk cId="1242348262" sldId="362"/>
            <ac:spMk id="54" creationId="{6C2EEC8A-9E43-0C9E-BF5C-C852B6604B36}"/>
          </ac:spMkLst>
        </pc:spChg>
        <pc:spChg chg="mod">
          <ac:chgData name="Rafael Meza" userId="4c6393f8-c2f8-438d-9dd9-4397ec8c9059" providerId="ADAL" clId="{F656D4E0-3027-2C4E-9E77-C0DF5CBC17EE}" dt="2022-11-06T19:51:45.902" v="593"/>
          <ac:spMkLst>
            <pc:docMk/>
            <pc:sldMk cId="1242348262" sldId="362"/>
            <ac:spMk id="55" creationId="{05D0FCEB-8411-1D94-8AB5-96ABE4E178A8}"/>
          </ac:spMkLst>
        </pc:spChg>
        <pc:spChg chg="mod">
          <ac:chgData name="Rafael Meza" userId="4c6393f8-c2f8-438d-9dd9-4397ec8c9059" providerId="ADAL" clId="{F656D4E0-3027-2C4E-9E77-C0DF5CBC17EE}" dt="2022-11-06T19:51:45.902" v="593"/>
          <ac:spMkLst>
            <pc:docMk/>
            <pc:sldMk cId="1242348262" sldId="362"/>
            <ac:spMk id="56" creationId="{E9691300-A14F-59FF-F5EE-F018DCB114F6}"/>
          </ac:spMkLst>
        </pc:spChg>
        <pc:spChg chg="mod">
          <ac:chgData name="Rafael Meza" userId="4c6393f8-c2f8-438d-9dd9-4397ec8c9059" providerId="ADAL" clId="{F656D4E0-3027-2C4E-9E77-C0DF5CBC17EE}" dt="2022-11-06T19:51:45.902" v="593"/>
          <ac:spMkLst>
            <pc:docMk/>
            <pc:sldMk cId="1242348262" sldId="362"/>
            <ac:spMk id="58" creationId="{BF6DB25F-E74C-2F9E-3901-4B907D35AEB7}"/>
          </ac:spMkLst>
        </pc:spChg>
        <pc:spChg chg="mod">
          <ac:chgData name="Rafael Meza" userId="4c6393f8-c2f8-438d-9dd9-4397ec8c9059" providerId="ADAL" clId="{F656D4E0-3027-2C4E-9E77-C0DF5CBC17EE}" dt="2022-11-06T19:51:45.902" v="593"/>
          <ac:spMkLst>
            <pc:docMk/>
            <pc:sldMk cId="1242348262" sldId="362"/>
            <ac:spMk id="60" creationId="{6835F074-CF4B-EC3F-4368-10FF63C1230F}"/>
          </ac:spMkLst>
        </pc:spChg>
        <pc:spChg chg="mod">
          <ac:chgData name="Rafael Meza" userId="4c6393f8-c2f8-438d-9dd9-4397ec8c9059" providerId="ADAL" clId="{F656D4E0-3027-2C4E-9E77-C0DF5CBC17EE}" dt="2022-11-06T19:51:45.902" v="593"/>
          <ac:spMkLst>
            <pc:docMk/>
            <pc:sldMk cId="1242348262" sldId="362"/>
            <ac:spMk id="61" creationId="{C8053E8D-AF20-AE58-84F2-3BC063B3D4B8}"/>
          </ac:spMkLst>
        </pc:spChg>
        <pc:grpChg chg="add del mod">
          <ac:chgData name="Rafael Meza" userId="4c6393f8-c2f8-438d-9dd9-4397ec8c9059" providerId="ADAL" clId="{F656D4E0-3027-2C4E-9E77-C0DF5CBC17EE}" dt="2022-11-06T19:51:47.588" v="594" actId="478"/>
          <ac:grpSpMkLst>
            <pc:docMk/>
            <pc:sldMk cId="1242348262" sldId="362"/>
            <ac:grpSpMk id="9" creationId="{66BADA05-BE3B-2A48-CC65-DED6042D51CD}"/>
          </ac:grpSpMkLst>
        </pc:grpChg>
        <pc:grpChg chg="del">
          <ac:chgData name="Rafael Meza" userId="4c6393f8-c2f8-438d-9dd9-4397ec8c9059" providerId="ADAL" clId="{F656D4E0-3027-2C4E-9E77-C0DF5CBC17EE}" dt="2022-11-06T19:45:53.596" v="515" actId="478"/>
          <ac:grpSpMkLst>
            <pc:docMk/>
            <pc:sldMk cId="1242348262" sldId="362"/>
            <ac:grpSpMk id="31" creationId="{9460B9EE-611E-799E-AC08-39469F3A8E96}"/>
          </ac:grpSpMkLst>
        </pc:grpChg>
        <pc:grpChg chg="add mod">
          <ac:chgData name="Rafael Meza" userId="4c6393f8-c2f8-438d-9dd9-4397ec8c9059" providerId="ADAL" clId="{F656D4E0-3027-2C4E-9E77-C0DF5CBC17EE}" dt="2022-11-06T19:52:00.888" v="599" actId="1076"/>
          <ac:grpSpMkLst>
            <pc:docMk/>
            <pc:sldMk cId="1242348262" sldId="362"/>
            <ac:grpSpMk id="42" creationId="{E6DF2B6E-86B8-6BD0-512C-EE032AEF28BB}"/>
          </ac:grpSpMkLst>
        </pc:grpChg>
        <pc:grpChg chg="mod">
          <ac:chgData name="Rafael Meza" userId="4c6393f8-c2f8-438d-9dd9-4397ec8c9059" providerId="ADAL" clId="{F656D4E0-3027-2C4E-9E77-C0DF5CBC17EE}" dt="2022-11-06T19:51:45.902" v="593"/>
          <ac:grpSpMkLst>
            <pc:docMk/>
            <pc:sldMk cId="1242348262" sldId="362"/>
            <ac:grpSpMk id="46" creationId="{4E9C2372-EFC2-0E1A-C8DA-E93FD9DEFD7A}"/>
          </ac:grpSpMkLst>
        </pc:grpChg>
        <pc:picChg chg="mod">
          <ac:chgData name="Rafael Meza" userId="4c6393f8-c2f8-438d-9dd9-4397ec8c9059" providerId="ADAL" clId="{F656D4E0-3027-2C4E-9E77-C0DF5CBC17EE}" dt="2022-11-06T20:05:46.481" v="751" actId="14100"/>
          <ac:picMkLst>
            <pc:docMk/>
            <pc:sldMk cId="1242348262" sldId="362"/>
            <ac:picMk id="28" creationId="{0880AC15-6036-997B-11ED-C3E244CA1CA5}"/>
          </ac:picMkLst>
        </pc:picChg>
        <pc:cxnChg chg="add mod">
          <ac:chgData name="Rafael Meza" userId="4c6393f8-c2f8-438d-9dd9-4397ec8c9059" providerId="ADAL" clId="{F656D4E0-3027-2C4E-9E77-C0DF5CBC17EE}" dt="2022-11-06T19:52:21.392" v="603" actId="554"/>
          <ac:cxnSpMkLst>
            <pc:docMk/>
            <pc:sldMk cId="1242348262" sldId="362"/>
            <ac:cxnSpMk id="32" creationId="{9BC54D23-8438-2371-A405-ABE1B87DB79E}"/>
          </ac:cxnSpMkLst>
        </pc:cxnChg>
        <pc:cxnChg chg="add mod">
          <ac:chgData name="Rafael Meza" userId="4c6393f8-c2f8-438d-9dd9-4397ec8c9059" providerId="ADAL" clId="{F656D4E0-3027-2C4E-9E77-C0DF5CBC17EE}" dt="2022-11-06T19:52:07.676" v="601" actId="14100"/>
          <ac:cxnSpMkLst>
            <pc:docMk/>
            <pc:sldMk cId="1242348262" sldId="362"/>
            <ac:cxnSpMk id="38" creationId="{7EA64371-0D52-FC88-C38A-49E91DE9F2AB}"/>
          </ac:cxnSpMkLst>
        </pc:cxnChg>
      </pc:sldChg>
      <pc:sldChg chg="addSp delSp modSp new del mod">
        <pc:chgData name="Rafael Meza" userId="4c6393f8-c2f8-438d-9dd9-4397ec8c9059" providerId="ADAL" clId="{F656D4E0-3027-2C4E-9E77-C0DF5CBC17EE}" dt="2022-11-06T19:07:36.471" v="209" actId="2696"/>
        <pc:sldMkLst>
          <pc:docMk/>
          <pc:sldMk cId="1510113180" sldId="362"/>
        </pc:sldMkLst>
        <pc:spChg chg="mod">
          <ac:chgData name="Rafael Meza" userId="4c6393f8-c2f8-438d-9dd9-4397ec8c9059" providerId="ADAL" clId="{F656D4E0-3027-2C4E-9E77-C0DF5CBC17EE}" dt="2022-11-06T19:05:53.149" v="188"/>
          <ac:spMkLst>
            <pc:docMk/>
            <pc:sldMk cId="1510113180" sldId="362"/>
            <ac:spMk id="7" creationId="{6911F616-AE29-5962-FC23-19B6CA3BA3E4}"/>
          </ac:spMkLst>
        </pc:spChg>
        <pc:spChg chg="mod">
          <ac:chgData name="Rafael Meza" userId="4c6393f8-c2f8-438d-9dd9-4397ec8c9059" providerId="ADAL" clId="{F656D4E0-3027-2C4E-9E77-C0DF5CBC17EE}" dt="2022-11-06T19:05:53.149" v="188"/>
          <ac:spMkLst>
            <pc:docMk/>
            <pc:sldMk cId="1510113180" sldId="362"/>
            <ac:spMk id="8" creationId="{834FACE9-13E9-8A21-CA5A-5BF12AC4B3DE}"/>
          </ac:spMkLst>
        </pc:spChg>
        <pc:spChg chg="mod">
          <ac:chgData name="Rafael Meza" userId="4c6393f8-c2f8-438d-9dd9-4397ec8c9059" providerId="ADAL" clId="{F656D4E0-3027-2C4E-9E77-C0DF5CBC17EE}" dt="2022-11-06T19:05:53.149" v="188"/>
          <ac:spMkLst>
            <pc:docMk/>
            <pc:sldMk cId="1510113180" sldId="362"/>
            <ac:spMk id="10" creationId="{B6C31BF0-8DE0-5E12-E4F3-8A735A5B60FC}"/>
          </ac:spMkLst>
        </pc:spChg>
        <pc:spChg chg="mod">
          <ac:chgData name="Rafael Meza" userId="4c6393f8-c2f8-438d-9dd9-4397ec8c9059" providerId="ADAL" clId="{F656D4E0-3027-2C4E-9E77-C0DF5CBC17EE}" dt="2022-11-06T19:05:53.149" v="188"/>
          <ac:spMkLst>
            <pc:docMk/>
            <pc:sldMk cId="1510113180" sldId="362"/>
            <ac:spMk id="12" creationId="{1181A35A-F025-A09D-95B7-0B7D60E98F63}"/>
          </ac:spMkLst>
        </pc:spChg>
        <pc:spChg chg="mod">
          <ac:chgData name="Rafael Meza" userId="4c6393f8-c2f8-438d-9dd9-4397ec8c9059" providerId="ADAL" clId="{F656D4E0-3027-2C4E-9E77-C0DF5CBC17EE}" dt="2022-11-06T19:05:53.149" v="188"/>
          <ac:spMkLst>
            <pc:docMk/>
            <pc:sldMk cId="1510113180" sldId="362"/>
            <ac:spMk id="13" creationId="{C7A60713-631A-C597-7C1B-85943C7D6115}"/>
          </ac:spMkLst>
        </pc:spChg>
        <pc:spChg chg="mod">
          <ac:chgData name="Rafael Meza" userId="4c6393f8-c2f8-438d-9dd9-4397ec8c9059" providerId="ADAL" clId="{F656D4E0-3027-2C4E-9E77-C0DF5CBC17EE}" dt="2022-11-06T19:05:53.149" v="188"/>
          <ac:spMkLst>
            <pc:docMk/>
            <pc:sldMk cId="1510113180" sldId="362"/>
            <ac:spMk id="14" creationId="{67334613-ED7E-329E-7C14-C794549813E3}"/>
          </ac:spMkLst>
        </pc:spChg>
        <pc:spChg chg="mod">
          <ac:chgData name="Rafael Meza" userId="4c6393f8-c2f8-438d-9dd9-4397ec8c9059" providerId="ADAL" clId="{F656D4E0-3027-2C4E-9E77-C0DF5CBC17EE}" dt="2022-11-06T19:05:53.149" v="188"/>
          <ac:spMkLst>
            <pc:docMk/>
            <pc:sldMk cId="1510113180" sldId="362"/>
            <ac:spMk id="15" creationId="{2D4F912B-A774-BC5C-148C-167D75CEA625}"/>
          </ac:spMkLst>
        </pc:spChg>
        <pc:spChg chg="mod">
          <ac:chgData name="Rafael Meza" userId="4c6393f8-c2f8-438d-9dd9-4397ec8c9059" providerId="ADAL" clId="{F656D4E0-3027-2C4E-9E77-C0DF5CBC17EE}" dt="2022-11-06T19:05:53.149" v="188"/>
          <ac:spMkLst>
            <pc:docMk/>
            <pc:sldMk cId="1510113180" sldId="362"/>
            <ac:spMk id="16" creationId="{5AA384AF-604C-B7C0-7E74-47EE8DCA3F2F}"/>
          </ac:spMkLst>
        </pc:spChg>
        <pc:spChg chg="mod">
          <ac:chgData name="Rafael Meza" userId="4c6393f8-c2f8-438d-9dd9-4397ec8c9059" providerId="ADAL" clId="{F656D4E0-3027-2C4E-9E77-C0DF5CBC17EE}" dt="2022-11-06T19:05:53.149" v="188"/>
          <ac:spMkLst>
            <pc:docMk/>
            <pc:sldMk cId="1510113180" sldId="362"/>
            <ac:spMk id="18" creationId="{0A435CC8-25C8-D34F-375F-66069AA2824F}"/>
          </ac:spMkLst>
        </pc:spChg>
        <pc:spChg chg="mod">
          <ac:chgData name="Rafael Meza" userId="4c6393f8-c2f8-438d-9dd9-4397ec8c9059" providerId="ADAL" clId="{F656D4E0-3027-2C4E-9E77-C0DF5CBC17EE}" dt="2022-11-06T19:05:53.149" v="188"/>
          <ac:spMkLst>
            <pc:docMk/>
            <pc:sldMk cId="1510113180" sldId="362"/>
            <ac:spMk id="19" creationId="{00AA612E-DB13-2711-2AB3-77D29B5D7DE2}"/>
          </ac:spMkLst>
        </pc:spChg>
        <pc:spChg chg="mod">
          <ac:chgData name="Rafael Meza" userId="4c6393f8-c2f8-438d-9dd9-4397ec8c9059" providerId="ADAL" clId="{F656D4E0-3027-2C4E-9E77-C0DF5CBC17EE}" dt="2022-11-06T19:05:53.149" v="188"/>
          <ac:spMkLst>
            <pc:docMk/>
            <pc:sldMk cId="1510113180" sldId="362"/>
            <ac:spMk id="20" creationId="{4CD00747-BF5B-F21B-C498-C2660ACD454B}"/>
          </ac:spMkLst>
        </pc:spChg>
        <pc:spChg chg="mod">
          <ac:chgData name="Rafael Meza" userId="4c6393f8-c2f8-438d-9dd9-4397ec8c9059" providerId="ADAL" clId="{F656D4E0-3027-2C4E-9E77-C0DF5CBC17EE}" dt="2022-11-06T19:05:53.149" v="188"/>
          <ac:spMkLst>
            <pc:docMk/>
            <pc:sldMk cId="1510113180" sldId="362"/>
            <ac:spMk id="21" creationId="{53CA553F-EA51-D704-E056-406CBDC42CB5}"/>
          </ac:spMkLst>
        </pc:spChg>
        <pc:spChg chg="mod">
          <ac:chgData name="Rafael Meza" userId="4c6393f8-c2f8-438d-9dd9-4397ec8c9059" providerId="ADAL" clId="{F656D4E0-3027-2C4E-9E77-C0DF5CBC17EE}" dt="2022-11-06T19:05:53.149" v="188"/>
          <ac:spMkLst>
            <pc:docMk/>
            <pc:sldMk cId="1510113180" sldId="362"/>
            <ac:spMk id="23" creationId="{8045FAD3-A7C0-0055-B499-48A1EEDD0B7B}"/>
          </ac:spMkLst>
        </pc:spChg>
        <pc:spChg chg="mod">
          <ac:chgData name="Rafael Meza" userId="4c6393f8-c2f8-438d-9dd9-4397ec8c9059" providerId="ADAL" clId="{F656D4E0-3027-2C4E-9E77-C0DF5CBC17EE}" dt="2022-11-06T19:05:53.149" v="188"/>
          <ac:spMkLst>
            <pc:docMk/>
            <pc:sldMk cId="1510113180" sldId="362"/>
            <ac:spMk id="24" creationId="{8AC05D79-4126-E85F-95C9-01B516AC0264}"/>
          </ac:spMkLst>
        </pc:spChg>
        <pc:spChg chg="mod">
          <ac:chgData name="Rafael Meza" userId="4c6393f8-c2f8-438d-9dd9-4397ec8c9059" providerId="ADAL" clId="{F656D4E0-3027-2C4E-9E77-C0DF5CBC17EE}" dt="2022-11-06T19:05:53.149" v="188"/>
          <ac:spMkLst>
            <pc:docMk/>
            <pc:sldMk cId="1510113180" sldId="362"/>
            <ac:spMk id="25" creationId="{8062B88E-8B6F-D8DB-8291-A756BD7D5B0B}"/>
          </ac:spMkLst>
        </pc:spChg>
        <pc:spChg chg="mod">
          <ac:chgData name="Rafael Meza" userId="4c6393f8-c2f8-438d-9dd9-4397ec8c9059" providerId="ADAL" clId="{F656D4E0-3027-2C4E-9E77-C0DF5CBC17EE}" dt="2022-11-06T19:05:53.149" v="188"/>
          <ac:spMkLst>
            <pc:docMk/>
            <pc:sldMk cId="1510113180" sldId="362"/>
            <ac:spMk id="26" creationId="{2276C326-8B8C-F8E4-58B8-588103E5B9F0}"/>
          </ac:spMkLst>
        </pc:spChg>
        <pc:spChg chg="mod">
          <ac:chgData name="Rafael Meza" userId="4c6393f8-c2f8-438d-9dd9-4397ec8c9059" providerId="ADAL" clId="{F656D4E0-3027-2C4E-9E77-C0DF5CBC17EE}" dt="2022-11-06T19:05:53.149" v="188"/>
          <ac:spMkLst>
            <pc:docMk/>
            <pc:sldMk cId="1510113180" sldId="362"/>
            <ac:spMk id="30" creationId="{472C5E57-B3FB-40EA-E79D-76122C7EF1BD}"/>
          </ac:spMkLst>
        </pc:spChg>
        <pc:spChg chg="mod">
          <ac:chgData name="Rafael Meza" userId="4c6393f8-c2f8-438d-9dd9-4397ec8c9059" providerId="ADAL" clId="{F656D4E0-3027-2C4E-9E77-C0DF5CBC17EE}" dt="2022-11-06T19:05:53.149" v="188"/>
          <ac:spMkLst>
            <pc:docMk/>
            <pc:sldMk cId="1510113180" sldId="362"/>
            <ac:spMk id="31" creationId="{F28EA8C3-F7DF-5F9C-8E71-2FDBED27A08B}"/>
          </ac:spMkLst>
        </pc:spChg>
        <pc:spChg chg="mod">
          <ac:chgData name="Rafael Meza" userId="4c6393f8-c2f8-438d-9dd9-4397ec8c9059" providerId="ADAL" clId="{F656D4E0-3027-2C4E-9E77-C0DF5CBC17EE}" dt="2022-11-06T19:05:53.149" v="188"/>
          <ac:spMkLst>
            <pc:docMk/>
            <pc:sldMk cId="1510113180" sldId="362"/>
            <ac:spMk id="33" creationId="{1C23D40E-CB98-A6C0-24D4-65C06DF2D3F4}"/>
          </ac:spMkLst>
        </pc:spChg>
        <pc:spChg chg="mod">
          <ac:chgData name="Rafael Meza" userId="4c6393f8-c2f8-438d-9dd9-4397ec8c9059" providerId="ADAL" clId="{F656D4E0-3027-2C4E-9E77-C0DF5CBC17EE}" dt="2022-11-06T19:05:53.149" v="188"/>
          <ac:spMkLst>
            <pc:docMk/>
            <pc:sldMk cId="1510113180" sldId="362"/>
            <ac:spMk id="34" creationId="{86DC2234-4588-1B6B-5655-24EED51ACA5A}"/>
          </ac:spMkLst>
        </pc:spChg>
        <pc:spChg chg="mod">
          <ac:chgData name="Rafael Meza" userId="4c6393f8-c2f8-438d-9dd9-4397ec8c9059" providerId="ADAL" clId="{F656D4E0-3027-2C4E-9E77-C0DF5CBC17EE}" dt="2022-11-06T19:05:53.149" v="188"/>
          <ac:spMkLst>
            <pc:docMk/>
            <pc:sldMk cId="1510113180" sldId="362"/>
            <ac:spMk id="36" creationId="{6840CCA4-E06D-BF14-CDA7-B075AF03CA95}"/>
          </ac:spMkLst>
        </pc:spChg>
        <pc:spChg chg="mod">
          <ac:chgData name="Rafael Meza" userId="4c6393f8-c2f8-438d-9dd9-4397ec8c9059" providerId="ADAL" clId="{F656D4E0-3027-2C4E-9E77-C0DF5CBC17EE}" dt="2022-11-06T19:05:53.149" v="188"/>
          <ac:spMkLst>
            <pc:docMk/>
            <pc:sldMk cId="1510113180" sldId="362"/>
            <ac:spMk id="42" creationId="{8D9A7FAB-9E76-8A52-4362-5B0F68D8DC30}"/>
          </ac:spMkLst>
        </pc:spChg>
        <pc:spChg chg="mod">
          <ac:chgData name="Rafael Meza" userId="4c6393f8-c2f8-438d-9dd9-4397ec8c9059" providerId="ADAL" clId="{F656D4E0-3027-2C4E-9E77-C0DF5CBC17EE}" dt="2022-11-06T19:05:53.149" v="188"/>
          <ac:spMkLst>
            <pc:docMk/>
            <pc:sldMk cId="1510113180" sldId="362"/>
            <ac:spMk id="43" creationId="{481F07C4-6058-216B-D075-0AFB891B394A}"/>
          </ac:spMkLst>
        </pc:spChg>
        <pc:spChg chg="mod">
          <ac:chgData name="Rafael Meza" userId="4c6393f8-c2f8-438d-9dd9-4397ec8c9059" providerId="ADAL" clId="{F656D4E0-3027-2C4E-9E77-C0DF5CBC17EE}" dt="2022-11-06T19:05:53.149" v="188"/>
          <ac:spMkLst>
            <pc:docMk/>
            <pc:sldMk cId="1510113180" sldId="362"/>
            <ac:spMk id="44" creationId="{D0550D75-60DB-AEFB-70B5-DBCA1C7DE0BA}"/>
          </ac:spMkLst>
        </pc:spChg>
        <pc:spChg chg="mod">
          <ac:chgData name="Rafael Meza" userId="4c6393f8-c2f8-438d-9dd9-4397ec8c9059" providerId="ADAL" clId="{F656D4E0-3027-2C4E-9E77-C0DF5CBC17EE}" dt="2022-11-06T19:05:53.149" v="188"/>
          <ac:spMkLst>
            <pc:docMk/>
            <pc:sldMk cId="1510113180" sldId="362"/>
            <ac:spMk id="45" creationId="{3B2D9543-71A3-D14A-1643-F6B106A1548E}"/>
          </ac:spMkLst>
        </pc:spChg>
        <pc:spChg chg="mod">
          <ac:chgData name="Rafael Meza" userId="4c6393f8-c2f8-438d-9dd9-4397ec8c9059" providerId="ADAL" clId="{F656D4E0-3027-2C4E-9E77-C0DF5CBC17EE}" dt="2022-11-06T19:06:58.694" v="201"/>
          <ac:spMkLst>
            <pc:docMk/>
            <pc:sldMk cId="1510113180" sldId="362"/>
            <ac:spMk id="47" creationId="{95AC441D-E8CE-EDB4-F8E7-42819B6D1A46}"/>
          </ac:spMkLst>
        </pc:spChg>
        <pc:spChg chg="mod">
          <ac:chgData name="Rafael Meza" userId="4c6393f8-c2f8-438d-9dd9-4397ec8c9059" providerId="ADAL" clId="{F656D4E0-3027-2C4E-9E77-C0DF5CBC17EE}" dt="2022-11-06T19:06:58.694" v="201"/>
          <ac:spMkLst>
            <pc:docMk/>
            <pc:sldMk cId="1510113180" sldId="362"/>
            <ac:spMk id="48" creationId="{92F8415C-54F7-7340-1D4D-2F5E13086AE7}"/>
          </ac:spMkLst>
        </pc:spChg>
        <pc:spChg chg="mod">
          <ac:chgData name="Rafael Meza" userId="4c6393f8-c2f8-438d-9dd9-4397ec8c9059" providerId="ADAL" clId="{F656D4E0-3027-2C4E-9E77-C0DF5CBC17EE}" dt="2022-11-06T19:06:58.694" v="201"/>
          <ac:spMkLst>
            <pc:docMk/>
            <pc:sldMk cId="1510113180" sldId="362"/>
            <ac:spMk id="49" creationId="{5A78487B-4E55-91CF-0C8D-53103E4CAE3A}"/>
          </ac:spMkLst>
        </pc:spChg>
        <pc:spChg chg="mod">
          <ac:chgData name="Rafael Meza" userId="4c6393f8-c2f8-438d-9dd9-4397ec8c9059" providerId="ADAL" clId="{F656D4E0-3027-2C4E-9E77-C0DF5CBC17EE}" dt="2022-11-06T19:06:58.694" v="201"/>
          <ac:spMkLst>
            <pc:docMk/>
            <pc:sldMk cId="1510113180" sldId="362"/>
            <ac:spMk id="51" creationId="{E422E8D9-7923-417C-C357-2F91102E7540}"/>
          </ac:spMkLst>
        </pc:spChg>
        <pc:spChg chg="mod">
          <ac:chgData name="Rafael Meza" userId="4c6393f8-c2f8-438d-9dd9-4397ec8c9059" providerId="ADAL" clId="{F656D4E0-3027-2C4E-9E77-C0DF5CBC17EE}" dt="2022-11-06T19:06:58.694" v="201"/>
          <ac:spMkLst>
            <pc:docMk/>
            <pc:sldMk cId="1510113180" sldId="362"/>
            <ac:spMk id="53" creationId="{DF5ECDF9-48A2-07DD-FA17-1B086A37120F}"/>
          </ac:spMkLst>
        </pc:spChg>
        <pc:spChg chg="mod">
          <ac:chgData name="Rafael Meza" userId="4c6393f8-c2f8-438d-9dd9-4397ec8c9059" providerId="ADAL" clId="{F656D4E0-3027-2C4E-9E77-C0DF5CBC17EE}" dt="2022-11-06T19:06:58.694" v="201"/>
          <ac:spMkLst>
            <pc:docMk/>
            <pc:sldMk cId="1510113180" sldId="362"/>
            <ac:spMk id="54" creationId="{59657A00-2D5C-1BA7-F772-22620965DC3F}"/>
          </ac:spMkLst>
        </pc:spChg>
        <pc:spChg chg="mod">
          <ac:chgData name="Rafael Meza" userId="4c6393f8-c2f8-438d-9dd9-4397ec8c9059" providerId="ADAL" clId="{F656D4E0-3027-2C4E-9E77-C0DF5CBC17EE}" dt="2022-11-06T19:06:58.694" v="201"/>
          <ac:spMkLst>
            <pc:docMk/>
            <pc:sldMk cId="1510113180" sldId="362"/>
            <ac:spMk id="55" creationId="{4D73DD22-A306-4C45-6695-5E0CA3A52A01}"/>
          </ac:spMkLst>
        </pc:spChg>
        <pc:spChg chg="mod">
          <ac:chgData name="Rafael Meza" userId="4c6393f8-c2f8-438d-9dd9-4397ec8c9059" providerId="ADAL" clId="{F656D4E0-3027-2C4E-9E77-C0DF5CBC17EE}" dt="2022-11-06T19:06:58.694" v="201"/>
          <ac:spMkLst>
            <pc:docMk/>
            <pc:sldMk cId="1510113180" sldId="362"/>
            <ac:spMk id="56" creationId="{D573DE3B-8448-D5BF-E377-DFB65A37B1BF}"/>
          </ac:spMkLst>
        </pc:spChg>
        <pc:spChg chg="mod">
          <ac:chgData name="Rafael Meza" userId="4c6393f8-c2f8-438d-9dd9-4397ec8c9059" providerId="ADAL" clId="{F656D4E0-3027-2C4E-9E77-C0DF5CBC17EE}" dt="2022-11-06T19:06:58.694" v="201"/>
          <ac:spMkLst>
            <pc:docMk/>
            <pc:sldMk cId="1510113180" sldId="362"/>
            <ac:spMk id="57" creationId="{F8AB68C9-B12D-0FC8-FD2E-E7FC5E55EF98}"/>
          </ac:spMkLst>
        </pc:spChg>
        <pc:spChg chg="mod">
          <ac:chgData name="Rafael Meza" userId="4c6393f8-c2f8-438d-9dd9-4397ec8c9059" providerId="ADAL" clId="{F656D4E0-3027-2C4E-9E77-C0DF5CBC17EE}" dt="2022-11-06T19:06:58.694" v="201"/>
          <ac:spMkLst>
            <pc:docMk/>
            <pc:sldMk cId="1510113180" sldId="362"/>
            <ac:spMk id="61" creationId="{BAE94AAB-4155-F738-E5DF-C98BC160DF2C}"/>
          </ac:spMkLst>
        </pc:spChg>
        <pc:spChg chg="mod">
          <ac:chgData name="Rafael Meza" userId="4c6393f8-c2f8-438d-9dd9-4397ec8c9059" providerId="ADAL" clId="{F656D4E0-3027-2C4E-9E77-C0DF5CBC17EE}" dt="2022-11-06T19:06:58.694" v="201"/>
          <ac:spMkLst>
            <pc:docMk/>
            <pc:sldMk cId="1510113180" sldId="362"/>
            <ac:spMk id="62" creationId="{D96E99F1-E331-026A-67E7-7C2727FD77A8}"/>
          </ac:spMkLst>
        </pc:spChg>
        <pc:spChg chg="mod">
          <ac:chgData name="Rafael Meza" userId="4c6393f8-c2f8-438d-9dd9-4397ec8c9059" providerId="ADAL" clId="{F656D4E0-3027-2C4E-9E77-C0DF5CBC17EE}" dt="2022-11-06T19:06:58.694" v="201"/>
          <ac:spMkLst>
            <pc:docMk/>
            <pc:sldMk cId="1510113180" sldId="362"/>
            <ac:spMk id="63" creationId="{37C8F3F5-001A-4897-EAB9-1EBDFF1EEF67}"/>
          </ac:spMkLst>
        </pc:spChg>
        <pc:spChg chg="mod">
          <ac:chgData name="Rafael Meza" userId="4c6393f8-c2f8-438d-9dd9-4397ec8c9059" providerId="ADAL" clId="{F656D4E0-3027-2C4E-9E77-C0DF5CBC17EE}" dt="2022-11-06T19:06:58.694" v="201"/>
          <ac:spMkLst>
            <pc:docMk/>
            <pc:sldMk cId="1510113180" sldId="362"/>
            <ac:spMk id="64" creationId="{92F0C2A3-A0FF-2D1E-D7C1-E6D65496E1B3}"/>
          </ac:spMkLst>
        </pc:spChg>
        <pc:spChg chg="mod">
          <ac:chgData name="Rafael Meza" userId="4c6393f8-c2f8-438d-9dd9-4397ec8c9059" providerId="ADAL" clId="{F656D4E0-3027-2C4E-9E77-C0DF5CBC17EE}" dt="2022-11-06T19:06:58.694" v="201"/>
          <ac:spMkLst>
            <pc:docMk/>
            <pc:sldMk cId="1510113180" sldId="362"/>
            <ac:spMk id="65" creationId="{68C00B02-AB05-9DD0-03A0-7DAD11887C63}"/>
          </ac:spMkLst>
        </pc:spChg>
        <pc:spChg chg="mod">
          <ac:chgData name="Rafael Meza" userId="4c6393f8-c2f8-438d-9dd9-4397ec8c9059" providerId="ADAL" clId="{F656D4E0-3027-2C4E-9E77-C0DF5CBC17EE}" dt="2022-11-06T19:06:58.694" v="201"/>
          <ac:spMkLst>
            <pc:docMk/>
            <pc:sldMk cId="1510113180" sldId="362"/>
            <ac:spMk id="66" creationId="{C54B333B-E5A8-BF68-4E6F-4B29C3E2475C}"/>
          </ac:spMkLst>
        </pc:spChg>
        <pc:spChg chg="mod">
          <ac:chgData name="Rafael Meza" userId="4c6393f8-c2f8-438d-9dd9-4397ec8c9059" providerId="ADAL" clId="{F656D4E0-3027-2C4E-9E77-C0DF5CBC17EE}" dt="2022-11-06T19:06:58.694" v="201"/>
          <ac:spMkLst>
            <pc:docMk/>
            <pc:sldMk cId="1510113180" sldId="362"/>
            <ac:spMk id="67" creationId="{84FF3C46-22F4-1174-2259-44ADDB9D610E}"/>
          </ac:spMkLst>
        </pc:spChg>
        <pc:spChg chg="mod">
          <ac:chgData name="Rafael Meza" userId="4c6393f8-c2f8-438d-9dd9-4397ec8c9059" providerId="ADAL" clId="{F656D4E0-3027-2C4E-9E77-C0DF5CBC17EE}" dt="2022-11-06T19:06:58.694" v="201"/>
          <ac:spMkLst>
            <pc:docMk/>
            <pc:sldMk cId="1510113180" sldId="362"/>
            <ac:spMk id="71" creationId="{F78AE6FA-EAEE-0C4E-8D88-4FCAFEBBAD68}"/>
          </ac:spMkLst>
        </pc:spChg>
        <pc:spChg chg="mod">
          <ac:chgData name="Rafael Meza" userId="4c6393f8-c2f8-438d-9dd9-4397ec8c9059" providerId="ADAL" clId="{F656D4E0-3027-2C4E-9E77-C0DF5CBC17EE}" dt="2022-11-06T19:06:58.694" v="201"/>
          <ac:spMkLst>
            <pc:docMk/>
            <pc:sldMk cId="1510113180" sldId="362"/>
            <ac:spMk id="72" creationId="{3B75FE28-AE74-FA13-01AB-2C618AC66645}"/>
          </ac:spMkLst>
        </pc:spChg>
        <pc:spChg chg="mod">
          <ac:chgData name="Rafael Meza" userId="4c6393f8-c2f8-438d-9dd9-4397ec8c9059" providerId="ADAL" clId="{F656D4E0-3027-2C4E-9E77-C0DF5CBC17EE}" dt="2022-11-06T19:06:58.694" v="201"/>
          <ac:spMkLst>
            <pc:docMk/>
            <pc:sldMk cId="1510113180" sldId="362"/>
            <ac:spMk id="74" creationId="{C8B7D7F5-96C1-4795-901E-7BE0CD2DBC5E}"/>
          </ac:spMkLst>
        </pc:spChg>
        <pc:spChg chg="mod">
          <ac:chgData name="Rafael Meza" userId="4c6393f8-c2f8-438d-9dd9-4397ec8c9059" providerId="ADAL" clId="{F656D4E0-3027-2C4E-9E77-C0DF5CBC17EE}" dt="2022-11-06T19:06:58.694" v="201"/>
          <ac:spMkLst>
            <pc:docMk/>
            <pc:sldMk cId="1510113180" sldId="362"/>
            <ac:spMk id="75" creationId="{882673E4-40F3-2E74-9C25-065D93346ADE}"/>
          </ac:spMkLst>
        </pc:spChg>
        <pc:spChg chg="mod">
          <ac:chgData name="Rafael Meza" userId="4c6393f8-c2f8-438d-9dd9-4397ec8c9059" providerId="ADAL" clId="{F656D4E0-3027-2C4E-9E77-C0DF5CBC17EE}" dt="2022-11-06T19:06:58.694" v="201"/>
          <ac:spMkLst>
            <pc:docMk/>
            <pc:sldMk cId="1510113180" sldId="362"/>
            <ac:spMk id="77" creationId="{66806B4B-A26C-6D2D-65D0-87A0546D9D96}"/>
          </ac:spMkLst>
        </pc:spChg>
        <pc:spChg chg="mod">
          <ac:chgData name="Rafael Meza" userId="4c6393f8-c2f8-438d-9dd9-4397ec8c9059" providerId="ADAL" clId="{F656D4E0-3027-2C4E-9E77-C0DF5CBC17EE}" dt="2022-11-06T19:06:58.694" v="201"/>
          <ac:spMkLst>
            <pc:docMk/>
            <pc:sldMk cId="1510113180" sldId="362"/>
            <ac:spMk id="83" creationId="{97CCD31E-7AD6-E676-F390-F4314FEAEC1D}"/>
          </ac:spMkLst>
        </pc:spChg>
        <pc:spChg chg="mod">
          <ac:chgData name="Rafael Meza" userId="4c6393f8-c2f8-438d-9dd9-4397ec8c9059" providerId="ADAL" clId="{F656D4E0-3027-2C4E-9E77-C0DF5CBC17EE}" dt="2022-11-06T19:06:58.694" v="201"/>
          <ac:spMkLst>
            <pc:docMk/>
            <pc:sldMk cId="1510113180" sldId="362"/>
            <ac:spMk id="84" creationId="{C02A405B-19C8-E9BC-C1AE-BE332D09755E}"/>
          </ac:spMkLst>
        </pc:spChg>
        <pc:spChg chg="mod">
          <ac:chgData name="Rafael Meza" userId="4c6393f8-c2f8-438d-9dd9-4397ec8c9059" providerId="ADAL" clId="{F656D4E0-3027-2C4E-9E77-C0DF5CBC17EE}" dt="2022-11-06T19:06:58.694" v="201"/>
          <ac:spMkLst>
            <pc:docMk/>
            <pc:sldMk cId="1510113180" sldId="362"/>
            <ac:spMk id="85" creationId="{8F7B17A7-BB6B-9335-C160-1F89C9641BEC}"/>
          </ac:spMkLst>
        </pc:spChg>
        <pc:spChg chg="mod">
          <ac:chgData name="Rafael Meza" userId="4c6393f8-c2f8-438d-9dd9-4397ec8c9059" providerId="ADAL" clId="{F656D4E0-3027-2C4E-9E77-C0DF5CBC17EE}" dt="2022-11-06T19:06:58.694" v="201"/>
          <ac:spMkLst>
            <pc:docMk/>
            <pc:sldMk cId="1510113180" sldId="362"/>
            <ac:spMk id="86" creationId="{1E87EBDD-26F5-0152-32A9-A2A0651FEDD7}"/>
          </ac:spMkLst>
        </pc:spChg>
        <pc:grpChg chg="add del mod">
          <ac:chgData name="Rafael Meza" userId="4c6393f8-c2f8-438d-9dd9-4397ec8c9059" providerId="ADAL" clId="{F656D4E0-3027-2C4E-9E77-C0DF5CBC17EE}" dt="2022-11-06T19:06:18.872" v="195" actId="21"/>
          <ac:grpSpMkLst>
            <pc:docMk/>
            <pc:sldMk cId="1510113180" sldId="362"/>
            <ac:grpSpMk id="6" creationId="{FA68851D-1AD6-CE3A-D1B5-A14B5C5230F1}"/>
          </ac:grpSpMkLst>
        </pc:grpChg>
        <pc:grpChg chg="mod">
          <ac:chgData name="Rafael Meza" userId="4c6393f8-c2f8-438d-9dd9-4397ec8c9059" providerId="ADAL" clId="{F656D4E0-3027-2C4E-9E77-C0DF5CBC17EE}" dt="2022-11-06T19:05:53.149" v="188"/>
          <ac:grpSpMkLst>
            <pc:docMk/>
            <pc:sldMk cId="1510113180" sldId="362"/>
            <ac:grpSpMk id="9" creationId="{2AF03306-F411-0C45-0CFA-78994FAB3940}"/>
          </ac:grpSpMkLst>
        </pc:grpChg>
        <pc:grpChg chg="mod">
          <ac:chgData name="Rafael Meza" userId="4c6393f8-c2f8-438d-9dd9-4397ec8c9059" providerId="ADAL" clId="{F656D4E0-3027-2C4E-9E77-C0DF5CBC17EE}" dt="2022-11-06T19:05:53.149" v="188"/>
          <ac:grpSpMkLst>
            <pc:docMk/>
            <pc:sldMk cId="1510113180" sldId="362"/>
            <ac:grpSpMk id="11" creationId="{79AFB1FF-256E-D1BC-0F2F-8A49BF47628F}"/>
          </ac:grpSpMkLst>
        </pc:grpChg>
        <pc:grpChg chg="mod">
          <ac:chgData name="Rafael Meza" userId="4c6393f8-c2f8-438d-9dd9-4397ec8c9059" providerId="ADAL" clId="{F656D4E0-3027-2C4E-9E77-C0DF5CBC17EE}" dt="2022-11-06T19:05:53.149" v="188"/>
          <ac:grpSpMkLst>
            <pc:docMk/>
            <pc:sldMk cId="1510113180" sldId="362"/>
            <ac:grpSpMk id="17" creationId="{008E6219-19A8-D938-C290-4EEC9AD6AA8D}"/>
          </ac:grpSpMkLst>
        </pc:grpChg>
        <pc:grpChg chg="mod">
          <ac:chgData name="Rafael Meza" userId="4c6393f8-c2f8-438d-9dd9-4397ec8c9059" providerId="ADAL" clId="{F656D4E0-3027-2C4E-9E77-C0DF5CBC17EE}" dt="2022-11-06T19:05:53.149" v="188"/>
          <ac:grpSpMkLst>
            <pc:docMk/>
            <pc:sldMk cId="1510113180" sldId="362"/>
            <ac:grpSpMk id="22" creationId="{323E890E-4F71-0064-41F1-E68F7E803C34}"/>
          </ac:grpSpMkLst>
        </pc:grpChg>
        <pc:grpChg chg="mod">
          <ac:chgData name="Rafael Meza" userId="4c6393f8-c2f8-438d-9dd9-4397ec8c9059" providerId="ADAL" clId="{F656D4E0-3027-2C4E-9E77-C0DF5CBC17EE}" dt="2022-11-06T19:05:53.149" v="188"/>
          <ac:grpSpMkLst>
            <pc:docMk/>
            <pc:sldMk cId="1510113180" sldId="362"/>
            <ac:grpSpMk id="27" creationId="{FE47240C-7C0D-DC30-58CB-9F5863CF6C0F}"/>
          </ac:grpSpMkLst>
        </pc:grpChg>
        <pc:grpChg chg="mod">
          <ac:chgData name="Rafael Meza" userId="4c6393f8-c2f8-438d-9dd9-4397ec8c9059" providerId="ADAL" clId="{F656D4E0-3027-2C4E-9E77-C0DF5CBC17EE}" dt="2022-11-06T19:05:53.149" v="188"/>
          <ac:grpSpMkLst>
            <pc:docMk/>
            <pc:sldMk cId="1510113180" sldId="362"/>
            <ac:grpSpMk id="28" creationId="{65087D6B-C0A7-7879-4ACD-37C207FC1A01}"/>
          </ac:grpSpMkLst>
        </pc:grpChg>
        <pc:grpChg chg="mod">
          <ac:chgData name="Rafael Meza" userId="4c6393f8-c2f8-438d-9dd9-4397ec8c9059" providerId="ADAL" clId="{F656D4E0-3027-2C4E-9E77-C0DF5CBC17EE}" dt="2022-11-06T19:05:53.149" v="188"/>
          <ac:grpSpMkLst>
            <pc:docMk/>
            <pc:sldMk cId="1510113180" sldId="362"/>
            <ac:grpSpMk id="29" creationId="{B212C10F-CC2A-95D7-74A6-5F2DD34AD1B4}"/>
          </ac:grpSpMkLst>
        </pc:grpChg>
        <pc:grpChg chg="add del mod">
          <ac:chgData name="Rafael Meza" userId="4c6393f8-c2f8-438d-9dd9-4397ec8c9059" providerId="ADAL" clId="{F656D4E0-3027-2C4E-9E77-C0DF5CBC17EE}" dt="2022-11-06T19:07:06.826" v="203" actId="21"/>
          <ac:grpSpMkLst>
            <pc:docMk/>
            <pc:sldMk cId="1510113180" sldId="362"/>
            <ac:grpSpMk id="46" creationId="{76624662-3E93-CF89-607D-C64E81631C73}"/>
          </ac:grpSpMkLst>
        </pc:grpChg>
        <pc:grpChg chg="mod">
          <ac:chgData name="Rafael Meza" userId="4c6393f8-c2f8-438d-9dd9-4397ec8c9059" providerId="ADAL" clId="{F656D4E0-3027-2C4E-9E77-C0DF5CBC17EE}" dt="2022-11-06T19:06:58.694" v="201"/>
          <ac:grpSpMkLst>
            <pc:docMk/>
            <pc:sldMk cId="1510113180" sldId="362"/>
            <ac:grpSpMk id="50" creationId="{C9B52FC7-A2C1-84D7-8F3C-AAB9F9D859D8}"/>
          </ac:grpSpMkLst>
        </pc:grpChg>
        <pc:grpChg chg="mod">
          <ac:chgData name="Rafael Meza" userId="4c6393f8-c2f8-438d-9dd9-4397ec8c9059" providerId="ADAL" clId="{F656D4E0-3027-2C4E-9E77-C0DF5CBC17EE}" dt="2022-11-06T19:06:58.694" v="201"/>
          <ac:grpSpMkLst>
            <pc:docMk/>
            <pc:sldMk cId="1510113180" sldId="362"/>
            <ac:grpSpMk id="52" creationId="{99837CE8-E829-8D02-5D62-5F75954353B1}"/>
          </ac:grpSpMkLst>
        </pc:grpChg>
        <pc:grpChg chg="mod">
          <ac:chgData name="Rafael Meza" userId="4c6393f8-c2f8-438d-9dd9-4397ec8c9059" providerId="ADAL" clId="{F656D4E0-3027-2C4E-9E77-C0DF5CBC17EE}" dt="2022-11-06T19:06:58.694" v="201"/>
          <ac:grpSpMkLst>
            <pc:docMk/>
            <pc:sldMk cId="1510113180" sldId="362"/>
            <ac:grpSpMk id="58" creationId="{4862BDE3-63FB-9EE8-8770-71D636FB4646}"/>
          </ac:grpSpMkLst>
        </pc:grpChg>
        <pc:grpChg chg="mod">
          <ac:chgData name="Rafael Meza" userId="4c6393f8-c2f8-438d-9dd9-4397ec8c9059" providerId="ADAL" clId="{F656D4E0-3027-2C4E-9E77-C0DF5CBC17EE}" dt="2022-11-06T19:06:58.694" v="201"/>
          <ac:grpSpMkLst>
            <pc:docMk/>
            <pc:sldMk cId="1510113180" sldId="362"/>
            <ac:grpSpMk id="59" creationId="{90BA2DAD-B313-123E-D5E4-2700EECF4A71}"/>
          </ac:grpSpMkLst>
        </pc:grpChg>
        <pc:grpChg chg="mod">
          <ac:chgData name="Rafael Meza" userId="4c6393f8-c2f8-438d-9dd9-4397ec8c9059" providerId="ADAL" clId="{F656D4E0-3027-2C4E-9E77-C0DF5CBC17EE}" dt="2022-11-06T19:06:58.694" v="201"/>
          <ac:grpSpMkLst>
            <pc:docMk/>
            <pc:sldMk cId="1510113180" sldId="362"/>
            <ac:grpSpMk id="60" creationId="{97F37956-C2B0-10D5-7AF5-1D0CCDA5DB52}"/>
          </ac:grpSpMkLst>
        </pc:grpChg>
        <pc:grpChg chg="mod">
          <ac:chgData name="Rafael Meza" userId="4c6393f8-c2f8-438d-9dd9-4397ec8c9059" providerId="ADAL" clId="{F656D4E0-3027-2C4E-9E77-C0DF5CBC17EE}" dt="2022-11-06T19:06:58.694" v="201"/>
          <ac:grpSpMkLst>
            <pc:docMk/>
            <pc:sldMk cId="1510113180" sldId="362"/>
            <ac:grpSpMk id="68" creationId="{2525D2DD-758D-BF99-854B-C020750C2C13}"/>
          </ac:grpSpMkLst>
        </pc:grpChg>
        <pc:grpChg chg="mod">
          <ac:chgData name="Rafael Meza" userId="4c6393f8-c2f8-438d-9dd9-4397ec8c9059" providerId="ADAL" clId="{F656D4E0-3027-2C4E-9E77-C0DF5CBC17EE}" dt="2022-11-06T19:06:58.694" v="201"/>
          <ac:grpSpMkLst>
            <pc:docMk/>
            <pc:sldMk cId="1510113180" sldId="362"/>
            <ac:grpSpMk id="69" creationId="{B04257B2-6286-EDE2-A3F6-0B9ED305C4BF}"/>
          </ac:grpSpMkLst>
        </pc:grpChg>
        <pc:grpChg chg="mod">
          <ac:chgData name="Rafael Meza" userId="4c6393f8-c2f8-438d-9dd9-4397ec8c9059" providerId="ADAL" clId="{F656D4E0-3027-2C4E-9E77-C0DF5CBC17EE}" dt="2022-11-06T19:06:58.694" v="201"/>
          <ac:grpSpMkLst>
            <pc:docMk/>
            <pc:sldMk cId="1510113180" sldId="362"/>
            <ac:grpSpMk id="70" creationId="{7F099099-14D0-05B3-1F8A-DF4FA1FB7B7A}"/>
          </ac:grpSpMkLst>
        </pc:grpChg>
        <pc:picChg chg="mod">
          <ac:chgData name="Rafael Meza" userId="4c6393f8-c2f8-438d-9dd9-4397ec8c9059" providerId="ADAL" clId="{F656D4E0-3027-2C4E-9E77-C0DF5CBC17EE}" dt="2022-11-06T19:05:53.149" v="188"/>
          <ac:picMkLst>
            <pc:docMk/>
            <pc:sldMk cId="1510113180" sldId="362"/>
            <ac:picMk id="32" creationId="{343EDA8B-6774-57AB-42DD-2B7207DCA701}"/>
          </ac:picMkLst>
        </pc:picChg>
        <pc:picChg chg="mod">
          <ac:chgData name="Rafael Meza" userId="4c6393f8-c2f8-438d-9dd9-4397ec8c9059" providerId="ADAL" clId="{F656D4E0-3027-2C4E-9E77-C0DF5CBC17EE}" dt="2022-11-06T19:05:53.149" v="188"/>
          <ac:picMkLst>
            <pc:docMk/>
            <pc:sldMk cId="1510113180" sldId="362"/>
            <ac:picMk id="35" creationId="{1753940B-2F50-433E-26C1-D847B77670B5}"/>
          </ac:picMkLst>
        </pc:picChg>
        <pc:picChg chg="mod">
          <ac:chgData name="Rafael Meza" userId="4c6393f8-c2f8-438d-9dd9-4397ec8c9059" providerId="ADAL" clId="{F656D4E0-3027-2C4E-9E77-C0DF5CBC17EE}" dt="2022-11-06T19:06:58.694" v="201"/>
          <ac:picMkLst>
            <pc:docMk/>
            <pc:sldMk cId="1510113180" sldId="362"/>
            <ac:picMk id="73" creationId="{E5E95BDD-1AFD-4999-5D2F-3F0E4B3D9951}"/>
          </ac:picMkLst>
        </pc:picChg>
        <pc:picChg chg="mod">
          <ac:chgData name="Rafael Meza" userId="4c6393f8-c2f8-438d-9dd9-4397ec8c9059" providerId="ADAL" clId="{F656D4E0-3027-2C4E-9E77-C0DF5CBC17EE}" dt="2022-11-06T19:06:58.694" v="201"/>
          <ac:picMkLst>
            <pc:docMk/>
            <pc:sldMk cId="1510113180" sldId="362"/>
            <ac:picMk id="76" creationId="{63C42F88-9505-7064-BA48-049F2116E0CD}"/>
          </ac:picMkLst>
        </pc:picChg>
        <pc:cxnChg chg="mod">
          <ac:chgData name="Rafael Meza" userId="4c6393f8-c2f8-438d-9dd9-4397ec8c9059" providerId="ADAL" clId="{F656D4E0-3027-2C4E-9E77-C0DF5CBC17EE}" dt="2022-11-06T19:05:53.149" v="188"/>
          <ac:cxnSpMkLst>
            <pc:docMk/>
            <pc:sldMk cId="1510113180" sldId="362"/>
            <ac:cxnSpMk id="37" creationId="{D8318D4D-106C-10AE-ABCF-06B6D735A2EB}"/>
          </ac:cxnSpMkLst>
        </pc:cxnChg>
        <pc:cxnChg chg="mod">
          <ac:chgData name="Rafael Meza" userId="4c6393f8-c2f8-438d-9dd9-4397ec8c9059" providerId="ADAL" clId="{F656D4E0-3027-2C4E-9E77-C0DF5CBC17EE}" dt="2022-11-06T19:05:53.149" v="188"/>
          <ac:cxnSpMkLst>
            <pc:docMk/>
            <pc:sldMk cId="1510113180" sldId="362"/>
            <ac:cxnSpMk id="38" creationId="{1852F480-70A7-ED1F-2D2C-07960ED2E049}"/>
          </ac:cxnSpMkLst>
        </pc:cxnChg>
        <pc:cxnChg chg="mod">
          <ac:chgData name="Rafael Meza" userId="4c6393f8-c2f8-438d-9dd9-4397ec8c9059" providerId="ADAL" clId="{F656D4E0-3027-2C4E-9E77-C0DF5CBC17EE}" dt="2022-11-06T19:05:53.149" v="188"/>
          <ac:cxnSpMkLst>
            <pc:docMk/>
            <pc:sldMk cId="1510113180" sldId="362"/>
            <ac:cxnSpMk id="39" creationId="{DDF409F7-2DFD-05F9-AC30-2795CDCC6C0D}"/>
          </ac:cxnSpMkLst>
        </pc:cxnChg>
        <pc:cxnChg chg="mod">
          <ac:chgData name="Rafael Meza" userId="4c6393f8-c2f8-438d-9dd9-4397ec8c9059" providerId="ADAL" clId="{F656D4E0-3027-2C4E-9E77-C0DF5CBC17EE}" dt="2022-11-06T19:05:53.149" v="188"/>
          <ac:cxnSpMkLst>
            <pc:docMk/>
            <pc:sldMk cId="1510113180" sldId="362"/>
            <ac:cxnSpMk id="40" creationId="{04E435AF-F1DB-1083-F250-D18CC1D959CD}"/>
          </ac:cxnSpMkLst>
        </pc:cxnChg>
        <pc:cxnChg chg="mod">
          <ac:chgData name="Rafael Meza" userId="4c6393f8-c2f8-438d-9dd9-4397ec8c9059" providerId="ADAL" clId="{F656D4E0-3027-2C4E-9E77-C0DF5CBC17EE}" dt="2022-11-06T19:05:53.149" v="188"/>
          <ac:cxnSpMkLst>
            <pc:docMk/>
            <pc:sldMk cId="1510113180" sldId="362"/>
            <ac:cxnSpMk id="41" creationId="{C723F92F-B902-79C6-52E6-5BB5526C1592}"/>
          </ac:cxnSpMkLst>
        </pc:cxnChg>
        <pc:cxnChg chg="mod">
          <ac:chgData name="Rafael Meza" userId="4c6393f8-c2f8-438d-9dd9-4397ec8c9059" providerId="ADAL" clId="{F656D4E0-3027-2C4E-9E77-C0DF5CBC17EE}" dt="2022-11-06T19:06:58.694" v="201"/>
          <ac:cxnSpMkLst>
            <pc:docMk/>
            <pc:sldMk cId="1510113180" sldId="362"/>
            <ac:cxnSpMk id="78" creationId="{6C25320D-1B13-9761-782C-8B7D9ABE5422}"/>
          </ac:cxnSpMkLst>
        </pc:cxnChg>
        <pc:cxnChg chg="mod">
          <ac:chgData name="Rafael Meza" userId="4c6393f8-c2f8-438d-9dd9-4397ec8c9059" providerId="ADAL" clId="{F656D4E0-3027-2C4E-9E77-C0DF5CBC17EE}" dt="2022-11-06T19:06:58.694" v="201"/>
          <ac:cxnSpMkLst>
            <pc:docMk/>
            <pc:sldMk cId="1510113180" sldId="362"/>
            <ac:cxnSpMk id="79" creationId="{DB6D766E-3450-DB13-2797-2987FE418BB0}"/>
          </ac:cxnSpMkLst>
        </pc:cxnChg>
        <pc:cxnChg chg="mod">
          <ac:chgData name="Rafael Meza" userId="4c6393f8-c2f8-438d-9dd9-4397ec8c9059" providerId="ADAL" clId="{F656D4E0-3027-2C4E-9E77-C0DF5CBC17EE}" dt="2022-11-06T19:06:58.694" v="201"/>
          <ac:cxnSpMkLst>
            <pc:docMk/>
            <pc:sldMk cId="1510113180" sldId="362"/>
            <ac:cxnSpMk id="80" creationId="{CF80003E-1A96-2C31-C6C9-C9115F61F0DB}"/>
          </ac:cxnSpMkLst>
        </pc:cxnChg>
        <pc:cxnChg chg="mod">
          <ac:chgData name="Rafael Meza" userId="4c6393f8-c2f8-438d-9dd9-4397ec8c9059" providerId="ADAL" clId="{F656D4E0-3027-2C4E-9E77-C0DF5CBC17EE}" dt="2022-11-06T19:06:58.694" v="201"/>
          <ac:cxnSpMkLst>
            <pc:docMk/>
            <pc:sldMk cId="1510113180" sldId="362"/>
            <ac:cxnSpMk id="81" creationId="{3E061791-FC69-F677-8760-21C87FF117EE}"/>
          </ac:cxnSpMkLst>
        </pc:cxnChg>
        <pc:cxnChg chg="mod">
          <ac:chgData name="Rafael Meza" userId="4c6393f8-c2f8-438d-9dd9-4397ec8c9059" providerId="ADAL" clId="{F656D4E0-3027-2C4E-9E77-C0DF5CBC17EE}" dt="2022-11-06T19:06:58.694" v="201"/>
          <ac:cxnSpMkLst>
            <pc:docMk/>
            <pc:sldMk cId="1510113180" sldId="362"/>
            <ac:cxnSpMk id="82" creationId="{A2DA4C27-A2D6-9A3C-033C-85E2E2315B55}"/>
          </ac:cxnSpMkLst>
        </pc:cxnChg>
      </pc:sldChg>
      <pc:sldChg chg="addSp delSp modSp new del mod">
        <pc:chgData name="Rafael Meza" userId="4c6393f8-c2f8-438d-9dd9-4397ec8c9059" providerId="ADAL" clId="{F656D4E0-3027-2C4E-9E77-C0DF5CBC17EE}" dt="2022-11-06T19:39:20.292" v="455" actId="2696"/>
        <pc:sldMkLst>
          <pc:docMk/>
          <pc:sldMk cId="2603505796" sldId="362"/>
        </pc:sldMkLst>
        <pc:spChg chg="del">
          <ac:chgData name="Rafael Meza" userId="4c6393f8-c2f8-438d-9dd9-4397ec8c9059" providerId="ADAL" clId="{F656D4E0-3027-2C4E-9E77-C0DF5CBC17EE}" dt="2022-11-06T19:18:31.410" v="225" actId="478"/>
          <ac:spMkLst>
            <pc:docMk/>
            <pc:sldMk cId="2603505796" sldId="362"/>
            <ac:spMk id="2" creationId="{D0F2E9D2-8A1F-952F-F291-852CA30E70AE}"/>
          </ac:spMkLst>
        </pc:spChg>
        <pc:spChg chg="del">
          <ac:chgData name="Rafael Meza" userId="4c6393f8-c2f8-438d-9dd9-4397ec8c9059" providerId="ADAL" clId="{F656D4E0-3027-2C4E-9E77-C0DF5CBC17EE}" dt="2022-11-06T19:18:30.584" v="224" actId="478"/>
          <ac:spMkLst>
            <pc:docMk/>
            <pc:sldMk cId="2603505796" sldId="362"/>
            <ac:spMk id="5" creationId="{310E43F9-F9DD-B3A5-E037-CF174AC42413}"/>
          </ac:spMkLst>
        </pc:spChg>
        <pc:spChg chg="add del">
          <ac:chgData name="Rafael Meza" userId="4c6393f8-c2f8-438d-9dd9-4397ec8c9059" providerId="ADAL" clId="{F656D4E0-3027-2C4E-9E77-C0DF5CBC17EE}" dt="2022-11-06T19:18:50.294" v="228" actId="478"/>
          <ac:spMkLst>
            <pc:docMk/>
            <pc:sldMk cId="2603505796" sldId="362"/>
            <ac:spMk id="6" creationId="{A8801866-6781-91ED-18BD-E3B773D6AE3B}"/>
          </ac:spMkLst>
        </pc:spChg>
        <pc:spChg chg="add del mod">
          <ac:chgData name="Rafael Meza" userId="4c6393f8-c2f8-438d-9dd9-4397ec8c9059" providerId="ADAL" clId="{F656D4E0-3027-2C4E-9E77-C0DF5CBC17EE}" dt="2022-11-06T19:25:17.562" v="312" actId="478"/>
          <ac:spMkLst>
            <pc:docMk/>
            <pc:sldMk cId="2603505796" sldId="362"/>
            <ac:spMk id="7" creationId="{F93182C4-F21E-58D5-7E0C-1A6771F21BBA}"/>
          </ac:spMkLst>
        </pc:spChg>
        <pc:spChg chg="add del mod">
          <ac:chgData name="Rafael Meza" userId="4c6393f8-c2f8-438d-9dd9-4397ec8c9059" providerId="ADAL" clId="{F656D4E0-3027-2C4E-9E77-C0DF5CBC17EE}" dt="2022-11-06T19:19:05.361" v="235"/>
          <ac:spMkLst>
            <pc:docMk/>
            <pc:sldMk cId="2603505796" sldId="362"/>
            <ac:spMk id="8" creationId="{D871CC7E-2DE1-BE0F-6FB5-DB10761769C4}"/>
          </ac:spMkLst>
        </pc:spChg>
        <pc:spChg chg="add del mod">
          <ac:chgData name="Rafael Meza" userId="4c6393f8-c2f8-438d-9dd9-4397ec8c9059" providerId="ADAL" clId="{F656D4E0-3027-2C4E-9E77-C0DF5CBC17EE}" dt="2022-11-06T19:25:12.896" v="308" actId="478"/>
          <ac:spMkLst>
            <pc:docMk/>
            <pc:sldMk cId="2603505796" sldId="362"/>
            <ac:spMk id="9" creationId="{C3BD2298-3D32-2F03-4AD9-A73B632CE9C0}"/>
          </ac:spMkLst>
        </pc:spChg>
        <pc:spChg chg="add del mod">
          <ac:chgData name="Rafael Meza" userId="4c6393f8-c2f8-438d-9dd9-4397ec8c9059" providerId="ADAL" clId="{F656D4E0-3027-2C4E-9E77-C0DF5CBC17EE}" dt="2022-11-06T19:25:17.069" v="311" actId="478"/>
          <ac:spMkLst>
            <pc:docMk/>
            <pc:sldMk cId="2603505796" sldId="362"/>
            <ac:spMk id="10" creationId="{F5F37BD0-16A8-A705-05B0-41468B8124D0}"/>
          </ac:spMkLst>
        </pc:spChg>
        <pc:spChg chg="add del mod">
          <ac:chgData name="Rafael Meza" userId="4c6393f8-c2f8-438d-9dd9-4397ec8c9059" providerId="ADAL" clId="{F656D4E0-3027-2C4E-9E77-C0DF5CBC17EE}" dt="2022-11-06T19:20:45.014" v="249" actId="478"/>
          <ac:spMkLst>
            <pc:docMk/>
            <pc:sldMk cId="2603505796" sldId="362"/>
            <ac:spMk id="11" creationId="{6FE7D93F-755D-49E7-6C68-66A4507D1309}"/>
          </ac:spMkLst>
        </pc:spChg>
        <pc:spChg chg="add del mod">
          <ac:chgData name="Rafael Meza" userId="4c6393f8-c2f8-438d-9dd9-4397ec8c9059" providerId="ADAL" clId="{F656D4E0-3027-2C4E-9E77-C0DF5CBC17EE}" dt="2022-11-06T19:24:16.434" v="292" actId="478"/>
          <ac:spMkLst>
            <pc:docMk/>
            <pc:sldMk cId="2603505796" sldId="362"/>
            <ac:spMk id="12" creationId="{ED822A76-16F2-A3FF-8555-11897C8D6E35}"/>
          </ac:spMkLst>
        </pc:spChg>
        <pc:spChg chg="add del mod">
          <ac:chgData name="Rafael Meza" userId="4c6393f8-c2f8-438d-9dd9-4397ec8c9059" providerId="ADAL" clId="{F656D4E0-3027-2C4E-9E77-C0DF5CBC17EE}" dt="2022-11-06T19:25:12.896" v="308" actId="478"/>
          <ac:spMkLst>
            <pc:docMk/>
            <pc:sldMk cId="2603505796" sldId="362"/>
            <ac:spMk id="13" creationId="{D2EF3DE8-EDAE-C314-AC9C-54F03093139B}"/>
          </ac:spMkLst>
        </pc:spChg>
        <pc:spChg chg="add del mod">
          <ac:chgData name="Rafael Meza" userId="4c6393f8-c2f8-438d-9dd9-4397ec8c9059" providerId="ADAL" clId="{F656D4E0-3027-2C4E-9E77-C0DF5CBC17EE}" dt="2022-11-06T19:24:14.920" v="291" actId="478"/>
          <ac:spMkLst>
            <pc:docMk/>
            <pc:sldMk cId="2603505796" sldId="362"/>
            <ac:spMk id="14" creationId="{09127F65-D74A-2FE2-AADA-8438AC9254FF}"/>
          </ac:spMkLst>
        </pc:spChg>
        <pc:spChg chg="add mod">
          <ac:chgData name="Rafael Meza" userId="4c6393f8-c2f8-438d-9dd9-4397ec8c9059" providerId="ADAL" clId="{F656D4E0-3027-2C4E-9E77-C0DF5CBC17EE}" dt="2022-11-06T19:25:27.341" v="315" actId="164"/>
          <ac:spMkLst>
            <pc:docMk/>
            <pc:sldMk cId="2603505796" sldId="362"/>
            <ac:spMk id="15" creationId="{225D327D-AA88-E3CD-7219-D3EF1B6613B9}"/>
          </ac:spMkLst>
        </pc:spChg>
        <pc:spChg chg="add del mod">
          <ac:chgData name="Rafael Meza" userId="4c6393f8-c2f8-438d-9dd9-4397ec8c9059" providerId="ADAL" clId="{F656D4E0-3027-2C4E-9E77-C0DF5CBC17EE}" dt="2022-11-06T19:24:13.083" v="290" actId="478"/>
          <ac:spMkLst>
            <pc:docMk/>
            <pc:sldMk cId="2603505796" sldId="362"/>
            <ac:spMk id="16" creationId="{7A0067D3-7001-2C61-59B8-348BCCF8FE9F}"/>
          </ac:spMkLst>
        </pc:spChg>
        <pc:spChg chg="add del mod">
          <ac:chgData name="Rafael Meza" userId="4c6393f8-c2f8-438d-9dd9-4397ec8c9059" providerId="ADAL" clId="{F656D4E0-3027-2C4E-9E77-C0DF5CBC17EE}" dt="2022-11-06T19:26:52.553" v="337" actId="21"/>
          <ac:spMkLst>
            <pc:docMk/>
            <pc:sldMk cId="2603505796" sldId="362"/>
            <ac:spMk id="17" creationId="{AAC57FA0-C40E-76F2-CDEB-0ACB45E7F080}"/>
          </ac:spMkLst>
        </pc:spChg>
        <pc:spChg chg="add del mod">
          <ac:chgData name="Rafael Meza" userId="4c6393f8-c2f8-438d-9dd9-4397ec8c9059" providerId="ADAL" clId="{F656D4E0-3027-2C4E-9E77-C0DF5CBC17EE}" dt="2022-11-06T19:27:04.342" v="342" actId="21"/>
          <ac:spMkLst>
            <pc:docMk/>
            <pc:sldMk cId="2603505796" sldId="362"/>
            <ac:spMk id="18" creationId="{010AD1D7-2A1F-3106-A453-FDC4A8AB4C79}"/>
          </ac:spMkLst>
        </pc:spChg>
        <pc:spChg chg="add mod">
          <ac:chgData name="Rafael Meza" userId="4c6393f8-c2f8-438d-9dd9-4397ec8c9059" providerId="ADAL" clId="{F656D4E0-3027-2C4E-9E77-C0DF5CBC17EE}" dt="2022-11-06T19:23:29.650" v="280" actId="207"/>
          <ac:spMkLst>
            <pc:docMk/>
            <pc:sldMk cId="2603505796" sldId="362"/>
            <ac:spMk id="19" creationId="{2A39669C-B98F-61D8-CA6D-4C14105024DC}"/>
          </ac:spMkLst>
        </pc:spChg>
        <pc:spChg chg="add mod">
          <ac:chgData name="Rafael Meza" userId="4c6393f8-c2f8-438d-9dd9-4397ec8c9059" providerId="ADAL" clId="{F656D4E0-3027-2C4E-9E77-C0DF5CBC17EE}" dt="2022-11-06T19:23:29.650" v="280" actId="207"/>
          <ac:spMkLst>
            <pc:docMk/>
            <pc:sldMk cId="2603505796" sldId="362"/>
            <ac:spMk id="20" creationId="{594985AD-1658-3BEF-FC3A-498A44332E36}"/>
          </ac:spMkLst>
        </pc:spChg>
        <pc:spChg chg="mod">
          <ac:chgData name="Rafael Meza" userId="4c6393f8-c2f8-438d-9dd9-4397ec8c9059" providerId="ADAL" clId="{F656D4E0-3027-2C4E-9E77-C0DF5CBC17EE}" dt="2022-11-06T19:23:25.718" v="279" actId="207"/>
          <ac:spMkLst>
            <pc:docMk/>
            <pc:sldMk cId="2603505796" sldId="362"/>
            <ac:spMk id="23" creationId="{4DD1BD7C-D74C-9D78-F7E3-C4E60C03CE01}"/>
          </ac:spMkLst>
        </pc:spChg>
        <pc:spChg chg="mod">
          <ac:chgData name="Rafael Meza" userId="4c6393f8-c2f8-438d-9dd9-4397ec8c9059" providerId="ADAL" clId="{F656D4E0-3027-2C4E-9E77-C0DF5CBC17EE}" dt="2022-11-06T19:23:25.718" v="279" actId="207"/>
          <ac:spMkLst>
            <pc:docMk/>
            <pc:sldMk cId="2603505796" sldId="362"/>
            <ac:spMk id="24" creationId="{7478DF5B-24B8-6FA8-F98A-6B33CD0A9D5A}"/>
          </ac:spMkLst>
        </pc:spChg>
        <pc:spChg chg="mod">
          <ac:chgData name="Rafael Meza" userId="4c6393f8-c2f8-438d-9dd9-4397ec8c9059" providerId="ADAL" clId="{F656D4E0-3027-2C4E-9E77-C0DF5CBC17EE}" dt="2022-11-06T19:23:31.486" v="281" actId="207"/>
          <ac:spMkLst>
            <pc:docMk/>
            <pc:sldMk cId="2603505796" sldId="362"/>
            <ac:spMk id="26" creationId="{827B9CE3-CC58-CD53-52B6-140FC40CD74D}"/>
          </ac:spMkLst>
        </pc:spChg>
        <pc:spChg chg="mod">
          <ac:chgData name="Rafael Meza" userId="4c6393f8-c2f8-438d-9dd9-4397ec8c9059" providerId="ADAL" clId="{F656D4E0-3027-2C4E-9E77-C0DF5CBC17EE}" dt="2022-11-06T19:23:31.486" v="281" actId="207"/>
          <ac:spMkLst>
            <pc:docMk/>
            <pc:sldMk cId="2603505796" sldId="362"/>
            <ac:spMk id="27" creationId="{C93FF229-2E6B-E091-5335-2CC02C6012BC}"/>
          </ac:spMkLst>
        </pc:spChg>
        <pc:spChg chg="mod">
          <ac:chgData name="Rafael Meza" userId="4c6393f8-c2f8-438d-9dd9-4397ec8c9059" providerId="ADAL" clId="{F656D4E0-3027-2C4E-9E77-C0DF5CBC17EE}" dt="2022-11-06T19:23:33.542" v="282" actId="207"/>
          <ac:spMkLst>
            <pc:docMk/>
            <pc:sldMk cId="2603505796" sldId="362"/>
            <ac:spMk id="29" creationId="{585F7D0D-1EB3-7A76-2F41-696E07BE2E33}"/>
          </ac:spMkLst>
        </pc:spChg>
        <pc:spChg chg="mod">
          <ac:chgData name="Rafael Meza" userId="4c6393f8-c2f8-438d-9dd9-4397ec8c9059" providerId="ADAL" clId="{F656D4E0-3027-2C4E-9E77-C0DF5CBC17EE}" dt="2022-11-06T19:23:33.542" v="282" actId="207"/>
          <ac:spMkLst>
            <pc:docMk/>
            <pc:sldMk cId="2603505796" sldId="362"/>
            <ac:spMk id="30" creationId="{8DC2815D-2091-D6C6-AD3E-8997A5A63E43}"/>
          </ac:spMkLst>
        </pc:spChg>
        <pc:spChg chg="add del mod">
          <ac:chgData name="Rafael Meza" userId="4c6393f8-c2f8-438d-9dd9-4397ec8c9059" providerId="ADAL" clId="{F656D4E0-3027-2C4E-9E77-C0DF5CBC17EE}" dt="2022-11-06T19:25:12.896" v="308" actId="478"/>
          <ac:spMkLst>
            <pc:docMk/>
            <pc:sldMk cId="2603505796" sldId="362"/>
            <ac:spMk id="31" creationId="{DC5F35FF-37EE-6B85-11BC-76CBC26DB33B}"/>
          </ac:spMkLst>
        </pc:spChg>
        <pc:spChg chg="add mod">
          <ac:chgData name="Rafael Meza" userId="4c6393f8-c2f8-438d-9dd9-4397ec8c9059" providerId="ADAL" clId="{F656D4E0-3027-2C4E-9E77-C0DF5CBC17EE}" dt="2022-11-06T19:27:15.563" v="346" actId="1076"/>
          <ac:spMkLst>
            <pc:docMk/>
            <pc:sldMk cId="2603505796" sldId="362"/>
            <ac:spMk id="32" creationId="{C920ECBB-4FB0-B13F-7A87-5CAFE9EB8A9B}"/>
          </ac:spMkLst>
        </pc:spChg>
        <pc:spChg chg="add del mod">
          <ac:chgData name="Rafael Meza" userId="4c6393f8-c2f8-438d-9dd9-4397ec8c9059" providerId="ADAL" clId="{F656D4E0-3027-2C4E-9E77-C0DF5CBC17EE}" dt="2022-11-06T19:25:12.896" v="308" actId="478"/>
          <ac:spMkLst>
            <pc:docMk/>
            <pc:sldMk cId="2603505796" sldId="362"/>
            <ac:spMk id="33" creationId="{FF5D844F-7005-3EFD-96EA-34543885E7D0}"/>
          </ac:spMkLst>
        </pc:spChg>
        <pc:spChg chg="mod">
          <ac:chgData name="Rafael Meza" userId="4c6393f8-c2f8-438d-9dd9-4397ec8c9059" providerId="ADAL" clId="{F656D4E0-3027-2C4E-9E77-C0DF5CBC17EE}" dt="2022-11-06T19:25:29.232" v="316"/>
          <ac:spMkLst>
            <pc:docMk/>
            <pc:sldMk cId="2603505796" sldId="362"/>
            <ac:spMk id="36" creationId="{37E117A0-1004-68C8-9791-FDD83413E60D}"/>
          </ac:spMkLst>
        </pc:spChg>
        <pc:spChg chg="mod">
          <ac:chgData name="Rafael Meza" userId="4c6393f8-c2f8-438d-9dd9-4397ec8c9059" providerId="ADAL" clId="{F656D4E0-3027-2C4E-9E77-C0DF5CBC17EE}" dt="2022-11-06T19:25:29.232" v="316"/>
          <ac:spMkLst>
            <pc:docMk/>
            <pc:sldMk cId="2603505796" sldId="362"/>
            <ac:spMk id="37" creationId="{1AFE1C7B-CAC2-6F7F-234C-6300F6570457}"/>
          </ac:spMkLst>
        </pc:spChg>
        <pc:spChg chg="mod">
          <ac:chgData name="Rafael Meza" userId="4c6393f8-c2f8-438d-9dd9-4397ec8c9059" providerId="ADAL" clId="{F656D4E0-3027-2C4E-9E77-C0DF5CBC17EE}" dt="2022-11-06T19:25:29.779" v="317"/>
          <ac:spMkLst>
            <pc:docMk/>
            <pc:sldMk cId="2603505796" sldId="362"/>
            <ac:spMk id="39" creationId="{DEA6B79E-FE70-1E6E-6BF8-6DD18E5A99E2}"/>
          </ac:spMkLst>
        </pc:spChg>
        <pc:spChg chg="mod">
          <ac:chgData name="Rafael Meza" userId="4c6393f8-c2f8-438d-9dd9-4397ec8c9059" providerId="ADAL" clId="{F656D4E0-3027-2C4E-9E77-C0DF5CBC17EE}" dt="2022-11-06T19:25:29.779" v="317"/>
          <ac:spMkLst>
            <pc:docMk/>
            <pc:sldMk cId="2603505796" sldId="362"/>
            <ac:spMk id="40" creationId="{125671F3-EA35-F737-592B-517FCC50FBA2}"/>
          </ac:spMkLst>
        </pc:spChg>
        <pc:spChg chg="mod">
          <ac:chgData name="Rafael Meza" userId="4c6393f8-c2f8-438d-9dd9-4397ec8c9059" providerId="ADAL" clId="{F656D4E0-3027-2C4E-9E77-C0DF5CBC17EE}" dt="2022-11-06T19:25:30.259" v="318"/>
          <ac:spMkLst>
            <pc:docMk/>
            <pc:sldMk cId="2603505796" sldId="362"/>
            <ac:spMk id="42" creationId="{9FC45910-72AB-F1E8-EA99-10A7424EC927}"/>
          </ac:spMkLst>
        </pc:spChg>
        <pc:spChg chg="mod">
          <ac:chgData name="Rafael Meza" userId="4c6393f8-c2f8-438d-9dd9-4397ec8c9059" providerId="ADAL" clId="{F656D4E0-3027-2C4E-9E77-C0DF5CBC17EE}" dt="2022-11-06T19:26:16.151" v="331" actId="1076"/>
          <ac:spMkLst>
            <pc:docMk/>
            <pc:sldMk cId="2603505796" sldId="362"/>
            <ac:spMk id="43" creationId="{CD2CC190-1C06-17FB-D601-8FC0358FDC85}"/>
          </ac:spMkLst>
        </pc:spChg>
        <pc:spChg chg="mod">
          <ac:chgData name="Rafael Meza" userId="4c6393f8-c2f8-438d-9dd9-4397ec8c9059" providerId="ADAL" clId="{F656D4E0-3027-2C4E-9E77-C0DF5CBC17EE}" dt="2022-11-06T19:25:59.978" v="329" actId="1076"/>
          <ac:spMkLst>
            <pc:docMk/>
            <pc:sldMk cId="2603505796" sldId="362"/>
            <ac:spMk id="45" creationId="{9C863BBA-F4BA-D5A6-66EC-A587E2CE5AB3}"/>
          </ac:spMkLst>
        </pc:spChg>
        <pc:spChg chg="mod">
          <ac:chgData name="Rafael Meza" userId="4c6393f8-c2f8-438d-9dd9-4397ec8c9059" providerId="ADAL" clId="{F656D4E0-3027-2C4E-9E77-C0DF5CBC17EE}" dt="2022-11-06T19:25:46.456" v="326"/>
          <ac:spMkLst>
            <pc:docMk/>
            <pc:sldMk cId="2603505796" sldId="362"/>
            <ac:spMk id="46" creationId="{660C89C5-4EF1-22F0-056C-0489839262CC}"/>
          </ac:spMkLst>
        </pc:spChg>
        <pc:spChg chg="mod">
          <ac:chgData name="Rafael Meza" userId="4c6393f8-c2f8-438d-9dd9-4397ec8c9059" providerId="ADAL" clId="{F656D4E0-3027-2C4E-9E77-C0DF5CBC17EE}" dt="2022-11-06T19:26:40.308" v="334"/>
          <ac:spMkLst>
            <pc:docMk/>
            <pc:sldMk cId="2603505796" sldId="362"/>
            <ac:spMk id="48" creationId="{1457F8C6-DBC9-E9D0-6F32-743DC5D207BB}"/>
          </ac:spMkLst>
        </pc:spChg>
        <pc:spChg chg="mod">
          <ac:chgData name="Rafael Meza" userId="4c6393f8-c2f8-438d-9dd9-4397ec8c9059" providerId="ADAL" clId="{F656D4E0-3027-2C4E-9E77-C0DF5CBC17EE}" dt="2022-11-06T19:26:40.308" v="334"/>
          <ac:spMkLst>
            <pc:docMk/>
            <pc:sldMk cId="2603505796" sldId="362"/>
            <ac:spMk id="49" creationId="{3F465647-AA67-2187-FDC9-5F30A3B8C0F8}"/>
          </ac:spMkLst>
        </pc:spChg>
        <pc:spChg chg="add mod">
          <ac:chgData name="Rafael Meza" userId="4c6393f8-c2f8-438d-9dd9-4397ec8c9059" providerId="ADAL" clId="{F656D4E0-3027-2C4E-9E77-C0DF5CBC17EE}" dt="2022-11-06T19:29:18.711" v="367" actId="164"/>
          <ac:spMkLst>
            <pc:docMk/>
            <pc:sldMk cId="2603505796" sldId="362"/>
            <ac:spMk id="50" creationId="{32B0E14F-25FE-5658-6F4D-7D03107DFF29}"/>
          </ac:spMkLst>
        </pc:spChg>
        <pc:spChg chg="add mod">
          <ac:chgData name="Rafael Meza" userId="4c6393f8-c2f8-438d-9dd9-4397ec8c9059" providerId="ADAL" clId="{F656D4E0-3027-2C4E-9E77-C0DF5CBC17EE}" dt="2022-11-06T19:29:18.711" v="367" actId="164"/>
          <ac:spMkLst>
            <pc:docMk/>
            <pc:sldMk cId="2603505796" sldId="362"/>
            <ac:spMk id="51" creationId="{3F02BEE0-C547-740F-A09C-A08ED553CF60}"/>
          </ac:spMkLst>
        </pc:spChg>
        <pc:spChg chg="mod">
          <ac:chgData name="Rafael Meza" userId="4c6393f8-c2f8-438d-9dd9-4397ec8c9059" providerId="ADAL" clId="{F656D4E0-3027-2C4E-9E77-C0DF5CBC17EE}" dt="2022-11-06T19:27:38.219" v="353"/>
          <ac:spMkLst>
            <pc:docMk/>
            <pc:sldMk cId="2603505796" sldId="362"/>
            <ac:spMk id="53" creationId="{25D28364-8B4B-EC0C-F46F-71C02C93B93E}"/>
          </ac:spMkLst>
        </pc:spChg>
        <pc:spChg chg="mod">
          <ac:chgData name="Rafael Meza" userId="4c6393f8-c2f8-438d-9dd9-4397ec8c9059" providerId="ADAL" clId="{F656D4E0-3027-2C4E-9E77-C0DF5CBC17EE}" dt="2022-11-06T19:27:38.219" v="353"/>
          <ac:spMkLst>
            <pc:docMk/>
            <pc:sldMk cId="2603505796" sldId="362"/>
            <ac:spMk id="54" creationId="{493D83CE-DDFE-F517-F6D6-655150535A6D}"/>
          </ac:spMkLst>
        </pc:spChg>
        <pc:spChg chg="mod">
          <ac:chgData name="Rafael Meza" userId="4c6393f8-c2f8-438d-9dd9-4397ec8c9059" providerId="ADAL" clId="{F656D4E0-3027-2C4E-9E77-C0DF5CBC17EE}" dt="2022-11-06T19:27:38.540" v="354"/>
          <ac:spMkLst>
            <pc:docMk/>
            <pc:sldMk cId="2603505796" sldId="362"/>
            <ac:spMk id="56" creationId="{B691639D-3476-D47E-52A1-FA4C7BB51774}"/>
          </ac:spMkLst>
        </pc:spChg>
        <pc:spChg chg="mod">
          <ac:chgData name="Rafael Meza" userId="4c6393f8-c2f8-438d-9dd9-4397ec8c9059" providerId="ADAL" clId="{F656D4E0-3027-2C4E-9E77-C0DF5CBC17EE}" dt="2022-11-06T19:27:38.540" v="354"/>
          <ac:spMkLst>
            <pc:docMk/>
            <pc:sldMk cId="2603505796" sldId="362"/>
            <ac:spMk id="57" creationId="{331B90AB-0471-90AB-1435-85723DBC4543}"/>
          </ac:spMkLst>
        </pc:spChg>
        <pc:spChg chg="mod">
          <ac:chgData name="Rafael Meza" userId="4c6393f8-c2f8-438d-9dd9-4397ec8c9059" providerId="ADAL" clId="{F656D4E0-3027-2C4E-9E77-C0DF5CBC17EE}" dt="2022-11-06T19:27:38.880" v="355"/>
          <ac:spMkLst>
            <pc:docMk/>
            <pc:sldMk cId="2603505796" sldId="362"/>
            <ac:spMk id="59" creationId="{9AF9CC97-FBC8-2BDC-4CE3-D5355C52CAE0}"/>
          </ac:spMkLst>
        </pc:spChg>
        <pc:spChg chg="mod">
          <ac:chgData name="Rafael Meza" userId="4c6393f8-c2f8-438d-9dd9-4397ec8c9059" providerId="ADAL" clId="{F656D4E0-3027-2C4E-9E77-C0DF5CBC17EE}" dt="2022-11-06T19:27:38.880" v="355"/>
          <ac:spMkLst>
            <pc:docMk/>
            <pc:sldMk cId="2603505796" sldId="362"/>
            <ac:spMk id="60" creationId="{375DB524-B9CA-DF67-FA74-9706999E13CA}"/>
          </ac:spMkLst>
        </pc:spChg>
        <pc:spChg chg="mod">
          <ac:chgData name="Rafael Meza" userId="4c6393f8-c2f8-438d-9dd9-4397ec8c9059" providerId="ADAL" clId="{F656D4E0-3027-2C4E-9E77-C0DF5CBC17EE}" dt="2022-11-06T19:27:39.668" v="356"/>
          <ac:spMkLst>
            <pc:docMk/>
            <pc:sldMk cId="2603505796" sldId="362"/>
            <ac:spMk id="62" creationId="{4F0FBEF5-40AD-49C4-6F32-8BBBBF470F8E}"/>
          </ac:spMkLst>
        </pc:spChg>
        <pc:spChg chg="mod">
          <ac:chgData name="Rafael Meza" userId="4c6393f8-c2f8-438d-9dd9-4397ec8c9059" providerId="ADAL" clId="{F656D4E0-3027-2C4E-9E77-C0DF5CBC17EE}" dt="2022-11-06T19:27:39.668" v="356"/>
          <ac:spMkLst>
            <pc:docMk/>
            <pc:sldMk cId="2603505796" sldId="362"/>
            <ac:spMk id="63" creationId="{90E1C72F-490E-F424-7B50-013FBB4CBD39}"/>
          </ac:spMkLst>
        </pc:spChg>
        <pc:spChg chg="mod">
          <ac:chgData name="Rafael Meza" userId="4c6393f8-c2f8-438d-9dd9-4397ec8c9059" providerId="ADAL" clId="{F656D4E0-3027-2C4E-9E77-C0DF5CBC17EE}" dt="2022-11-06T19:31:06.818" v="376" actId="165"/>
          <ac:spMkLst>
            <pc:docMk/>
            <pc:sldMk cId="2603505796" sldId="362"/>
            <ac:spMk id="65" creationId="{19275AAF-25E0-A8B0-F7E8-434486579BD9}"/>
          </ac:spMkLst>
        </pc:spChg>
        <pc:spChg chg="mod">
          <ac:chgData name="Rafael Meza" userId="4c6393f8-c2f8-438d-9dd9-4397ec8c9059" providerId="ADAL" clId="{F656D4E0-3027-2C4E-9E77-C0DF5CBC17EE}" dt="2022-11-06T19:31:06.818" v="376" actId="165"/>
          <ac:spMkLst>
            <pc:docMk/>
            <pc:sldMk cId="2603505796" sldId="362"/>
            <ac:spMk id="66" creationId="{8268BC53-604C-E388-9FC1-71B873E3BDAE}"/>
          </ac:spMkLst>
        </pc:spChg>
        <pc:spChg chg="mod">
          <ac:chgData name="Rafael Meza" userId="4c6393f8-c2f8-438d-9dd9-4397ec8c9059" providerId="ADAL" clId="{F656D4E0-3027-2C4E-9E77-C0DF5CBC17EE}" dt="2022-11-06T19:31:06.818" v="376" actId="165"/>
          <ac:spMkLst>
            <pc:docMk/>
            <pc:sldMk cId="2603505796" sldId="362"/>
            <ac:spMk id="68" creationId="{12333107-2196-BFED-526F-034D9768767D}"/>
          </ac:spMkLst>
        </pc:spChg>
        <pc:spChg chg="mod">
          <ac:chgData name="Rafael Meza" userId="4c6393f8-c2f8-438d-9dd9-4397ec8c9059" providerId="ADAL" clId="{F656D4E0-3027-2C4E-9E77-C0DF5CBC17EE}" dt="2022-11-06T19:31:06.818" v="376" actId="165"/>
          <ac:spMkLst>
            <pc:docMk/>
            <pc:sldMk cId="2603505796" sldId="362"/>
            <ac:spMk id="69" creationId="{5035D647-C7A8-C4A8-9535-E15DDF15681F}"/>
          </ac:spMkLst>
        </pc:spChg>
        <pc:spChg chg="mod">
          <ac:chgData name="Rafael Meza" userId="4c6393f8-c2f8-438d-9dd9-4397ec8c9059" providerId="ADAL" clId="{F656D4E0-3027-2C4E-9E77-C0DF5CBC17EE}" dt="2022-11-06T19:31:06.818" v="376" actId="165"/>
          <ac:spMkLst>
            <pc:docMk/>
            <pc:sldMk cId="2603505796" sldId="362"/>
            <ac:spMk id="71" creationId="{44D75B49-ED8D-ACE8-22C6-8E52A2E4CD0C}"/>
          </ac:spMkLst>
        </pc:spChg>
        <pc:spChg chg="mod">
          <ac:chgData name="Rafael Meza" userId="4c6393f8-c2f8-438d-9dd9-4397ec8c9059" providerId="ADAL" clId="{F656D4E0-3027-2C4E-9E77-C0DF5CBC17EE}" dt="2022-11-06T19:31:06.818" v="376" actId="165"/>
          <ac:spMkLst>
            <pc:docMk/>
            <pc:sldMk cId="2603505796" sldId="362"/>
            <ac:spMk id="72" creationId="{CC01B471-7B16-02C2-FA72-369A1E2D6026}"/>
          </ac:spMkLst>
        </pc:spChg>
        <pc:spChg chg="mod">
          <ac:chgData name="Rafael Meza" userId="4c6393f8-c2f8-438d-9dd9-4397ec8c9059" providerId="ADAL" clId="{F656D4E0-3027-2C4E-9E77-C0DF5CBC17EE}" dt="2022-11-06T19:31:06.818" v="376" actId="165"/>
          <ac:spMkLst>
            <pc:docMk/>
            <pc:sldMk cId="2603505796" sldId="362"/>
            <ac:spMk id="74" creationId="{EFDED0BF-C61B-54D7-85AB-231C2B402064}"/>
          </ac:spMkLst>
        </pc:spChg>
        <pc:spChg chg="mod">
          <ac:chgData name="Rafael Meza" userId="4c6393f8-c2f8-438d-9dd9-4397ec8c9059" providerId="ADAL" clId="{F656D4E0-3027-2C4E-9E77-C0DF5CBC17EE}" dt="2022-11-06T19:31:06.818" v="376" actId="165"/>
          <ac:spMkLst>
            <pc:docMk/>
            <pc:sldMk cId="2603505796" sldId="362"/>
            <ac:spMk id="75" creationId="{C4AF0FF1-E1BD-3501-79E8-A7707B9E86D6}"/>
          </ac:spMkLst>
        </pc:spChg>
        <pc:spChg chg="mod">
          <ac:chgData name="Rafael Meza" userId="4c6393f8-c2f8-438d-9dd9-4397ec8c9059" providerId="ADAL" clId="{F656D4E0-3027-2C4E-9E77-C0DF5CBC17EE}" dt="2022-11-06T19:30:12.891" v="371" actId="14100"/>
          <ac:spMkLst>
            <pc:docMk/>
            <pc:sldMk cId="2603505796" sldId="362"/>
            <ac:spMk id="83" creationId="{D8A12086-6C4E-BA34-6723-E5267BA7BB2A}"/>
          </ac:spMkLst>
        </pc:spChg>
        <pc:spChg chg="mod">
          <ac:chgData name="Rafael Meza" userId="4c6393f8-c2f8-438d-9dd9-4397ec8c9059" providerId="ADAL" clId="{F656D4E0-3027-2C4E-9E77-C0DF5CBC17EE}" dt="2022-11-06T19:29:26.644" v="369"/>
          <ac:spMkLst>
            <pc:docMk/>
            <pc:sldMk cId="2603505796" sldId="362"/>
            <ac:spMk id="84" creationId="{0E9CFD53-4FC7-5DE7-54F7-5255C0872C92}"/>
          </ac:spMkLst>
        </pc:spChg>
        <pc:spChg chg="mod">
          <ac:chgData name="Rafael Meza" userId="4c6393f8-c2f8-438d-9dd9-4397ec8c9059" providerId="ADAL" clId="{F656D4E0-3027-2C4E-9E77-C0DF5CBC17EE}" dt="2022-11-06T19:29:26.644" v="369"/>
          <ac:spMkLst>
            <pc:docMk/>
            <pc:sldMk cId="2603505796" sldId="362"/>
            <ac:spMk id="89" creationId="{0FC82B76-C5BB-22E4-4BA1-4E4F0C8E28BF}"/>
          </ac:spMkLst>
        </pc:spChg>
        <pc:spChg chg="mod">
          <ac:chgData name="Rafael Meza" userId="4c6393f8-c2f8-438d-9dd9-4397ec8c9059" providerId="ADAL" clId="{F656D4E0-3027-2C4E-9E77-C0DF5CBC17EE}" dt="2022-11-06T19:29:26.644" v="369"/>
          <ac:spMkLst>
            <pc:docMk/>
            <pc:sldMk cId="2603505796" sldId="362"/>
            <ac:spMk id="90" creationId="{07E4C619-9E4F-A16A-687B-380DFF6BB1CE}"/>
          </ac:spMkLst>
        </pc:spChg>
        <pc:spChg chg="del mod">
          <ac:chgData name="Rafael Meza" userId="4c6393f8-c2f8-438d-9dd9-4397ec8c9059" providerId="ADAL" clId="{F656D4E0-3027-2C4E-9E77-C0DF5CBC17EE}" dt="2022-11-06T19:31:52.342" v="384" actId="478"/>
          <ac:spMkLst>
            <pc:docMk/>
            <pc:sldMk cId="2603505796" sldId="362"/>
            <ac:spMk id="91" creationId="{40D7C8B6-E594-F114-11F9-A7671E1A99CC}"/>
          </ac:spMkLst>
        </pc:spChg>
        <pc:spChg chg="del mod">
          <ac:chgData name="Rafael Meza" userId="4c6393f8-c2f8-438d-9dd9-4397ec8c9059" providerId="ADAL" clId="{F656D4E0-3027-2C4E-9E77-C0DF5CBC17EE}" dt="2022-11-06T19:31:47" v="383" actId="478"/>
          <ac:spMkLst>
            <pc:docMk/>
            <pc:sldMk cId="2603505796" sldId="362"/>
            <ac:spMk id="92" creationId="{6A1D01E7-3AA0-FDCC-521E-D5A1EED784A9}"/>
          </ac:spMkLst>
        </pc:spChg>
        <pc:spChg chg="mod">
          <ac:chgData name="Rafael Meza" userId="4c6393f8-c2f8-438d-9dd9-4397ec8c9059" providerId="ADAL" clId="{F656D4E0-3027-2C4E-9E77-C0DF5CBC17EE}" dt="2022-11-06T19:29:26.644" v="369"/>
          <ac:spMkLst>
            <pc:docMk/>
            <pc:sldMk cId="2603505796" sldId="362"/>
            <ac:spMk id="93" creationId="{94D2C203-D144-8459-3E30-D3ADEBDF78BC}"/>
          </ac:spMkLst>
        </pc:spChg>
        <pc:spChg chg="mod">
          <ac:chgData name="Rafael Meza" userId="4c6393f8-c2f8-438d-9dd9-4397ec8c9059" providerId="ADAL" clId="{F656D4E0-3027-2C4E-9E77-C0DF5CBC17EE}" dt="2022-11-06T19:29:26.644" v="369"/>
          <ac:spMkLst>
            <pc:docMk/>
            <pc:sldMk cId="2603505796" sldId="362"/>
            <ac:spMk id="94" creationId="{02416D8A-385C-54A4-AE0D-848888562242}"/>
          </ac:spMkLst>
        </pc:spChg>
        <pc:spChg chg="mod">
          <ac:chgData name="Rafael Meza" userId="4c6393f8-c2f8-438d-9dd9-4397ec8c9059" providerId="ADAL" clId="{F656D4E0-3027-2C4E-9E77-C0DF5CBC17EE}" dt="2022-11-06T19:29:26.644" v="369"/>
          <ac:spMkLst>
            <pc:docMk/>
            <pc:sldMk cId="2603505796" sldId="362"/>
            <ac:spMk id="95" creationId="{D6FB2F44-A356-2DEE-A960-98E88A8F46E8}"/>
          </ac:spMkLst>
        </pc:spChg>
        <pc:spChg chg="mod">
          <ac:chgData name="Rafael Meza" userId="4c6393f8-c2f8-438d-9dd9-4397ec8c9059" providerId="ADAL" clId="{F656D4E0-3027-2C4E-9E77-C0DF5CBC17EE}" dt="2022-11-06T19:29:26.644" v="369"/>
          <ac:spMkLst>
            <pc:docMk/>
            <pc:sldMk cId="2603505796" sldId="362"/>
            <ac:spMk id="96" creationId="{16E7726C-030A-8102-B4A9-F29B558F89AB}"/>
          </ac:spMkLst>
        </pc:spChg>
        <pc:spChg chg="mod">
          <ac:chgData name="Rafael Meza" userId="4c6393f8-c2f8-438d-9dd9-4397ec8c9059" providerId="ADAL" clId="{F656D4E0-3027-2C4E-9E77-C0DF5CBC17EE}" dt="2022-11-06T19:32:12.734" v="389" actId="555"/>
          <ac:spMkLst>
            <pc:docMk/>
            <pc:sldMk cId="2603505796" sldId="362"/>
            <ac:spMk id="97" creationId="{3043B71B-045C-4EB6-2594-3E4668722912}"/>
          </ac:spMkLst>
        </pc:spChg>
        <pc:spChg chg="mod">
          <ac:chgData name="Rafael Meza" userId="4c6393f8-c2f8-438d-9dd9-4397ec8c9059" providerId="ADAL" clId="{F656D4E0-3027-2C4E-9E77-C0DF5CBC17EE}" dt="2022-11-06T19:32:21.736" v="390" actId="555"/>
          <ac:spMkLst>
            <pc:docMk/>
            <pc:sldMk cId="2603505796" sldId="362"/>
            <ac:spMk id="98" creationId="{31C2B9BF-D46C-4C2A-8DAE-4AE8D1B65038}"/>
          </ac:spMkLst>
        </pc:spChg>
        <pc:spChg chg="mod">
          <ac:chgData name="Rafael Meza" userId="4c6393f8-c2f8-438d-9dd9-4397ec8c9059" providerId="ADAL" clId="{F656D4E0-3027-2C4E-9E77-C0DF5CBC17EE}" dt="2022-11-06T19:32:12.734" v="389" actId="555"/>
          <ac:spMkLst>
            <pc:docMk/>
            <pc:sldMk cId="2603505796" sldId="362"/>
            <ac:spMk id="99" creationId="{55475AB8-691B-948C-40CB-44442B67247A}"/>
          </ac:spMkLst>
        </pc:spChg>
        <pc:spChg chg="mod">
          <ac:chgData name="Rafael Meza" userId="4c6393f8-c2f8-438d-9dd9-4397ec8c9059" providerId="ADAL" clId="{F656D4E0-3027-2C4E-9E77-C0DF5CBC17EE}" dt="2022-11-06T19:32:21.736" v="390" actId="555"/>
          <ac:spMkLst>
            <pc:docMk/>
            <pc:sldMk cId="2603505796" sldId="362"/>
            <ac:spMk id="100" creationId="{A3D5A819-3A63-3A9A-7968-A4446D4C00F0}"/>
          </ac:spMkLst>
        </pc:spChg>
        <pc:spChg chg="mod">
          <ac:chgData name="Rafael Meza" userId="4c6393f8-c2f8-438d-9dd9-4397ec8c9059" providerId="ADAL" clId="{F656D4E0-3027-2C4E-9E77-C0DF5CBC17EE}" dt="2022-11-06T19:32:12.734" v="389" actId="555"/>
          <ac:spMkLst>
            <pc:docMk/>
            <pc:sldMk cId="2603505796" sldId="362"/>
            <ac:spMk id="101" creationId="{22A489C7-C9BF-5169-75B9-000EDCFA4F28}"/>
          </ac:spMkLst>
        </pc:spChg>
        <pc:spChg chg="mod">
          <ac:chgData name="Rafael Meza" userId="4c6393f8-c2f8-438d-9dd9-4397ec8c9059" providerId="ADAL" clId="{F656D4E0-3027-2C4E-9E77-C0DF5CBC17EE}" dt="2022-11-06T19:32:21.736" v="390" actId="555"/>
          <ac:spMkLst>
            <pc:docMk/>
            <pc:sldMk cId="2603505796" sldId="362"/>
            <ac:spMk id="102" creationId="{45467197-1F09-D6DD-CB98-C4A49F5D1CA8}"/>
          </ac:spMkLst>
        </pc:spChg>
        <pc:spChg chg="mod">
          <ac:chgData name="Rafael Meza" userId="4c6393f8-c2f8-438d-9dd9-4397ec8c9059" providerId="ADAL" clId="{F656D4E0-3027-2C4E-9E77-C0DF5CBC17EE}" dt="2022-11-06T19:32:12.734" v="389" actId="555"/>
          <ac:spMkLst>
            <pc:docMk/>
            <pc:sldMk cId="2603505796" sldId="362"/>
            <ac:spMk id="103" creationId="{B3B4EF89-538E-2CF4-1373-4F835DE58DC1}"/>
          </ac:spMkLst>
        </pc:spChg>
        <pc:spChg chg="mod">
          <ac:chgData name="Rafael Meza" userId="4c6393f8-c2f8-438d-9dd9-4397ec8c9059" providerId="ADAL" clId="{F656D4E0-3027-2C4E-9E77-C0DF5CBC17EE}" dt="2022-11-06T19:32:21.736" v="390" actId="555"/>
          <ac:spMkLst>
            <pc:docMk/>
            <pc:sldMk cId="2603505796" sldId="362"/>
            <ac:spMk id="104" creationId="{F82790FF-4C86-99E9-1CDC-AD9E13E59556}"/>
          </ac:spMkLst>
        </pc:spChg>
        <pc:spChg chg="add del mod">
          <ac:chgData name="Rafael Meza" userId="4c6393f8-c2f8-438d-9dd9-4397ec8c9059" providerId="ADAL" clId="{F656D4E0-3027-2C4E-9E77-C0DF5CBC17EE}" dt="2022-11-06T19:31:58.652" v="386" actId="478"/>
          <ac:spMkLst>
            <pc:docMk/>
            <pc:sldMk cId="2603505796" sldId="362"/>
            <ac:spMk id="105" creationId="{18F847D1-5F98-52BC-7568-325ED34A766D}"/>
          </ac:spMkLst>
        </pc:spChg>
        <pc:spChg chg="add mod">
          <ac:chgData name="Rafael Meza" userId="4c6393f8-c2f8-438d-9dd9-4397ec8c9059" providerId="ADAL" clId="{F656D4E0-3027-2C4E-9E77-C0DF5CBC17EE}" dt="2022-11-06T19:33:23.917" v="395" actId="164"/>
          <ac:spMkLst>
            <pc:docMk/>
            <pc:sldMk cId="2603505796" sldId="362"/>
            <ac:spMk id="106" creationId="{EC2A29EF-C145-1107-17C2-900D35C12EA7}"/>
          </ac:spMkLst>
        </pc:spChg>
        <pc:spChg chg="add mod">
          <ac:chgData name="Rafael Meza" userId="4c6393f8-c2f8-438d-9dd9-4397ec8c9059" providerId="ADAL" clId="{F656D4E0-3027-2C4E-9E77-C0DF5CBC17EE}" dt="2022-11-06T19:33:23.917" v="395" actId="164"/>
          <ac:spMkLst>
            <pc:docMk/>
            <pc:sldMk cId="2603505796" sldId="362"/>
            <ac:spMk id="107" creationId="{89B7D89C-0260-D27C-A559-186457D1606B}"/>
          </ac:spMkLst>
        </pc:spChg>
        <pc:spChg chg="mod">
          <ac:chgData name="Rafael Meza" userId="4c6393f8-c2f8-438d-9dd9-4397ec8c9059" providerId="ADAL" clId="{F656D4E0-3027-2C4E-9E77-C0DF5CBC17EE}" dt="2022-11-06T19:34:59.153" v="400" actId="164"/>
          <ac:spMkLst>
            <pc:docMk/>
            <pc:sldMk cId="2603505796" sldId="362"/>
            <ac:spMk id="109" creationId="{8CA9D810-D520-8E17-30DB-68D55E25D916}"/>
          </ac:spMkLst>
        </pc:spChg>
        <pc:spChg chg="mod">
          <ac:chgData name="Rafael Meza" userId="4c6393f8-c2f8-438d-9dd9-4397ec8c9059" providerId="ADAL" clId="{F656D4E0-3027-2C4E-9E77-C0DF5CBC17EE}" dt="2022-11-06T19:34:59.153" v="400" actId="164"/>
          <ac:spMkLst>
            <pc:docMk/>
            <pc:sldMk cId="2603505796" sldId="362"/>
            <ac:spMk id="110" creationId="{9CFB39C8-3B3D-B745-95D6-A9651D5A6C8A}"/>
          </ac:spMkLst>
        </pc:spChg>
        <pc:spChg chg="mod">
          <ac:chgData name="Rafael Meza" userId="4c6393f8-c2f8-438d-9dd9-4397ec8c9059" providerId="ADAL" clId="{F656D4E0-3027-2C4E-9E77-C0DF5CBC17EE}" dt="2022-11-06T19:34:59.153" v="400" actId="164"/>
          <ac:spMkLst>
            <pc:docMk/>
            <pc:sldMk cId="2603505796" sldId="362"/>
            <ac:spMk id="117" creationId="{764EA264-A3F8-30B2-1025-A314C06CD01F}"/>
          </ac:spMkLst>
        </pc:spChg>
        <pc:spChg chg="mod">
          <ac:chgData name="Rafael Meza" userId="4c6393f8-c2f8-438d-9dd9-4397ec8c9059" providerId="ADAL" clId="{F656D4E0-3027-2C4E-9E77-C0DF5CBC17EE}" dt="2022-11-06T19:34:59.153" v="400" actId="164"/>
          <ac:spMkLst>
            <pc:docMk/>
            <pc:sldMk cId="2603505796" sldId="362"/>
            <ac:spMk id="118" creationId="{B5FFCD4B-59A2-62BD-C0D3-A798A15A83AC}"/>
          </ac:spMkLst>
        </pc:spChg>
        <pc:spChg chg="mod">
          <ac:chgData name="Rafael Meza" userId="4c6393f8-c2f8-438d-9dd9-4397ec8c9059" providerId="ADAL" clId="{F656D4E0-3027-2C4E-9E77-C0DF5CBC17EE}" dt="2022-11-06T19:34:59.153" v="400" actId="164"/>
          <ac:spMkLst>
            <pc:docMk/>
            <pc:sldMk cId="2603505796" sldId="362"/>
            <ac:spMk id="123" creationId="{26CA3428-B118-4FFA-2D3C-A9CF8550229A}"/>
          </ac:spMkLst>
        </pc:spChg>
        <pc:spChg chg="mod">
          <ac:chgData name="Rafael Meza" userId="4c6393f8-c2f8-438d-9dd9-4397ec8c9059" providerId="ADAL" clId="{F656D4E0-3027-2C4E-9E77-C0DF5CBC17EE}" dt="2022-11-06T19:34:59.153" v="400" actId="164"/>
          <ac:spMkLst>
            <pc:docMk/>
            <pc:sldMk cId="2603505796" sldId="362"/>
            <ac:spMk id="124" creationId="{8F12F8C0-6A11-22C0-4A10-CA2F2F024F78}"/>
          </ac:spMkLst>
        </pc:spChg>
        <pc:spChg chg="mod">
          <ac:chgData name="Rafael Meza" userId="4c6393f8-c2f8-438d-9dd9-4397ec8c9059" providerId="ADAL" clId="{F656D4E0-3027-2C4E-9E77-C0DF5CBC17EE}" dt="2022-11-06T19:34:59.153" v="400" actId="164"/>
          <ac:spMkLst>
            <pc:docMk/>
            <pc:sldMk cId="2603505796" sldId="362"/>
            <ac:spMk id="128" creationId="{71B013D2-C0B7-3E05-BCBC-1F85C8DC89F7}"/>
          </ac:spMkLst>
        </pc:spChg>
        <pc:spChg chg="mod">
          <ac:chgData name="Rafael Meza" userId="4c6393f8-c2f8-438d-9dd9-4397ec8c9059" providerId="ADAL" clId="{F656D4E0-3027-2C4E-9E77-C0DF5CBC17EE}" dt="2022-11-06T19:34:59.153" v="400" actId="164"/>
          <ac:spMkLst>
            <pc:docMk/>
            <pc:sldMk cId="2603505796" sldId="362"/>
            <ac:spMk id="129" creationId="{0198184F-F5B3-14C8-CFE4-9B97DF5B11B7}"/>
          </ac:spMkLst>
        </pc:spChg>
        <pc:spChg chg="mod">
          <ac:chgData name="Rafael Meza" userId="4c6393f8-c2f8-438d-9dd9-4397ec8c9059" providerId="ADAL" clId="{F656D4E0-3027-2C4E-9E77-C0DF5CBC17EE}" dt="2022-11-06T19:34:59.153" v="400" actId="164"/>
          <ac:spMkLst>
            <pc:docMk/>
            <pc:sldMk cId="2603505796" sldId="362"/>
            <ac:spMk id="130" creationId="{194152BF-F505-4303-07DC-B673BA31341D}"/>
          </ac:spMkLst>
        </pc:spChg>
        <pc:spChg chg="mod">
          <ac:chgData name="Rafael Meza" userId="4c6393f8-c2f8-438d-9dd9-4397ec8c9059" providerId="ADAL" clId="{F656D4E0-3027-2C4E-9E77-C0DF5CBC17EE}" dt="2022-11-06T19:34:59.153" v="400" actId="164"/>
          <ac:spMkLst>
            <pc:docMk/>
            <pc:sldMk cId="2603505796" sldId="362"/>
            <ac:spMk id="131" creationId="{D06638E0-E97E-D768-173E-342FD886CC7F}"/>
          </ac:spMkLst>
        </pc:spChg>
        <pc:spChg chg="mod">
          <ac:chgData name="Rafael Meza" userId="4c6393f8-c2f8-438d-9dd9-4397ec8c9059" providerId="ADAL" clId="{F656D4E0-3027-2C4E-9E77-C0DF5CBC17EE}" dt="2022-11-06T19:34:59.153" v="400" actId="164"/>
          <ac:spMkLst>
            <pc:docMk/>
            <pc:sldMk cId="2603505796" sldId="362"/>
            <ac:spMk id="132" creationId="{FFD602B8-F3DD-EAB2-6E92-B6F06D22E95E}"/>
          </ac:spMkLst>
        </pc:spChg>
        <pc:spChg chg="mod">
          <ac:chgData name="Rafael Meza" userId="4c6393f8-c2f8-438d-9dd9-4397ec8c9059" providerId="ADAL" clId="{F656D4E0-3027-2C4E-9E77-C0DF5CBC17EE}" dt="2022-11-06T19:34:59.153" v="400" actId="164"/>
          <ac:spMkLst>
            <pc:docMk/>
            <pc:sldMk cId="2603505796" sldId="362"/>
            <ac:spMk id="133" creationId="{E4151175-4179-C0B8-A6A9-66741C78D7E9}"/>
          </ac:spMkLst>
        </pc:spChg>
        <pc:spChg chg="mod">
          <ac:chgData name="Rafael Meza" userId="4c6393f8-c2f8-438d-9dd9-4397ec8c9059" providerId="ADAL" clId="{F656D4E0-3027-2C4E-9E77-C0DF5CBC17EE}" dt="2022-11-06T19:34:59.153" v="400" actId="164"/>
          <ac:spMkLst>
            <pc:docMk/>
            <pc:sldMk cId="2603505796" sldId="362"/>
            <ac:spMk id="134" creationId="{96E1C7C6-A025-7A64-C60C-62297098B487}"/>
          </ac:spMkLst>
        </pc:spChg>
        <pc:spChg chg="mod">
          <ac:chgData name="Rafael Meza" userId="4c6393f8-c2f8-438d-9dd9-4397ec8c9059" providerId="ADAL" clId="{F656D4E0-3027-2C4E-9E77-C0DF5CBC17EE}" dt="2022-11-06T19:34:59.153" v="400" actId="164"/>
          <ac:spMkLst>
            <pc:docMk/>
            <pc:sldMk cId="2603505796" sldId="362"/>
            <ac:spMk id="135" creationId="{3AD6176A-D2A7-5E36-FC0A-876A0D32492A}"/>
          </ac:spMkLst>
        </pc:spChg>
        <pc:spChg chg="mod">
          <ac:chgData name="Rafael Meza" userId="4c6393f8-c2f8-438d-9dd9-4397ec8c9059" providerId="ADAL" clId="{F656D4E0-3027-2C4E-9E77-C0DF5CBC17EE}" dt="2022-11-06T19:34:59.153" v="400" actId="164"/>
          <ac:spMkLst>
            <pc:docMk/>
            <pc:sldMk cId="2603505796" sldId="362"/>
            <ac:spMk id="136" creationId="{5BFDD464-49D2-1E85-1114-5B553AFD9156}"/>
          </ac:spMkLst>
        </pc:spChg>
        <pc:spChg chg="mod">
          <ac:chgData name="Rafael Meza" userId="4c6393f8-c2f8-438d-9dd9-4397ec8c9059" providerId="ADAL" clId="{F656D4E0-3027-2C4E-9E77-C0DF5CBC17EE}" dt="2022-11-06T19:34:59.153" v="400" actId="164"/>
          <ac:spMkLst>
            <pc:docMk/>
            <pc:sldMk cId="2603505796" sldId="362"/>
            <ac:spMk id="137" creationId="{56CCF9E5-B377-164A-C5A7-33A43F293FCE}"/>
          </ac:spMkLst>
        </pc:spChg>
        <pc:spChg chg="mod">
          <ac:chgData name="Rafael Meza" userId="4c6393f8-c2f8-438d-9dd9-4397ec8c9059" providerId="ADAL" clId="{F656D4E0-3027-2C4E-9E77-C0DF5CBC17EE}" dt="2022-11-06T19:34:59.153" v="400" actId="164"/>
          <ac:spMkLst>
            <pc:docMk/>
            <pc:sldMk cId="2603505796" sldId="362"/>
            <ac:spMk id="138" creationId="{410AAB44-C761-8B3E-1A12-309CF63DF7FE}"/>
          </ac:spMkLst>
        </pc:spChg>
        <pc:spChg chg="mod">
          <ac:chgData name="Rafael Meza" userId="4c6393f8-c2f8-438d-9dd9-4397ec8c9059" providerId="ADAL" clId="{F656D4E0-3027-2C4E-9E77-C0DF5CBC17EE}" dt="2022-11-06T19:34:59.153" v="400" actId="164"/>
          <ac:spMkLst>
            <pc:docMk/>
            <pc:sldMk cId="2603505796" sldId="362"/>
            <ac:spMk id="139" creationId="{E0686E03-16BD-64C6-2540-896EF114EF04}"/>
          </ac:spMkLst>
        </pc:spChg>
        <pc:spChg chg="mod">
          <ac:chgData name="Rafael Meza" userId="4c6393f8-c2f8-438d-9dd9-4397ec8c9059" providerId="ADAL" clId="{F656D4E0-3027-2C4E-9E77-C0DF5CBC17EE}" dt="2022-11-06T19:34:59.153" v="400" actId="164"/>
          <ac:spMkLst>
            <pc:docMk/>
            <pc:sldMk cId="2603505796" sldId="362"/>
            <ac:spMk id="140" creationId="{4257C006-5409-7F45-31A7-3CE28682729A}"/>
          </ac:spMkLst>
        </pc:spChg>
        <pc:spChg chg="mod">
          <ac:chgData name="Rafael Meza" userId="4c6393f8-c2f8-438d-9dd9-4397ec8c9059" providerId="ADAL" clId="{F656D4E0-3027-2C4E-9E77-C0DF5CBC17EE}" dt="2022-11-06T19:34:59.153" v="400" actId="164"/>
          <ac:spMkLst>
            <pc:docMk/>
            <pc:sldMk cId="2603505796" sldId="362"/>
            <ac:spMk id="141" creationId="{61B5B909-ED61-79B7-610F-3565E399FCD3}"/>
          </ac:spMkLst>
        </pc:spChg>
        <pc:spChg chg="mod">
          <ac:chgData name="Rafael Meza" userId="4c6393f8-c2f8-438d-9dd9-4397ec8c9059" providerId="ADAL" clId="{F656D4E0-3027-2C4E-9E77-C0DF5CBC17EE}" dt="2022-11-06T19:34:59.153" v="400" actId="164"/>
          <ac:spMkLst>
            <pc:docMk/>
            <pc:sldMk cId="2603505796" sldId="362"/>
            <ac:spMk id="142" creationId="{54C37F5E-D8D0-128B-F6E6-CC12555A607E}"/>
          </ac:spMkLst>
        </pc:spChg>
        <pc:spChg chg="mod">
          <ac:chgData name="Rafael Meza" userId="4c6393f8-c2f8-438d-9dd9-4397ec8c9059" providerId="ADAL" clId="{F656D4E0-3027-2C4E-9E77-C0DF5CBC17EE}" dt="2022-11-06T19:34:59.153" v="400" actId="164"/>
          <ac:spMkLst>
            <pc:docMk/>
            <pc:sldMk cId="2603505796" sldId="362"/>
            <ac:spMk id="143" creationId="{91DFAD96-94E0-BF18-C64D-312B337FA295}"/>
          </ac:spMkLst>
        </pc:spChg>
        <pc:spChg chg="mod">
          <ac:chgData name="Rafael Meza" userId="4c6393f8-c2f8-438d-9dd9-4397ec8c9059" providerId="ADAL" clId="{F656D4E0-3027-2C4E-9E77-C0DF5CBC17EE}" dt="2022-11-06T19:34:59.153" v="400" actId="164"/>
          <ac:spMkLst>
            <pc:docMk/>
            <pc:sldMk cId="2603505796" sldId="362"/>
            <ac:spMk id="144" creationId="{B3359103-9F5E-2954-2340-FD81922FE462}"/>
          </ac:spMkLst>
        </pc:spChg>
        <pc:spChg chg="mod">
          <ac:chgData name="Rafael Meza" userId="4c6393f8-c2f8-438d-9dd9-4397ec8c9059" providerId="ADAL" clId="{F656D4E0-3027-2C4E-9E77-C0DF5CBC17EE}" dt="2022-11-06T19:34:59.153" v="400" actId="164"/>
          <ac:spMkLst>
            <pc:docMk/>
            <pc:sldMk cId="2603505796" sldId="362"/>
            <ac:spMk id="145" creationId="{A3C97C58-3F41-45A9-A71B-0B0B0FF92533}"/>
          </ac:spMkLst>
        </pc:spChg>
        <pc:spChg chg="mod">
          <ac:chgData name="Rafael Meza" userId="4c6393f8-c2f8-438d-9dd9-4397ec8c9059" providerId="ADAL" clId="{F656D4E0-3027-2C4E-9E77-C0DF5CBC17EE}" dt="2022-11-06T19:34:59.153" v="400" actId="164"/>
          <ac:spMkLst>
            <pc:docMk/>
            <pc:sldMk cId="2603505796" sldId="362"/>
            <ac:spMk id="146" creationId="{41655368-34B1-B93E-B374-0CAA112F2A53}"/>
          </ac:spMkLst>
        </pc:spChg>
        <pc:spChg chg="mod">
          <ac:chgData name="Rafael Meza" userId="4c6393f8-c2f8-438d-9dd9-4397ec8c9059" providerId="ADAL" clId="{F656D4E0-3027-2C4E-9E77-C0DF5CBC17EE}" dt="2022-11-06T19:34:59.153" v="400" actId="164"/>
          <ac:spMkLst>
            <pc:docMk/>
            <pc:sldMk cId="2603505796" sldId="362"/>
            <ac:spMk id="147" creationId="{4497618B-16B0-E87B-A41A-4EEF74DFBEA8}"/>
          </ac:spMkLst>
        </pc:spChg>
        <pc:spChg chg="add del mod">
          <ac:chgData name="Rafael Meza" userId="4c6393f8-c2f8-438d-9dd9-4397ec8c9059" providerId="ADAL" clId="{F656D4E0-3027-2C4E-9E77-C0DF5CBC17EE}" dt="2022-11-06T19:35:35.911" v="415" actId="11529"/>
          <ac:spMkLst>
            <pc:docMk/>
            <pc:sldMk cId="2603505796" sldId="362"/>
            <ac:spMk id="149" creationId="{57172D3F-EA46-EE0D-9465-30F2C1FFF8DE}"/>
          </ac:spMkLst>
        </pc:spChg>
        <pc:spChg chg="add del mod">
          <ac:chgData name="Rafael Meza" userId="4c6393f8-c2f8-438d-9dd9-4397ec8c9059" providerId="ADAL" clId="{F656D4E0-3027-2C4E-9E77-C0DF5CBC17EE}" dt="2022-11-06T19:35:34.388" v="412"/>
          <ac:spMkLst>
            <pc:docMk/>
            <pc:sldMk cId="2603505796" sldId="362"/>
            <ac:spMk id="150" creationId="{373F8F04-1A5B-4014-04F5-ABCC56E9AF90}"/>
          </ac:spMkLst>
        </pc:spChg>
        <pc:spChg chg="add mod">
          <ac:chgData name="Rafael Meza" userId="4c6393f8-c2f8-438d-9dd9-4397ec8c9059" providerId="ADAL" clId="{F656D4E0-3027-2C4E-9E77-C0DF5CBC17EE}" dt="2022-11-06T19:36:41.016" v="423" actId="207"/>
          <ac:spMkLst>
            <pc:docMk/>
            <pc:sldMk cId="2603505796" sldId="362"/>
            <ac:spMk id="151" creationId="{88F5F52F-D6E6-51B7-0B85-748B78B15A28}"/>
          </ac:spMkLst>
        </pc:spChg>
        <pc:spChg chg="add mod">
          <ac:chgData name="Rafael Meza" userId="4c6393f8-c2f8-438d-9dd9-4397ec8c9059" providerId="ADAL" clId="{F656D4E0-3027-2C4E-9E77-C0DF5CBC17EE}" dt="2022-11-06T19:36:45.566" v="424" actId="207"/>
          <ac:spMkLst>
            <pc:docMk/>
            <pc:sldMk cId="2603505796" sldId="362"/>
            <ac:spMk id="152" creationId="{239A67C2-38A8-FD46-E6DA-C227196B9C16}"/>
          </ac:spMkLst>
        </pc:spChg>
        <pc:spChg chg="add del mod">
          <ac:chgData name="Rafael Meza" userId="4c6393f8-c2f8-438d-9dd9-4397ec8c9059" providerId="ADAL" clId="{F656D4E0-3027-2C4E-9E77-C0DF5CBC17EE}" dt="2022-11-06T19:38:25.270" v="443" actId="478"/>
          <ac:spMkLst>
            <pc:docMk/>
            <pc:sldMk cId="2603505796" sldId="362"/>
            <ac:spMk id="154" creationId="{6BE9427E-423A-D73D-5995-01FD78420268}"/>
          </ac:spMkLst>
        </pc:spChg>
        <pc:spChg chg="add del mod topLvl">
          <ac:chgData name="Rafael Meza" userId="4c6393f8-c2f8-438d-9dd9-4397ec8c9059" providerId="ADAL" clId="{F656D4E0-3027-2C4E-9E77-C0DF5CBC17EE}" dt="2022-11-06T19:38:34.276" v="447" actId="478"/>
          <ac:spMkLst>
            <pc:docMk/>
            <pc:sldMk cId="2603505796" sldId="362"/>
            <ac:spMk id="157" creationId="{50D07AF3-CB46-9B91-176C-3C00BCC66BBE}"/>
          </ac:spMkLst>
        </pc:spChg>
        <pc:spChg chg="del mod">
          <ac:chgData name="Rafael Meza" userId="4c6393f8-c2f8-438d-9dd9-4397ec8c9059" providerId="ADAL" clId="{F656D4E0-3027-2C4E-9E77-C0DF5CBC17EE}" dt="2022-11-06T19:38:30.238" v="445" actId="478"/>
          <ac:spMkLst>
            <pc:docMk/>
            <pc:sldMk cId="2603505796" sldId="362"/>
            <ac:spMk id="158" creationId="{51E99B7E-3DD9-3337-728B-175144CB7E65}"/>
          </ac:spMkLst>
        </pc:spChg>
        <pc:spChg chg="mod">
          <ac:chgData name="Rafael Meza" userId="4c6393f8-c2f8-438d-9dd9-4397ec8c9059" providerId="ADAL" clId="{F656D4E0-3027-2C4E-9E77-C0DF5CBC17EE}" dt="2022-11-06T19:37:24.620" v="432"/>
          <ac:spMkLst>
            <pc:docMk/>
            <pc:sldMk cId="2603505796" sldId="362"/>
            <ac:spMk id="165" creationId="{D0AB3754-F3C0-A2D1-8CA8-9296DF086231}"/>
          </ac:spMkLst>
        </pc:spChg>
        <pc:spChg chg="mod">
          <ac:chgData name="Rafael Meza" userId="4c6393f8-c2f8-438d-9dd9-4397ec8c9059" providerId="ADAL" clId="{F656D4E0-3027-2C4E-9E77-C0DF5CBC17EE}" dt="2022-11-06T19:37:24.620" v="432"/>
          <ac:spMkLst>
            <pc:docMk/>
            <pc:sldMk cId="2603505796" sldId="362"/>
            <ac:spMk id="166" creationId="{6023E3A8-0E9D-CB36-911B-00C33E90F4FE}"/>
          </ac:spMkLst>
        </pc:spChg>
        <pc:spChg chg="mod">
          <ac:chgData name="Rafael Meza" userId="4c6393f8-c2f8-438d-9dd9-4397ec8c9059" providerId="ADAL" clId="{F656D4E0-3027-2C4E-9E77-C0DF5CBC17EE}" dt="2022-11-06T19:37:24.620" v="432"/>
          <ac:spMkLst>
            <pc:docMk/>
            <pc:sldMk cId="2603505796" sldId="362"/>
            <ac:spMk id="171" creationId="{799DC194-2F14-67DD-8A4F-C6BA4DECA603}"/>
          </ac:spMkLst>
        </pc:spChg>
        <pc:spChg chg="mod">
          <ac:chgData name="Rafael Meza" userId="4c6393f8-c2f8-438d-9dd9-4397ec8c9059" providerId="ADAL" clId="{F656D4E0-3027-2C4E-9E77-C0DF5CBC17EE}" dt="2022-11-06T19:37:24.620" v="432"/>
          <ac:spMkLst>
            <pc:docMk/>
            <pc:sldMk cId="2603505796" sldId="362"/>
            <ac:spMk id="172" creationId="{BC2ACDEC-FC8B-9FD8-EB69-EB14D1405461}"/>
          </ac:spMkLst>
        </pc:spChg>
        <pc:spChg chg="mod">
          <ac:chgData name="Rafael Meza" userId="4c6393f8-c2f8-438d-9dd9-4397ec8c9059" providerId="ADAL" clId="{F656D4E0-3027-2C4E-9E77-C0DF5CBC17EE}" dt="2022-11-06T19:37:24.620" v="432"/>
          <ac:spMkLst>
            <pc:docMk/>
            <pc:sldMk cId="2603505796" sldId="362"/>
            <ac:spMk id="176" creationId="{44D77A92-97FA-4929-3A6A-64934958E9BE}"/>
          </ac:spMkLst>
        </pc:spChg>
        <pc:spChg chg="mod">
          <ac:chgData name="Rafael Meza" userId="4c6393f8-c2f8-438d-9dd9-4397ec8c9059" providerId="ADAL" clId="{F656D4E0-3027-2C4E-9E77-C0DF5CBC17EE}" dt="2022-11-06T19:37:24.620" v="432"/>
          <ac:spMkLst>
            <pc:docMk/>
            <pc:sldMk cId="2603505796" sldId="362"/>
            <ac:spMk id="177" creationId="{A1CD2F64-86B5-72C8-CA26-F19C5A6EEF8F}"/>
          </ac:spMkLst>
        </pc:spChg>
        <pc:spChg chg="mod">
          <ac:chgData name="Rafael Meza" userId="4c6393f8-c2f8-438d-9dd9-4397ec8c9059" providerId="ADAL" clId="{F656D4E0-3027-2C4E-9E77-C0DF5CBC17EE}" dt="2022-11-06T19:37:24.620" v="432"/>
          <ac:spMkLst>
            <pc:docMk/>
            <pc:sldMk cId="2603505796" sldId="362"/>
            <ac:spMk id="178" creationId="{20EE4823-C9DD-11A1-B315-CF67B09335A2}"/>
          </ac:spMkLst>
        </pc:spChg>
        <pc:spChg chg="mod">
          <ac:chgData name="Rafael Meza" userId="4c6393f8-c2f8-438d-9dd9-4397ec8c9059" providerId="ADAL" clId="{F656D4E0-3027-2C4E-9E77-C0DF5CBC17EE}" dt="2022-11-06T19:37:24.620" v="432"/>
          <ac:spMkLst>
            <pc:docMk/>
            <pc:sldMk cId="2603505796" sldId="362"/>
            <ac:spMk id="179" creationId="{9434F807-83B1-10DB-79DE-39E72C086F34}"/>
          </ac:spMkLst>
        </pc:spChg>
        <pc:spChg chg="mod">
          <ac:chgData name="Rafael Meza" userId="4c6393f8-c2f8-438d-9dd9-4397ec8c9059" providerId="ADAL" clId="{F656D4E0-3027-2C4E-9E77-C0DF5CBC17EE}" dt="2022-11-06T19:37:24.620" v="432"/>
          <ac:spMkLst>
            <pc:docMk/>
            <pc:sldMk cId="2603505796" sldId="362"/>
            <ac:spMk id="180" creationId="{B10FD3BF-AB69-79E5-9211-F8262E4228FB}"/>
          </ac:spMkLst>
        </pc:spChg>
        <pc:spChg chg="mod">
          <ac:chgData name="Rafael Meza" userId="4c6393f8-c2f8-438d-9dd9-4397ec8c9059" providerId="ADAL" clId="{F656D4E0-3027-2C4E-9E77-C0DF5CBC17EE}" dt="2022-11-06T19:37:24.620" v="432"/>
          <ac:spMkLst>
            <pc:docMk/>
            <pc:sldMk cId="2603505796" sldId="362"/>
            <ac:spMk id="181" creationId="{DA5C4794-1645-59E2-3C7C-C20149C3C3F6}"/>
          </ac:spMkLst>
        </pc:spChg>
        <pc:spChg chg="mod">
          <ac:chgData name="Rafael Meza" userId="4c6393f8-c2f8-438d-9dd9-4397ec8c9059" providerId="ADAL" clId="{F656D4E0-3027-2C4E-9E77-C0DF5CBC17EE}" dt="2022-11-06T19:37:24.620" v="432"/>
          <ac:spMkLst>
            <pc:docMk/>
            <pc:sldMk cId="2603505796" sldId="362"/>
            <ac:spMk id="182" creationId="{C87DF300-E038-E309-6CAC-1E89A8A261BF}"/>
          </ac:spMkLst>
        </pc:spChg>
        <pc:spChg chg="mod">
          <ac:chgData name="Rafael Meza" userId="4c6393f8-c2f8-438d-9dd9-4397ec8c9059" providerId="ADAL" clId="{F656D4E0-3027-2C4E-9E77-C0DF5CBC17EE}" dt="2022-11-06T19:37:24.620" v="432"/>
          <ac:spMkLst>
            <pc:docMk/>
            <pc:sldMk cId="2603505796" sldId="362"/>
            <ac:spMk id="183" creationId="{CAE05D64-7FD8-A532-94F1-AE95276EAC4F}"/>
          </ac:spMkLst>
        </pc:spChg>
        <pc:spChg chg="mod">
          <ac:chgData name="Rafael Meza" userId="4c6393f8-c2f8-438d-9dd9-4397ec8c9059" providerId="ADAL" clId="{F656D4E0-3027-2C4E-9E77-C0DF5CBC17EE}" dt="2022-11-06T19:37:24.620" v="432"/>
          <ac:spMkLst>
            <pc:docMk/>
            <pc:sldMk cId="2603505796" sldId="362"/>
            <ac:spMk id="184" creationId="{3A33886F-D014-96CA-D3A3-CF5C6785F670}"/>
          </ac:spMkLst>
        </pc:spChg>
        <pc:spChg chg="mod">
          <ac:chgData name="Rafael Meza" userId="4c6393f8-c2f8-438d-9dd9-4397ec8c9059" providerId="ADAL" clId="{F656D4E0-3027-2C4E-9E77-C0DF5CBC17EE}" dt="2022-11-06T19:37:24.620" v="432"/>
          <ac:spMkLst>
            <pc:docMk/>
            <pc:sldMk cId="2603505796" sldId="362"/>
            <ac:spMk id="185" creationId="{47FF5650-2DB2-F275-433E-3624D8C145C5}"/>
          </ac:spMkLst>
        </pc:spChg>
        <pc:spChg chg="mod">
          <ac:chgData name="Rafael Meza" userId="4c6393f8-c2f8-438d-9dd9-4397ec8c9059" providerId="ADAL" clId="{F656D4E0-3027-2C4E-9E77-C0DF5CBC17EE}" dt="2022-11-06T19:37:24.620" v="432"/>
          <ac:spMkLst>
            <pc:docMk/>
            <pc:sldMk cId="2603505796" sldId="362"/>
            <ac:spMk id="186" creationId="{B5ECA01A-7173-1FD3-9772-A80CEBFBED57}"/>
          </ac:spMkLst>
        </pc:spChg>
        <pc:spChg chg="mod">
          <ac:chgData name="Rafael Meza" userId="4c6393f8-c2f8-438d-9dd9-4397ec8c9059" providerId="ADAL" clId="{F656D4E0-3027-2C4E-9E77-C0DF5CBC17EE}" dt="2022-11-06T19:37:24.620" v="432"/>
          <ac:spMkLst>
            <pc:docMk/>
            <pc:sldMk cId="2603505796" sldId="362"/>
            <ac:spMk id="187" creationId="{35E57E6D-4477-12B1-B2C7-B8EF0B2D113D}"/>
          </ac:spMkLst>
        </pc:spChg>
        <pc:spChg chg="mod">
          <ac:chgData name="Rafael Meza" userId="4c6393f8-c2f8-438d-9dd9-4397ec8c9059" providerId="ADAL" clId="{F656D4E0-3027-2C4E-9E77-C0DF5CBC17EE}" dt="2022-11-06T19:37:24.620" v="432"/>
          <ac:spMkLst>
            <pc:docMk/>
            <pc:sldMk cId="2603505796" sldId="362"/>
            <ac:spMk id="188" creationId="{26ED8B5F-4369-0ACE-32D6-62B4ED77DDBE}"/>
          </ac:spMkLst>
        </pc:spChg>
        <pc:spChg chg="mod">
          <ac:chgData name="Rafael Meza" userId="4c6393f8-c2f8-438d-9dd9-4397ec8c9059" providerId="ADAL" clId="{F656D4E0-3027-2C4E-9E77-C0DF5CBC17EE}" dt="2022-11-06T19:37:24.620" v="432"/>
          <ac:spMkLst>
            <pc:docMk/>
            <pc:sldMk cId="2603505796" sldId="362"/>
            <ac:spMk id="189" creationId="{4B721559-B273-6B87-3451-3C1238EB6B0C}"/>
          </ac:spMkLst>
        </pc:spChg>
        <pc:spChg chg="mod">
          <ac:chgData name="Rafael Meza" userId="4c6393f8-c2f8-438d-9dd9-4397ec8c9059" providerId="ADAL" clId="{F656D4E0-3027-2C4E-9E77-C0DF5CBC17EE}" dt="2022-11-06T19:37:24.620" v="432"/>
          <ac:spMkLst>
            <pc:docMk/>
            <pc:sldMk cId="2603505796" sldId="362"/>
            <ac:spMk id="190" creationId="{BA8B1C0D-0ED4-178A-080C-8F2C3A871AB9}"/>
          </ac:spMkLst>
        </pc:spChg>
        <pc:spChg chg="mod">
          <ac:chgData name="Rafael Meza" userId="4c6393f8-c2f8-438d-9dd9-4397ec8c9059" providerId="ADAL" clId="{F656D4E0-3027-2C4E-9E77-C0DF5CBC17EE}" dt="2022-11-06T19:37:24.620" v="432"/>
          <ac:spMkLst>
            <pc:docMk/>
            <pc:sldMk cId="2603505796" sldId="362"/>
            <ac:spMk id="191" creationId="{8A718287-F55A-3DE1-29F7-207AB264484A}"/>
          </ac:spMkLst>
        </pc:spChg>
        <pc:spChg chg="mod">
          <ac:chgData name="Rafael Meza" userId="4c6393f8-c2f8-438d-9dd9-4397ec8c9059" providerId="ADAL" clId="{F656D4E0-3027-2C4E-9E77-C0DF5CBC17EE}" dt="2022-11-06T19:37:24.620" v="432"/>
          <ac:spMkLst>
            <pc:docMk/>
            <pc:sldMk cId="2603505796" sldId="362"/>
            <ac:spMk id="192" creationId="{7EB6127C-636D-1E04-75EA-CA40C23CA80B}"/>
          </ac:spMkLst>
        </pc:spChg>
        <pc:spChg chg="mod">
          <ac:chgData name="Rafael Meza" userId="4c6393f8-c2f8-438d-9dd9-4397ec8c9059" providerId="ADAL" clId="{F656D4E0-3027-2C4E-9E77-C0DF5CBC17EE}" dt="2022-11-06T19:37:24.620" v="432"/>
          <ac:spMkLst>
            <pc:docMk/>
            <pc:sldMk cId="2603505796" sldId="362"/>
            <ac:spMk id="193" creationId="{5369384F-20EF-F199-B16B-9699D7B53559}"/>
          </ac:spMkLst>
        </pc:spChg>
        <pc:spChg chg="mod">
          <ac:chgData name="Rafael Meza" userId="4c6393f8-c2f8-438d-9dd9-4397ec8c9059" providerId="ADAL" clId="{F656D4E0-3027-2C4E-9E77-C0DF5CBC17EE}" dt="2022-11-06T19:37:24.620" v="432"/>
          <ac:spMkLst>
            <pc:docMk/>
            <pc:sldMk cId="2603505796" sldId="362"/>
            <ac:spMk id="194" creationId="{E8C17A3A-0E44-A4C8-F038-060B7CFCF4DD}"/>
          </ac:spMkLst>
        </pc:spChg>
        <pc:spChg chg="mod">
          <ac:chgData name="Rafael Meza" userId="4c6393f8-c2f8-438d-9dd9-4397ec8c9059" providerId="ADAL" clId="{F656D4E0-3027-2C4E-9E77-C0DF5CBC17EE}" dt="2022-11-06T19:37:24.620" v="432"/>
          <ac:spMkLst>
            <pc:docMk/>
            <pc:sldMk cId="2603505796" sldId="362"/>
            <ac:spMk id="195" creationId="{D58A298C-2840-5917-7547-39133B99ADDD}"/>
          </ac:spMkLst>
        </pc:spChg>
        <pc:spChg chg="mod">
          <ac:chgData name="Rafael Meza" userId="4c6393f8-c2f8-438d-9dd9-4397ec8c9059" providerId="ADAL" clId="{F656D4E0-3027-2C4E-9E77-C0DF5CBC17EE}" dt="2022-11-06T19:37:24.620" v="432"/>
          <ac:spMkLst>
            <pc:docMk/>
            <pc:sldMk cId="2603505796" sldId="362"/>
            <ac:spMk id="196" creationId="{AED93EC2-C8A5-C10F-32C2-82D82832EBC4}"/>
          </ac:spMkLst>
        </pc:spChg>
        <pc:spChg chg="mod">
          <ac:chgData name="Rafael Meza" userId="4c6393f8-c2f8-438d-9dd9-4397ec8c9059" providerId="ADAL" clId="{F656D4E0-3027-2C4E-9E77-C0DF5CBC17EE}" dt="2022-11-06T19:37:24.620" v="432"/>
          <ac:spMkLst>
            <pc:docMk/>
            <pc:sldMk cId="2603505796" sldId="362"/>
            <ac:spMk id="197" creationId="{72638DBE-1E61-C8CE-EC4A-2E8216EBFA37}"/>
          </ac:spMkLst>
        </pc:spChg>
        <pc:grpChg chg="add del mod">
          <ac:chgData name="Rafael Meza" userId="4c6393f8-c2f8-438d-9dd9-4397ec8c9059" providerId="ADAL" clId="{F656D4E0-3027-2C4E-9E77-C0DF5CBC17EE}" dt="2022-11-06T19:27:34.706" v="350" actId="478"/>
          <ac:grpSpMkLst>
            <pc:docMk/>
            <pc:sldMk cId="2603505796" sldId="362"/>
            <ac:grpSpMk id="21" creationId="{86467286-5EDC-B6AF-4FFE-ED43B9CB413F}"/>
          </ac:grpSpMkLst>
        </pc:grpChg>
        <pc:grpChg chg="add del mod">
          <ac:chgData name="Rafael Meza" userId="4c6393f8-c2f8-438d-9dd9-4397ec8c9059" providerId="ADAL" clId="{F656D4E0-3027-2C4E-9E77-C0DF5CBC17EE}" dt="2022-11-06T19:27:34.296" v="349" actId="478"/>
          <ac:grpSpMkLst>
            <pc:docMk/>
            <pc:sldMk cId="2603505796" sldId="362"/>
            <ac:grpSpMk id="22" creationId="{C1CFAEA9-945C-C3CB-470E-52644D437672}"/>
          </ac:grpSpMkLst>
        </pc:grpChg>
        <pc:grpChg chg="add del mod">
          <ac:chgData name="Rafael Meza" userId="4c6393f8-c2f8-438d-9dd9-4397ec8c9059" providerId="ADAL" clId="{F656D4E0-3027-2C4E-9E77-C0DF5CBC17EE}" dt="2022-11-06T19:27:35.215" v="351" actId="478"/>
          <ac:grpSpMkLst>
            <pc:docMk/>
            <pc:sldMk cId="2603505796" sldId="362"/>
            <ac:grpSpMk id="25" creationId="{75E01120-1E3E-B113-25D5-9764D3426D05}"/>
          </ac:grpSpMkLst>
        </pc:grpChg>
        <pc:grpChg chg="add del mod">
          <ac:chgData name="Rafael Meza" userId="4c6393f8-c2f8-438d-9dd9-4397ec8c9059" providerId="ADAL" clId="{F656D4E0-3027-2C4E-9E77-C0DF5CBC17EE}" dt="2022-11-06T19:27:37.484" v="352" actId="21"/>
          <ac:grpSpMkLst>
            <pc:docMk/>
            <pc:sldMk cId="2603505796" sldId="362"/>
            <ac:grpSpMk id="28" creationId="{68F33DE5-3AC1-B7D2-7AB0-AF167DEE31E3}"/>
          </ac:grpSpMkLst>
        </pc:grpChg>
        <pc:grpChg chg="add mod">
          <ac:chgData name="Rafael Meza" userId="4c6393f8-c2f8-438d-9dd9-4397ec8c9059" providerId="ADAL" clId="{F656D4E0-3027-2C4E-9E77-C0DF5CBC17EE}" dt="2022-11-06T19:29:18.711" v="367" actId="164"/>
          <ac:grpSpMkLst>
            <pc:docMk/>
            <pc:sldMk cId="2603505796" sldId="362"/>
            <ac:grpSpMk id="34" creationId="{57EBC40E-D214-F67D-ADA1-BB3D9AFF47C6}"/>
          </ac:grpSpMkLst>
        </pc:grpChg>
        <pc:grpChg chg="add del mod">
          <ac:chgData name="Rafael Meza" userId="4c6393f8-c2f8-438d-9dd9-4397ec8c9059" providerId="ADAL" clId="{F656D4E0-3027-2C4E-9E77-C0DF5CBC17EE}" dt="2022-11-06T19:25:43.049" v="324" actId="478"/>
          <ac:grpSpMkLst>
            <pc:docMk/>
            <pc:sldMk cId="2603505796" sldId="362"/>
            <ac:grpSpMk id="35" creationId="{88EBE757-02D4-22F6-FCB6-5231AADEC387}"/>
          </ac:grpSpMkLst>
        </pc:grpChg>
        <pc:grpChg chg="add del mod">
          <ac:chgData name="Rafael Meza" userId="4c6393f8-c2f8-438d-9dd9-4397ec8c9059" providerId="ADAL" clId="{F656D4E0-3027-2C4E-9E77-C0DF5CBC17EE}" dt="2022-11-06T19:25:43.744" v="325" actId="478"/>
          <ac:grpSpMkLst>
            <pc:docMk/>
            <pc:sldMk cId="2603505796" sldId="362"/>
            <ac:grpSpMk id="38" creationId="{B00D36E6-FEED-CF7C-32D8-00BA7EA44E22}"/>
          </ac:grpSpMkLst>
        </pc:grpChg>
        <pc:grpChg chg="add mod">
          <ac:chgData name="Rafael Meza" userId="4c6393f8-c2f8-438d-9dd9-4397ec8c9059" providerId="ADAL" clId="{F656D4E0-3027-2C4E-9E77-C0DF5CBC17EE}" dt="2022-11-06T19:29:18.711" v="367" actId="164"/>
          <ac:grpSpMkLst>
            <pc:docMk/>
            <pc:sldMk cId="2603505796" sldId="362"/>
            <ac:grpSpMk id="41" creationId="{B7F6C08B-84C5-2EC4-40B3-79A6C622BA1D}"/>
          </ac:grpSpMkLst>
        </pc:grpChg>
        <pc:grpChg chg="add mod">
          <ac:chgData name="Rafael Meza" userId="4c6393f8-c2f8-438d-9dd9-4397ec8c9059" providerId="ADAL" clId="{F656D4E0-3027-2C4E-9E77-C0DF5CBC17EE}" dt="2022-11-06T19:29:18.711" v="367" actId="164"/>
          <ac:grpSpMkLst>
            <pc:docMk/>
            <pc:sldMk cId="2603505796" sldId="362"/>
            <ac:grpSpMk id="44" creationId="{C7D9C6BC-C5CC-38AD-CA77-62309DE610A0}"/>
          </ac:grpSpMkLst>
        </pc:grpChg>
        <pc:grpChg chg="add mod">
          <ac:chgData name="Rafael Meza" userId="4c6393f8-c2f8-438d-9dd9-4397ec8c9059" providerId="ADAL" clId="{F656D4E0-3027-2C4E-9E77-C0DF5CBC17EE}" dt="2022-11-06T19:29:18.711" v="367" actId="164"/>
          <ac:grpSpMkLst>
            <pc:docMk/>
            <pc:sldMk cId="2603505796" sldId="362"/>
            <ac:grpSpMk id="47" creationId="{B527CABC-103B-27AC-51BB-F9E3CF976D45}"/>
          </ac:grpSpMkLst>
        </pc:grpChg>
        <pc:grpChg chg="add mod">
          <ac:chgData name="Rafael Meza" userId="4c6393f8-c2f8-438d-9dd9-4397ec8c9059" providerId="ADAL" clId="{F656D4E0-3027-2C4E-9E77-C0DF5CBC17EE}" dt="2022-11-06T19:29:18.711" v="367" actId="164"/>
          <ac:grpSpMkLst>
            <pc:docMk/>
            <pc:sldMk cId="2603505796" sldId="362"/>
            <ac:grpSpMk id="52" creationId="{5D890E6A-D03E-53D9-260C-B3F8B7912E42}"/>
          </ac:grpSpMkLst>
        </pc:grpChg>
        <pc:grpChg chg="add mod">
          <ac:chgData name="Rafael Meza" userId="4c6393f8-c2f8-438d-9dd9-4397ec8c9059" providerId="ADAL" clId="{F656D4E0-3027-2C4E-9E77-C0DF5CBC17EE}" dt="2022-11-06T19:29:18.711" v="367" actId="164"/>
          <ac:grpSpMkLst>
            <pc:docMk/>
            <pc:sldMk cId="2603505796" sldId="362"/>
            <ac:grpSpMk id="55" creationId="{97EF97F6-7390-3FE5-BFF4-664DF8074CCD}"/>
          </ac:grpSpMkLst>
        </pc:grpChg>
        <pc:grpChg chg="add mod">
          <ac:chgData name="Rafael Meza" userId="4c6393f8-c2f8-438d-9dd9-4397ec8c9059" providerId="ADAL" clId="{F656D4E0-3027-2C4E-9E77-C0DF5CBC17EE}" dt="2022-11-06T19:29:18.711" v="367" actId="164"/>
          <ac:grpSpMkLst>
            <pc:docMk/>
            <pc:sldMk cId="2603505796" sldId="362"/>
            <ac:grpSpMk id="58" creationId="{6ECEB168-A963-E4CE-2449-DE3F0EAA53B3}"/>
          </ac:grpSpMkLst>
        </pc:grpChg>
        <pc:grpChg chg="add mod">
          <ac:chgData name="Rafael Meza" userId="4c6393f8-c2f8-438d-9dd9-4397ec8c9059" providerId="ADAL" clId="{F656D4E0-3027-2C4E-9E77-C0DF5CBC17EE}" dt="2022-11-06T19:29:18.711" v="367" actId="164"/>
          <ac:grpSpMkLst>
            <pc:docMk/>
            <pc:sldMk cId="2603505796" sldId="362"/>
            <ac:grpSpMk id="61" creationId="{944A0B63-31DC-5B08-B452-2E13A8ED292B}"/>
          </ac:grpSpMkLst>
        </pc:grpChg>
        <pc:grpChg chg="add mod topLvl">
          <ac:chgData name="Rafael Meza" userId="4c6393f8-c2f8-438d-9dd9-4397ec8c9059" providerId="ADAL" clId="{F656D4E0-3027-2C4E-9E77-C0DF5CBC17EE}" dt="2022-11-06T19:33:23.917" v="395" actId="164"/>
          <ac:grpSpMkLst>
            <pc:docMk/>
            <pc:sldMk cId="2603505796" sldId="362"/>
            <ac:grpSpMk id="64" creationId="{F55C15DB-2D74-18C4-F24E-C68C79E4ADF1}"/>
          </ac:grpSpMkLst>
        </pc:grpChg>
        <pc:grpChg chg="add mod topLvl">
          <ac:chgData name="Rafael Meza" userId="4c6393f8-c2f8-438d-9dd9-4397ec8c9059" providerId="ADAL" clId="{F656D4E0-3027-2C4E-9E77-C0DF5CBC17EE}" dt="2022-11-06T19:33:23.917" v="395" actId="164"/>
          <ac:grpSpMkLst>
            <pc:docMk/>
            <pc:sldMk cId="2603505796" sldId="362"/>
            <ac:grpSpMk id="67" creationId="{EA237EF2-848C-6644-2FEE-EB98AB180DDC}"/>
          </ac:grpSpMkLst>
        </pc:grpChg>
        <pc:grpChg chg="add del mod topLvl">
          <ac:chgData name="Rafael Meza" userId="4c6393f8-c2f8-438d-9dd9-4397ec8c9059" providerId="ADAL" clId="{F656D4E0-3027-2C4E-9E77-C0DF5CBC17EE}" dt="2022-11-06T19:31:53.772" v="385" actId="478"/>
          <ac:grpSpMkLst>
            <pc:docMk/>
            <pc:sldMk cId="2603505796" sldId="362"/>
            <ac:grpSpMk id="70" creationId="{1625078F-10DE-52E3-2853-44529D60A5E9}"/>
          </ac:grpSpMkLst>
        </pc:grpChg>
        <pc:grpChg chg="add mod topLvl">
          <ac:chgData name="Rafael Meza" userId="4c6393f8-c2f8-438d-9dd9-4397ec8c9059" providerId="ADAL" clId="{F656D4E0-3027-2C4E-9E77-C0DF5CBC17EE}" dt="2022-11-06T19:33:23.917" v="395" actId="164"/>
          <ac:grpSpMkLst>
            <pc:docMk/>
            <pc:sldMk cId="2603505796" sldId="362"/>
            <ac:grpSpMk id="73" creationId="{E752E9ED-668E-3C20-FBEE-2874D4514967}"/>
          </ac:grpSpMkLst>
        </pc:grpChg>
        <pc:grpChg chg="add del mod">
          <ac:chgData name="Rafael Meza" userId="4c6393f8-c2f8-438d-9dd9-4397ec8c9059" providerId="ADAL" clId="{F656D4E0-3027-2C4E-9E77-C0DF5CBC17EE}" dt="2022-11-06T19:31:06.818" v="376" actId="165"/>
          <ac:grpSpMkLst>
            <pc:docMk/>
            <pc:sldMk cId="2603505796" sldId="362"/>
            <ac:grpSpMk id="76" creationId="{61D2F4F2-2617-50B2-E611-DFCBE553D339}"/>
          </ac:grpSpMkLst>
        </pc:grpChg>
        <pc:grpChg chg="add del mod">
          <ac:chgData name="Rafael Meza" userId="4c6393f8-c2f8-438d-9dd9-4397ec8c9059" providerId="ADAL" clId="{F656D4E0-3027-2C4E-9E77-C0DF5CBC17EE}" dt="2022-11-06T19:29:25.960" v="368" actId="21"/>
          <ac:grpSpMkLst>
            <pc:docMk/>
            <pc:sldMk cId="2603505796" sldId="362"/>
            <ac:grpSpMk id="77" creationId="{73B68A77-1521-D69F-28C2-69664DA9CE87}"/>
          </ac:grpSpMkLst>
        </pc:grpChg>
        <pc:grpChg chg="add mod">
          <ac:chgData name="Rafael Meza" userId="4c6393f8-c2f8-438d-9dd9-4397ec8c9059" providerId="ADAL" clId="{F656D4E0-3027-2C4E-9E77-C0DF5CBC17EE}" dt="2022-11-06T19:33:23.917" v="395" actId="164"/>
          <ac:grpSpMkLst>
            <pc:docMk/>
            <pc:sldMk cId="2603505796" sldId="362"/>
            <ac:grpSpMk id="78" creationId="{C84E3F69-42E6-6E06-20FF-A44EA9DCC510}"/>
          </ac:grpSpMkLst>
        </pc:grpChg>
        <pc:grpChg chg="mod">
          <ac:chgData name="Rafael Meza" userId="4c6393f8-c2f8-438d-9dd9-4397ec8c9059" providerId="ADAL" clId="{F656D4E0-3027-2C4E-9E77-C0DF5CBC17EE}" dt="2022-11-06T19:29:26.644" v="369"/>
          <ac:grpSpMkLst>
            <pc:docMk/>
            <pc:sldMk cId="2603505796" sldId="362"/>
            <ac:grpSpMk id="79" creationId="{5412BBAD-1D9B-EBA2-FB5C-FB908C3048F4}"/>
          </ac:grpSpMkLst>
        </pc:grpChg>
        <pc:grpChg chg="mod">
          <ac:chgData name="Rafael Meza" userId="4c6393f8-c2f8-438d-9dd9-4397ec8c9059" providerId="ADAL" clId="{F656D4E0-3027-2C4E-9E77-C0DF5CBC17EE}" dt="2022-11-06T19:29:26.644" v="369"/>
          <ac:grpSpMkLst>
            <pc:docMk/>
            <pc:sldMk cId="2603505796" sldId="362"/>
            <ac:grpSpMk id="80" creationId="{F223968A-5DAA-8BE1-5FE4-7AAFCFDD6306}"/>
          </ac:grpSpMkLst>
        </pc:grpChg>
        <pc:grpChg chg="mod">
          <ac:chgData name="Rafael Meza" userId="4c6393f8-c2f8-438d-9dd9-4397ec8c9059" providerId="ADAL" clId="{F656D4E0-3027-2C4E-9E77-C0DF5CBC17EE}" dt="2022-11-06T19:29:26.644" v="369"/>
          <ac:grpSpMkLst>
            <pc:docMk/>
            <pc:sldMk cId="2603505796" sldId="362"/>
            <ac:grpSpMk id="81" creationId="{FA2D643D-66C7-6D9F-E2AD-087B72A446CF}"/>
          </ac:grpSpMkLst>
        </pc:grpChg>
        <pc:grpChg chg="mod">
          <ac:chgData name="Rafael Meza" userId="4c6393f8-c2f8-438d-9dd9-4397ec8c9059" providerId="ADAL" clId="{F656D4E0-3027-2C4E-9E77-C0DF5CBC17EE}" dt="2022-11-06T19:29:26.644" v="369"/>
          <ac:grpSpMkLst>
            <pc:docMk/>
            <pc:sldMk cId="2603505796" sldId="362"/>
            <ac:grpSpMk id="82" creationId="{86BEFE0F-A631-02C9-983C-F106D708427D}"/>
          </ac:grpSpMkLst>
        </pc:grpChg>
        <pc:grpChg chg="mod">
          <ac:chgData name="Rafael Meza" userId="4c6393f8-c2f8-438d-9dd9-4397ec8c9059" providerId="ADAL" clId="{F656D4E0-3027-2C4E-9E77-C0DF5CBC17EE}" dt="2022-11-06T19:29:26.644" v="369"/>
          <ac:grpSpMkLst>
            <pc:docMk/>
            <pc:sldMk cId="2603505796" sldId="362"/>
            <ac:grpSpMk id="85" creationId="{CD428E48-E75C-9EFB-E464-48FA0E0D6CED}"/>
          </ac:grpSpMkLst>
        </pc:grpChg>
        <pc:grpChg chg="mod">
          <ac:chgData name="Rafael Meza" userId="4c6393f8-c2f8-438d-9dd9-4397ec8c9059" providerId="ADAL" clId="{F656D4E0-3027-2C4E-9E77-C0DF5CBC17EE}" dt="2022-11-06T19:29:26.644" v="369"/>
          <ac:grpSpMkLst>
            <pc:docMk/>
            <pc:sldMk cId="2603505796" sldId="362"/>
            <ac:grpSpMk id="86" creationId="{C6AFB661-522B-736A-5F5B-1EFA7E6E5713}"/>
          </ac:grpSpMkLst>
        </pc:grpChg>
        <pc:grpChg chg="del mod">
          <ac:chgData name="Rafael Meza" userId="4c6393f8-c2f8-438d-9dd9-4397ec8c9059" providerId="ADAL" clId="{F656D4E0-3027-2C4E-9E77-C0DF5CBC17EE}" dt="2022-11-06T19:31:47" v="383" actId="478"/>
          <ac:grpSpMkLst>
            <pc:docMk/>
            <pc:sldMk cId="2603505796" sldId="362"/>
            <ac:grpSpMk id="87" creationId="{FC9E8CA7-72E1-EB8C-4ED8-48C1CD4476E7}"/>
          </ac:grpSpMkLst>
        </pc:grpChg>
        <pc:grpChg chg="mod">
          <ac:chgData name="Rafael Meza" userId="4c6393f8-c2f8-438d-9dd9-4397ec8c9059" providerId="ADAL" clId="{F656D4E0-3027-2C4E-9E77-C0DF5CBC17EE}" dt="2022-11-06T19:29:26.644" v="369"/>
          <ac:grpSpMkLst>
            <pc:docMk/>
            <pc:sldMk cId="2603505796" sldId="362"/>
            <ac:grpSpMk id="88" creationId="{09EF15B3-4C57-D14A-314C-173669623285}"/>
          </ac:grpSpMkLst>
        </pc:grpChg>
        <pc:grpChg chg="add mod">
          <ac:chgData name="Rafael Meza" userId="4c6393f8-c2f8-438d-9dd9-4397ec8c9059" providerId="ADAL" clId="{F656D4E0-3027-2C4E-9E77-C0DF5CBC17EE}" dt="2022-11-06T19:35:01.195" v="401" actId="164"/>
          <ac:grpSpMkLst>
            <pc:docMk/>
            <pc:sldMk cId="2603505796" sldId="362"/>
            <ac:grpSpMk id="108" creationId="{1DD63E83-EA91-458D-F424-8BF2F00789A6}"/>
          </ac:grpSpMkLst>
        </pc:grpChg>
        <pc:grpChg chg="add del mod">
          <ac:chgData name="Rafael Meza" userId="4c6393f8-c2f8-438d-9dd9-4397ec8c9059" providerId="ADAL" clId="{F656D4E0-3027-2C4E-9E77-C0DF5CBC17EE}" dt="2022-11-06T19:33:29.473" v="396" actId="21"/>
          <ac:grpSpMkLst>
            <pc:docMk/>
            <pc:sldMk cId="2603505796" sldId="362"/>
            <ac:grpSpMk id="111" creationId="{4779AFFB-D676-B152-8D9F-F8A810DE7588}"/>
          </ac:grpSpMkLst>
        </pc:grpChg>
        <pc:grpChg chg="add mod">
          <ac:chgData name="Rafael Meza" userId="4c6393f8-c2f8-438d-9dd9-4397ec8c9059" providerId="ADAL" clId="{F656D4E0-3027-2C4E-9E77-C0DF5CBC17EE}" dt="2022-11-06T19:35:01.195" v="401" actId="164"/>
          <ac:grpSpMkLst>
            <pc:docMk/>
            <pc:sldMk cId="2603505796" sldId="362"/>
            <ac:grpSpMk id="112" creationId="{1DD63848-4D83-7492-8B10-96E102DD4B61}"/>
          </ac:grpSpMkLst>
        </pc:grpChg>
        <pc:grpChg chg="mod">
          <ac:chgData name="Rafael Meza" userId="4c6393f8-c2f8-438d-9dd9-4397ec8c9059" providerId="ADAL" clId="{F656D4E0-3027-2C4E-9E77-C0DF5CBC17EE}" dt="2022-11-06T19:34:59.153" v="400" actId="164"/>
          <ac:grpSpMkLst>
            <pc:docMk/>
            <pc:sldMk cId="2603505796" sldId="362"/>
            <ac:grpSpMk id="113" creationId="{66A2A4C8-AE60-2B2B-514F-DDE829C15263}"/>
          </ac:grpSpMkLst>
        </pc:grpChg>
        <pc:grpChg chg="mod">
          <ac:chgData name="Rafael Meza" userId="4c6393f8-c2f8-438d-9dd9-4397ec8c9059" providerId="ADAL" clId="{F656D4E0-3027-2C4E-9E77-C0DF5CBC17EE}" dt="2022-11-06T19:34:59.153" v="400" actId="164"/>
          <ac:grpSpMkLst>
            <pc:docMk/>
            <pc:sldMk cId="2603505796" sldId="362"/>
            <ac:grpSpMk id="114" creationId="{43CFE443-019A-BCAB-C13D-8D662D5AEAB9}"/>
          </ac:grpSpMkLst>
        </pc:grpChg>
        <pc:grpChg chg="mod">
          <ac:chgData name="Rafael Meza" userId="4c6393f8-c2f8-438d-9dd9-4397ec8c9059" providerId="ADAL" clId="{F656D4E0-3027-2C4E-9E77-C0DF5CBC17EE}" dt="2022-11-06T19:34:59.153" v="400" actId="164"/>
          <ac:grpSpMkLst>
            <pc:docMk/>
            <pc:sldMk cId="2603505796" sldId="362"/>
            <ac:grpSpMk id="115" creationId="{F5682652-1F3C-E542-D311-EEC162472772}"/>
          </ac:grpSpMkLst>
        </pc:grpChg>
        <pc:grpChg chg="mod">
          <ac:chgData name="Rafael Meza" userId="4c6393f8-c2f8-438d-9dd9-4397ec8c9059" providerId="ADAL" clId="{F656D4E0-3027-2C4E-9E77-C0DF5CBC17EE}" dt="2022-11-06T19:34:59.153" v="400" actId="164"/>
          <ac:grpSpMkLst>
            <pc:docMk/>
            <pc:sldMk cId="2603505796" sldId="362"/>
            <ac:grpSpMk id="116" creationId="{EE59B8A5-9124-08C7-8AD4-F55BCDF49DD0}"/>
          </ac:grpSpMkLst>
        </pc:grpChg>
        <pc:grpChg chg="mod">
          <ac:chgData name="Rafael Meza" userId="4c6393f8-c2f8-438d-9dd9-4397ec8c9059" providerId="ADAL" clId="{F656D4E0-3027-2C4E-9E77-C0DF5CBC17EE}" dt="2022-11-06T19:34:59.153" v="400" actId="164"/>
          <ac:grpSpMkLst>
            <pc:docMk/>
            <pc:sldMk cId="2603505796" sldId="362"/>
            <ac:grpSpMk id="119" creationId="{7BAC1BC5-DAE5-E68E-2058-13B923036DF8}"/>
          </ac:grpSpMkLst>
        </pc:grpChg>
        <pc:grpChg chg="mod">
          <ac:chgData name="Rafael Meza" userId="4c6393f8-c2f8-438d-9dd9-4397ec8c9059" providerId="ADAL" clId="{F656D4E0-3027-2C4E-9E77-C0DF5CBC17EE}" dt="2022-11-06T19:34:59.153" v="400" actId="164"/>
          <ac:grpSpMkLst>
            <pc:docMk/>
            <pc:sldMk cId="2603505796" sldId="362"/>
            <ac:grpSpMk id="120" creationId="{89D7F150-BA22-B4E2-8116-B86B7E8092B5}"/>
          </ac:grpSpMkLst>
        </pc:grpChg>
        <pc:grpChg chg="mod">
          <ac:chgData name="Rafael Meza" userId="4c6393f8-c2f8-438d-9dd9-4397ec8c9059" providerId="ADAL" clId="{F656D4E0-3027-2C4E-9E77-C0DF5CBC17EE}" dt="2022-11-06T19:34:59.153" v="400" actId="164"/>
          <ac:grpSpMkLst>
            <pc:docMk/>
            <pc:sldMk cId="2603505796" sldId="362"/>
            <ac:grpSpMk id="121" creationId="{91254AF7-C052-AEB1-F5EC-1F69F97F7883}"/>
          </ac:grpSpMkLst>
        </pc:grpChg>
        <pc:grpChg chg="mod">
          <ac:chgData name="Rafael Meza" userId="4c6393f8-c2f8-438d-9dd9-4397ec8c9059" providerId="ADAL" clId="{F656D4E0-3027-2C4E-9E77-C0DF5CBC17EE}" dt="2022-11-06T19:34:59.153" v="400" actId="164"/>
          <ac:grpSpMkLst>
            <pc:docMk/>
            <pc:sldMk cId="2603505796" sldId="362"/>
            <ac:grpSpMk id="122" creationId="{206D032E-A31D-6F4D-FB0C-08501310B155}"/>
          </ac:grpSpMkLst>
        </pc:grpChg>
        <pc:grpChg chg="mod">
          <ac:chgData name="Rafael Meza" userId="4c6393f8-c2f8-438d-9dd9-4397ec8c9059" providerId="ADAL" clId="{F656D4E0-3027-2C4E-9E77-C0DF5CBC17EE}" dt="2022-11-06T19:34:59.153" v="400" actId="164"/>
          <ac:grpSpMkLst>
            <pc:docMk/>
            <pc:sldMk cId="2603505796" sldId="362"/>
            <ac:grpSpMk id="125" creationId="{5D51551E-92B4-0A5F-F978-70D23C071DD8}"/>
          </ac:grpSpMkLst>
        </pc:grpChg>
        <pc:grpChg chg="mod">
          <ac:chgData name="Rafael Meza" userId="4c6393f8-c2f8-438d-9dd9-4397ec8c9059" providerId="ADAL" clId="{F656D4E0-3027-2C4E-9E77-C0DF5CBC17EE}" dt="2022-11-06T19:34:59.153" v="400" actId="164"/>
          <ac:grpSpMkLst>
            <pc:docMk/>
            <pc:sldMk cId="2603505796" sldId="362"/>
            <ac:grpSpMk id="126" creationId="{B2516566-A190-4BFB-8500-36B28E807FAE}"/>
          </ac:grpSpMkLst>
        </pc:grpChg>
        <pc:grpChg chg="mod">
          <ac:chgData name="Rafael Meza" userId="4c6393f8-c2f8-438d-9dd9-4397ec8c9059" providerId="ADAL" clId="{F656D4E0-3027-2C4E-9E77-C0DF5CBC17EE}" dt="2022-11-06T19:34:59.153" v="400" actId="164"/>
          <ac:grpSpMkLst>
            <pc:docMk/>
            <pc:sldMk cId="2603505796" sldId="362"/>
            <ac:grpSpMk id="127" creationId="{213F2330-989F-4CB7-5225-DFC564111036}"/>
          </ac:grpSpMkLst>
        </pc:grpChg>
        <pc:grpChg chg="add mod">
          <ac:chgData name="Rafael Meza" userId="4c6393f8-c2f8-438d-9dd9-4397ec8c9059" providerId="ADAL" clId="{F656D4E0-3027-2C4E-9E77-C0DF5CBC17EE}" dt="2022-11-06T19:36:15.761" v="422" actId="164"/>
          <ac:grpSpMkLst>
            <pc:docMk/>
            <pc:sldMk cId="2603505796" sldId="362"/>
            <ac:grpSpMk id="148" creationId="{427230CE-AECB-FFD9-01B1-922464624578}"/>
          </ac:grpSpMkLst>
        </pc:grpChg>
        <pc:grpChg chg="add del mod">
          <ac:chgData name="Rafael Meza" userId="4c6393f8-c2f8-438d-9dd9-4397ec8c9059" providerId="ADAL" clId="{F656D4E0-3027-2C4E-9E77-C0DF5CBC17EE}" dt="2022-11-06T19:37:24.056" v="431" actId="21"/>
          <ac:grpSpMkLst>
            <pc:docMk/>
            <pc:sldMk cId="2603505796" sldId="362"/>
            <ac:grpSpMk id="153" creationId="{D37A840A-660A-E378-3EB8-DB7F292FAF43}"/>
          </ac:grpSpMkLst>
        </pc:grpChg>
        <pc:grpChg chg="add del mod">
          <ac:chgData name="Rafael Meza" userId="4c6393f8-c2f8-438d-9dd9-4397ec8c9059" providerId="ADAL" clId="{F656D4E0-3027-2C4E-9E77-C0DF5CBC17EE}" dt="2022-11-06T19:38:34.276" v="447" actId="478"/>
          <ac:grpSpMkLst>
            <pc:docMk/>
            <pc:sldMk cId="2603505796" sldId="362"/>
            <ac:grpSpMk id="155" creationId="{5D2CC2C5-58A5-5A1E-0F0E-9BF083525DBC}"/>
          </ac:grpSpMkLst>
        </pc:grpChg>
        <pc:grpChg chg="del mod topLvl">
          <ac:chgData name="Rafael Meza" userId="4c6393f8-c2f8-438d-9dd9-4397ec8c9059" providerId="ADAL" clId="{F656D4E0-3027-2C4E-9E77-C0DF5CBC17EE}" dt="2022-11-06T19:38:38.992" v="448" actId="21"/>
          <ac:grpSpMkLst>
            <pc:docMk/>
            <pc:sldMk cId="2603505796" sldId="362"/>
            <ac:grpSpMk id="156" creationId="{80E78947-DE0A-039D-FB0D-9D1B0A139DC1}"/>
          </ac:grpSpMkLst>
        </pc:grpChg>
        <pc:grpChg chg="mod">
          <ac:chgData name="Rafael Meza" userId="4c6393f8-c2f8-438d-9dd9-4397ec8c9059" providerId="ADAL" clId="{F656D4E0-3027-2C4E-9E77-C0DF5CBC17EE}" dt="2022-11-06T19:37:24.620" v="432"/>
          <ac:grpSpMkLst>
            <pc:docMk/>
            <pc:sldMk cId="2603505796" sldId="362"/>
            <ac:grpSpMk id="159" creationId="{6C095D6C-C44C-2636-E45C-0A4BA10C437A}"/>
          </ac:grpSpMkLst>
        </pc:grpChg>
        <pc:grpChg chg="mod">
          <ac:chgData name="Rafael Meza" userId="4c6393f8-c2f8-438d-9dd9-4397ec8c9059" providerId="ADAL" clId="{F656D4E0-3027-2C4E-9E77-C0DF5CBC17EE}" dt="2022-11-06T19:37:24.620" v="432"/>
          <ac:grpSpMkLst>
            <pc:docMk/>
            <pc:sldMk cId="2603505796" sldId="362"/>
            <ac:grpSpMk id="160" creationId="{9321C388-7249-F12E-7502-FF4E58AFE671}"/>
          </ac:grpSpMkLst>
        </pc:grpChg>
        <pc:grpChg chg="mod">
          <ac:chgData name="Rafael Meza" userId="4c6393f8-c2f8-438d-9dd9-4397ec8c9059" providerId="ADAL" clId="{F656D4E0-3027-2C4E-9E77-C0DF5CBC17EE}" dt="2022-11-06T19:37:24.620" v="432"/>
          <ac:grpSpMkLst>
            <pc:docMk/>
            <pc:sldMk cId="2603505796" sldId="362"/>
            <ac:grpSpMk id="161" creationId="{FA8D2530-6D81-452F-6C79-DCAECFF2754A}"/>
          </ac:grpSpMkLst>
        </pc:grpChg>
        <pc:grpChg chg="mod">
          <ac:chgData name="Rafael Meza" userId="4c6393f8-c2f8-438d-9dd9-4397ec8c9059" providerId="ADAL" clId="{F656D4E0-3027-2C4E-9E77-C0DF5CBC17EE}" dt="2022-11-06T19:37:24.620" v="432"/>
          <ac:grpSpMkLst>
            <pc:docMk/>
            <pc:sldMk cId="2603505796" sldId="362"/>
            <ac:grpSpMk id="162" creationId="{DC92BB7C-FFED-4C5B-5CD8-44E7220AA468}"/>
          </ac:grpSpMkLst>
        </pc:grpChg>
        <pc:grpChg chg="mod">
          <ac:chgData name="Rafael Meza" userId="4c6393f8-c2f8-438d-9dd9-4397ec8c9059" providerId="ADAL" clId="{F656D4E0-3027-2C4E-9E77-C0DF5CBC17EE}" dt="2022-11-06T19:37:24.620" v="432"/>
          <ac:grpSpMkLst>
            <pc:docMk/>
            <pc:sldMk cId="2603505796" sldId="362"/>
            <ac:grpSpMk id="163" creationId="{1947055C-3C03-1035-46D3-0A95A714940B}"/>
          </ac:grpSpMkLst>
        </pc:grpChg>
        <pc:grpChg chg="mod">
          <ac:chgData name="Rafael Meza" userId="4c6393f8-c2f8-438d-9dd9-4397ec8c9059" providerId="ADAL" clId="{F656D4E0-3027-2C4E-9E77-C0DF5CBC17EE}" dt="2022-11-06T19:37:24.620" v="432"/>
          <ac:grpSpMkLst>
            <pc:docMk/>
            <pc:sldMk cId="2603505796" sldId="362"/>
            <ac:grpSpMk id="164" creationId="{3432CC66-ACD7-3EAF-67D2-124F840E2182}"/>
          </ac:grpSpMkLst>
        </pc:grpChg>
        <pc:grpChg chg="mod">
          <ac:chgData name="Rafael Meza" userId="4c6393f8-c2f8-438d-9dd9-4397ec8c9059" providerId="ADAL" clId="{F656D4E0-3027-2C4E-9E77-C0DF5CBC17EE}" dt="2022-11-06T19:37:24.620" v="432"/>
          <ac:grpSpMkLst>
            <pc:docMk/>
            <pc:sldMk cId="2603505796" sldId="362"/>
            <ac:grpSpMk id="167" creationId="{4DC688C4-1F1C-BD3F-1E24-B4E1F02649DC}"/>
          </ac:grpSpMkLst>
        </pc:grpChg>
        <pc:grpChg chg="mod">
          <ac:chgData name="Rafael Meza" userId="4c6393f8-c2f8-438d-9dd9-4397ec8c9059" providerId="ADAL" clId="{F656D4E0-3027-2C4E-9E77-C0DF5CBC17EE}" dt="2022-11-06T19:37:24.620" v="432"/>
          <ac:grpSpMkLst>
            <pc:docMk/>
            <pc:sldMk cId="2603505796" sldId="362"/>
            <ac:grpSpMk id="168" creationId="{18AA3FCB-246D-61E0-0D2D-2A8330AB11B3}"/>
          </ac:grpSpMkLst>
        </pc:grpChg>
        <pc:grpChg chg="mod">
          <ac:chgData name="Rafael Meza" userId="4c6393f8-c2f8-438d-9dd9-4397ec8c9059" providerId="ADAL" clId="{F656D4E0-3027-2C4E-9E77-C0DF5CBC17EE}" dt="2022-11-06T19:37:24.620" v="432"/>
          <ac:grpSpMkLst>
            <pc:docMk/>
            <pc:sldMk cId="2603505796" sldId="362"/>
            <ac:grpSpMk id="169" creationId="{E1851AE3-99ED-41D4-3243-A00FCB9869FB}"/>
          </ac:grpSpMkLst>
        </pc:grpChg>
        <pc:grpChg chg="mod">
          <ac:chgData name="Rafael Meza" userId="4c6393f8-c2f8-438d-9dd9-4397ec8c9059" providerId="ADAL" clId="{F656D4E0-3027-2C4E-9E77-C0DF5CBC17EE}" dt="2022-11-06T19:37:24.620" v="432"/>
          <ac:grpSpMkLst>
            <pc:docMk/>
            <pc:sldMk cId="2603505796" sldId="362"/>
            <ac:grpSpMk id="170" creationId="{4DFB5626-B9B9-3CEA-0376-0B4F91E935B1}"/>
          </ac:grpSpMkLst>
        </pc:grpChg>
        <pc:grpChg chg="mod">
          <ac:chgData name="Rafael Meza" userId="4c6393f8-c2f8-438d-9dd9-4397ec8c9059" providerId="ADAL" clId="{F656D4E0-3027-2C4E-9E77-C0DF5CBC17EE}" dt="2022-11-06T19:37:24.620" v="432"/>
          <ac:grpSpMkLst>
            <pc:docMk/>
            <pc:sldMk cId="2603505796" sldId="362"/>
            <ac:grpSpMk id="173" creationId="{DC07FE5F-0ED1-3C0E-6C5B-AAD44860D32A}"/>
          </ac:grpSpMkLst>
        </pc:grpChg>
        <pc:grpChg chg="mod">
          <ac:chgData name="Rafael Meza" userId="4c6393f8-c2f8-438d-9dd9-4397ec8c9059" providerId="ADAL" clId="{F656D4E0-3027-2C4E-9E77-C0DF5CBC17EE}" dt="2022-11-06T19:37:24.620" v="432"/>
          <ac:grpSpMkLst>
            <pc:docMk/>
            <pc:sldMk cId="2603505796" sldId="362"/>
            <ac:grpSpMk id="174" creationId="{1F7CE89A-54AB-43BD-64AE-FAF838AF0313}"/>
          </ac:grpSpMkLst>
        </pc:grpChg>
        <pc:grpChg chg="mod">
          <ac:chgData name="Rafael Meza" userId="4c6393f8-c2f8-438d-9dd9-4397ec8c9059" providerId="ADAL" clId="{F656D4E0-3027-2C4E-9E77-C0DF5CBC17EE}" dt="2022-11-06T19:37:24.620" v="432"/>
          <ac:grpSpMkLst>
            <pc:docMk/>
            <pc:sldMk cId="2603505796" sldId="362"/>
            <ac:grpSpMk id="175" creationId="{7C77EC4A-0BBF-A2C8-CF7C-32503658527C}"/>
          </ac:grpSpMkLst>
        </pc:grpChg>
      </pc:sldChg>
      <pc:sldChg chg="addSp delSp modSp add del mod">
        <pc:chgData name="Rafael Meza" userId="4c6393f8-c2f8-438d-9dd9-4397ec8c9059" providerId="ADAL" clId="{F656D4E0-3027-2C4E-9E77-C0DF5CBC17EE}" dt="2022-11-06T20:00:48.425" v="688" actId="2696"/>
        <pc:sldMkLst>
          <pc:docMk/>
          <pc:sldMk cId="201028100" sldId="363"/>
        </pc:sldMkLst>
        <pc:spChg chg="mod">
          <ac:chgData name="Rafael Meza" userId="4c6393f8-c2f8-438d-9dd9-4397ec8c9059" providerId="ADAL" clId="{F656D4E0-3027-2C4E-9E77-C0DF5CBC17EE}" dt="2022-11-06T19:53:34.144" v="613" actId="1076"/>
          <ac:spMkLst>
            <pc:docMk/>
            <pc:sldMk cId="201028100" sldId="363"/>
            <ac:spMk id="30" creationId="{604EB0A3-8A9A-0C60-2941-94F858ECF60F}"/>
          </ac:spMkLst>
        </pc:spChg>
        <pc:spChg chg="mod">
          <ac:chgData name="Rafael Meza" userId="4c6393f8-c2f8-438d-9dd9-4397ec8c9059" providerId="ADAL" clId="{F656D4E0-3027-2C4E-9E77-C0DF5CBC17EE}" dt="2022-11-06T19:53:27.896" v="612" actId="1076"/>
          <ac:spMkLst>
            <pc:docMk/>
            <pc:sldMk cId="201028100" sldId="363"/>
            <ac:spMk id="31" creationId="{3632926C-C446-7013-B8DC-F4254123EC8C}"/>
          </ac:spMkLst>
        </pc:spChg>
        <pc:spChg chg="mod">
          <ac:chgData name="Rafael Meza" userId="4c6393f8-c2f8-438d-9dd9-4397ec8c9059" providerId="ADAL" clId="{F656D4E0-3027-2C4E-9E77-C0DF5CBC17EE}" dt="2022-11-06T19:52:28.114" v="605"/>
          <ac:spMkLst>
            <pc:docMk/>
            <pc:sldMk cId="201028100" sldId="363"/>
            <ac:spMk id="34" creationId="{34D51E33-115C-C9B8-5068-68A8A884DC5F}"/>
          </ac:spMkLst>
        </pc:spChg>
        <pc:spChg chg="mod">
          <ac:chgData name="Rafael Meza" userId="4c6393f8-c2f8-438d-9dd9-4397ec8c9059" providerId="ADAL" clId="{F656D4E0-3027-2C4E-9E77-C0DF5CBC17EE}" dt="2022-11-06T19:52:28.114" v="605"/>
          <ac:spMkLst>
            <pc:docMk/>
            <pc:sldMk cId="201028100" sldId="363"/>
            <ac:spMk id="35" creationId="{367948ED-8774-D65B-6EC8-A43E37FDA41D}"/>
          </ac:spMkLst>
        </pc:spChg>
        <pc:spChg chg="mod">
          <ac:chgData name="Rafael Meza" userId="4c6393f8-c2f8-438d-9dd9-4397ec8c9059" providerId="ADAL" clId="{F656D4E0-3027-2C4E-9E77-C0DF5CBC17EE}" dt="2022-11-06T19:52:28.114" v="605"/>
          <ac:spMkLst>
            <pc:docMk/>
            <pc:sldMk cId="201028100" sldId="363"/>
            <ac:spMk id="36" creationId="{0A8668A5-443C-BFE6-3F5C-24AF8B67E3BE}"/>
          </ac:spMkLst>
        </pc:spChg>
        <pc:spChg chg="mod">
          <ac:chgData name="Rafael Meza" userId="4c6393f8-c2f8-438d-9dd9-4397ec8c9059" providerId="ADAL" clId="{F656D4E0-3027-2C4E-9E77-C0DF5CBC17EE}" dt="2022-11-06T19:52:28.114" v="605"/>
          <ac:spMkLst>
            <pc:docMk/>
            <pc:sldMk cId="201028100" sldId="363"/>
            <ac:spMk id="37" creationId="{E3F87A38-A11A-06C9-B8FE-0AAF5E3A615B}"/>
          </ac:spMkLst>
        </pc:spChg>
        <pc:spChg chg="mod">
          <ac:chgData name="Rafael Meza" userId="4c6393f8-c2f8-438d-9dd9-4397ec8c9059" providerId="ADAL" clId="{F656D4E0-3027-2C4E-9E77-C0DF5CBC17EE}" dt="2022-11-06T19:52:28.114" v="605"/>
          <ac:spMkLst>
            <pc:docMk/>
            <pc:sldMk cId="201028100" sldId="363"/>
            <ac:spMk id="39" creationId="{0A15927F-7D68-5D26-F37E-790A56FE39C8}"/>
          </ac:spMkLst>
        </pc:spChg>
        <pc:spChg chg="mod">
          <ac:chgData name="Rafael Meza" userId="4c6393f8-c2f8-438d-9dd9-4397ec8c9059" providerId="ADAL" clId="{F656D4E0-3027-2C4E-9E77-C0DF5CBC17EE}" dt="2022-11-06T19:55:17.015" v="628" actId="164"/>
          <ac:spMkLst>
            <pc:docMk/>
            <pc:sldMk cId="201028100" sldId="363"/>
            <ac:spMk id="40" creationId="{04A979F3-A9D1-7081-C4E5-16A8C92B2435}"/>
          </ac:spMkLst>
        </pc:spChg>
        <pc:spChg chg="mod">
          <ac:chgData name="Rafael Meza" userId="4c6393f8-c2f8-438d-9dd9-4397ec8c9059" providerId="ADAL" clId="{F656D4E0-3027-2C4E-9E77-C0DF5CBC17EE}" dt="2022-11-06T19:52:28.114" v="605"/>
          <ac:spMkLst>
            <pc:docMk/>
            <pc:sldMk cId="201028100" sldId="363"/>
            <ac:spMk id="41" creationId="{E308292B-C8BF-9316-4E24-87314F095464}"/>
          </ac:spMkLst>
        </pc:spChg>
        <pc:spChg chg="mod">
          <ac:chgData name="Rafael Meza" userId="4c6393f8-c2f8-438d-9dd9-4397ec8c9059" providerId="ADAL" clId="{F656D4E0-3027-2C4E-9E77-C0DF5CBC17EE}" dt="2022-11-06T19:52:28.114" v="605"/>
          <ac:spMkLst>
            <pc:docMk/>
            <pc:sldMk cId="201028100" sldId="363"/>
            <ac:spMk id="42" creationId="{F198F6A3-1398-97D8-707A-C5F0C7E7ADAE}"/>
          </ac:spMkLst>
        </pc:spChg>
        <pc:grpChg chg="del mod">
          <ac:chgData name="Rafael Meza" userId="4c6393f8-c2f8-438d-9dd9-4397ec8c9059" providerId="ADAL" clId="{F656D4E0-3027-2C4E-9E77-C0DF5CBC17EE}" dt="2022-11-06T19:52:27.130" v="604" actId="478"/>
          <ac:grpSpMkLst>
            <pc:docMk/>
            <pc:sldMk cId="201028100" sldId="363"/>
            <ac:grpSpMk id="9" creationId="{66BADA05-BE3B-2A48-CC65-DED6042D51CD}"/>
          </ac:grpSpMkLst>
        </pc:grpChg>
        <pc:grpChg chg="add mod">
          <ac:chgData name="Rafael Meza" userId="4c6393f8-c2f8-438d-9dd9-4397ec8c9059" providerId="ADAL" clId="{F656D4E0-3027-2C4E-9E77-C0DF5CBC17EE}" dt="2022-11-06T19:55:17.015" v="628" actId="164"/>
          <ac:grpSpMkLst>
            <pc:docMk/>
            <pc:sldMk cId="201028100" sldId="363"/>
            <ac:grpSpMk id="29" creationId="{A2CF6BC9-70CE-1F92-E29D-A085E13A7DC8}"/>
          </ac:grpSpMkLst>
        </pc:grpChg>
        <pc:grpChg chg="mod">
          <ac:chgData name="Rafael Meza" userId="4c6393f8-c2f8-438d-9dd9-4397ec8c9059" providerId="ADAL" clId="{F656D4E0-3027-2C4E-9E77-C0DF5CBC17EE}" dt="2022-11-06T19:52:28.114" v="605"/>
          <ac:grpSpMkLst>
            <pc:docMk/>
            <pc:sldMk cId="201028100" sldId="363"/>
            <ac:grpSpMk id="33" creationId="{34A66DAB-5B71-B531-8D5C-BBD976F5161D}"/>
          </ac:grpSpMkLst>
        </pc:grpChg>
        <pc:grpChg chg="add del mod">
          <ac:chgData name="Rafael Meza" userId="4c6393f8-c2f8-438d-9dd9-4397ec8c9059" providerId="ADAL" clId="{F656D4E0-3027-2C4E-9E77-C0DF5CBC17EE}" dt="2022-11-06T19:55:45.999" v="634" actId="21"/>
          <ac:grpSpMkLst>
            <pc:docMk/>
            <pc:sldMk cId="201028100" sldId="363"/>
            <ac:grpSpMk id="52" creationId="{37E9E2B9-2535-FEC5-62E2-DF50E40DC604}"/>
          </ac:grpSpMkLst>
        </pc:grpChg>
        <pc:picChg chg="del mod">
          <ac:chgData name="Rafael Meza" userId="4c6393f8-c2f8-438d-9dd9-4397ec8c9059" providerId="ADAL" clId="{F656D4E0-3027-2C4E-9E77-C0DF5CBC17EE}" dt="2022-11-06T19:55:09.263" v="627" actId="478"/>
          <ac:picMkLst>
            <pc:docMk/>
            <pc:sldMk cId="201028100" sldId="363"/>
            <ac:picMk id="28" creationId="{0880AC15-6036-997B-11ED-C3E244CA1CA5}"/>
          </ac:picMkLst>
        </pc:picChg>
        <pc:cxnChg chg="del">
          <ac:chgData name="Rafael Meza" userId="4c6393f8-c2f8-438d-9dd9-4397ec8c9059" providerId="ADAL" clId="{F656D4E0-3027-2C4E-9E77-C0DF5CBC17EE}" dt="2022-11-06T19:49:14.147" v="556" actId="478"/>
          <ac:cxnSpMkLst>
            <pc:docMk/>
            <pc:sldMk cId="201028100" sldId="363"/>
            <ac:cxnSpMk id="32" creationId="{9BC54D23-8438-2371-A405-ABE1B87DB79E}"/>
          </ac:cxnSpMkLst>
        </pc:cxnChg>
        <pc:cxnChg chg="del">
          <ac:chgData name="Rafael Meza" userId="4c6393f8-c2f8-438d-9dd9-4397ec8c9059" providerId="ADAL" clId="{F656D4E0-3027-2C4E-9E77-C0DF5CBC17EE}" dt="2022-11-06T19:49:13.123" v="555" actId="478"/>
          <ac:cxnSpMkLst>
            <pc:docMk/>
            <pc:sldMk cId="201028100" sldId="363"/>
            <ac:cxnSpMk id="38" creationId="{7EA64371-0D52-FC88-C38A-49E91DE9F2AB}"/>
          </ac:cxnSpMkLst>
        </pc:cxnChg>
        <pc:cxnChg chg="add mod">
          <ac:chgData name="Rafael Meza" userId="4c6393f8-c2f8-438d-9dd9-4397ec8c9059" providerId="ADAL" clId="{F656D4E0-3027-2C4E-9E77-C0DF5CBC17EE}" dt="2022-11-06T19:55:17.015" v="628" actId="164"/>
          <ac:cxnSpMkLst>
            <pc:docMk/>
            <pc:sldMk cId="201028100" sldId="363"/>
            <ac:cxnSpMk id="43" creationId="{475BAEF6-3850-538D-C2BB-E8B9D68B10B7}"/>
          </ac:cxnSpMkLst>
        </pc:cxnChg>
        <pc:cxnChg chg="add mod">
          <ac:chgData name="Rafael Meza" userId="4c6393f8-c2f8-438d-9dd9-4397ec8c9059" providerId="ADAL" clId="{F656D4E0-3027-2C4E-9E77-C0DF5CBC17EE}" dt="2022-11-06T19:55:17.015" v="628" actId="164"/>
          <ac:cxnSpMkLst>
            <pc:docMk/>
            <pc:sldMk cId="201028100" sldId="363"/>
            <ac:cxnSpMk id="48" creationId="{BAFE7147-210E-A940-EE8B-56D3D96DF6AE}"/>
          </ac:cxnSpMkLst>
        </pc:cxnChg>
      </pc:sldChg>
      <pc:sldChg chg="new del">
        <pc:chgData name="Rafael Meza" userId="4c6393f8-c2f8-438d-9dd9-4397ec8c9059" providerId="ADAL" clId="{F656D4E0-3027-2C4E-9E77-C0DF5CBC17EE}" dt="2022-11-06T19:49:03.984" v="553" actId="2696"/>
        <pc:sldMkLst>
          <pc:docMk/>
          <pc:sldMk cId="1438066332" sldId="363"/>
        </pc:sldMkLst>
      </pc:sldChg>
      <pc:sldChg chg="addSp delSp modSp add del mod">
        <pc:chgData name="Rafael Meza" userId="4c6393f8-c2f8-438d-9dd9-4397ec8c9059" providerId="ADAL" clId="{F656D4E0-3027-2C4E-9E77-C0DF5CBC17EE}" dt="2022-11-06T20:03:53.737" v="737" actId="2696"/>
        <pc:sldMkLst>
          <pc:docMk/>
          <pc:sldMk cId="2465139000" sldId="365"/>
        </pc:sldMkLst>
        <pc:spChg chg="add del mod">
          <ac:chgData name="Rafael Meza" userId="4c6393f8-c2f8-438d-9dd9-4397ec8c9059" providerId="ADAL" clId="{F656D4E0-3027-2C4E-9E77-C0DF5CBC17EE}" dt="2022-11-06T20:03:25.542" v="725" actId="478"/>
          <ac:spMkLst>
            <pc:docMk/>
            <pc:sldMk cId="2465139000" sldId="365"/>
            <ac:spMk id="5" creationId="{05BBF1FF-1BD1-EBBF-A589-2F9AE1B95DAB}"/>
          </ac:spMkLst>
        </pc:spChg>
        <pc:spChg chg="mod">
          <ac:chgData name="Rafael Meza" userId="4c6393f8-c2f8-438d-9dd9-4397ec8c9059" providerId="ADAL" clId="{F656D4E0-3027-2C4E-9E77-C0DF5CBC17EE}" dt="2022-11-06T19:55:47.740" v="635"/>
          <ac:spMkLst>
            <pc:docMk/>
            <pc:sldMk cId="2465139000" sldId="365"/>
            <ac:spMk id="11" creationId="{3D1DBC6F-7806-3F6D-DF60-8B1E9A184E3B}"/>
          </ac:spMkLst>
        </pc:spChg>
        <pc:spChg chg="mod">
          <ac:chgData name="Rafael Meza" userId="4c6393f8-c2f8-438d-9dd9-4397ec8c9059" providerId="ADAL" clId="{F656D4E0-3027-2C4E-9E77-C0DF5CBC17EE}" dt="2022-11-06T19:55:47.740" v="635"/>
          <ac:spMkLst>
            <pc:docMk/>
            <pc:sldMk cId="2465139000" sldId="365"/>
            <ac:spMk id="25" creationId="{D60617AB-E63E-CCE2-40B5-DE540BDBF063}"/>
          </ac:spMkLst>
        </pc:spChg>
        <pc:spChg chg="mod">
          <ac:chgData name="Rafael Meza" userId="4c6393f8-c2f8-438d-9dd9-4397ec8c9059" providerId="ADAL" clId="{F656D4E0-3027-2C4E-9E77-C0DF5CBC17EE}" dt="2022-11-06T19:55:47.740" v="635"/>
          <ac:spMkLst>
            <pc:docMk/>
            <pc:sldMk cId="2465139000" sldId="365"/>
            <ac:spMk id="26" creationId="{37F4861E-D312-E95E-8534-732C82927708}"/>
          </ac:spMkLst>
        </pc:spChg>
        <pc:spChg chg="mod">
          <ac:chgData name="Rafael Meza" userId="4c6393f8-c2f8-438d-9dd9-4397ec8c9059" providerId="ADAL" clId="{F656D4E0-3027-2C4E-9E77-C0DF5CBC17EE}" dt="2022-11-06T19:55:47.740" v="635"/>
          <ac:spMkLst>
            <pc:docMk/>
            <pc:sldMk cId="2465139000" sldId="365"/>
            <ac:spMk id="29" creationId="{63941BB2-B52C-C7F8-1F60-68B2B96FBA98}"/>
          </ac:spMkLst>
        </pc:spChg>
        <pc:spChg chg="mod">
          <ac:chgData name="Rafael Meza" userId="4c6393f8-c2f8-438d-9dd9-4397ec8c9059" providerId="ADAL" clId="{F656D4E0-3027-2C4E-9E77-C0DF5CBC17EE}" dt="2022-11-06T19:55:47.740" v="635"/>
          <ac:spMkLst>
            <pc:docMk/>
            <pc:sldMk cId="2465139000" sldId="365"/>
            <ac:spMk id="30" creationId="{5D51D595-E94D-CF2B-C047-465721FBA32D}"/>
          </ac:spMkLst>
        </pc:spChg>
        <pc:spChg chg="mod">
          <ac:chgData name="Rafael Meza" userId="4c6393f8-c2f8-438d-9dd9-4397ec8c9059" providerId="ADAL" clId="{F656D4E0-3027-2C4E-9E77-C0DF5CBC17EE}" dt="2022-11-06T19:56:55.285" v="649" actId="1076"/>
          <ac:spMkLst>
            <pc:docMk/>
            <pc:sldMk cId="2465139000" sldId="365"/>
            <ac:spMk id="31" creationId="{08AC0BC4-152D-DA0D-3CD3-AEA854790A4A}"/>
          </ac:spMkLst>
        </pc:spChg>
        <pc:spChg chg="mod">
          <ac:chgData name="Rafael Meza" userId="4c6393f8-c2f8-438d-9dd9-4397ec8c9059" providerId="ADAL" clId="{F656D4E0-3027-2C4E-9E77-C0DF5CBC17EE}" dt="2022-11-06T19:55:47.740" v="635"/>
          <ac:spMkLst>
            <pc:docMk/>
            <pc:sldMk cId="2465139000" sldId="365"/>
            <ac:spMk id="33" creationId="{60B77BE7-296C-355F-3F77-6A2E04238552}"/>
          </ac:spMkLst>
        </pc:spChg>
        <pc:spChg chg="mod">
          <ac:chgData name="Rafael Meza" userId="4c6393f8-c2f8-438d-9dd9-4397ec8c9059" providerId="ADAL" clId="{F656D4E0-3027-2C4E-9E77-C0DF5CBC17EE}" dt="2022-11-06T19:55:47.740" v="635"/>
          <ac:spMkLst>
            <pc:docMk/>
            <pc:sldMk cId="2465139000" sldId="365"/>
            <ac:spMk id="34" creationId="{691E8372-8BFD-2827-FFDE-FE2FFEC87F36}"/>
          </ac:spMkLst>
        </pc:spChg>
        <pc:spChg chg="mod">
          <ac:chgData name="Rafael Meza" userId="4c6393f8-c2f8-438d-9dd9-4397ec8c9059" providerId="ADAL" clId="{F656D4E0-3027-2C4E-9E77-C0DF5CBC17EE}" dt="2022-11-06T19:55:47.740" v="635"/>
          <ac:spMkLst>
            <pc:docMk/>
            <pc:sldMk cId="2465139000" sldId="365"/>
            <ac:spMk id="35" creationId="{CF53F734-508B-5A99-5281-830B86789ADD}"/>
          </ac:spMkLst>
        </pc:spChg>
        <pc:spChg chg="mod">
          <ac:chgData name="Rafael Meza" userId="4c6393f8-c2f8-438d-9dd9-4397ec8c9059" providerId="ADAL" clId="{F656D4E0-3027-2C4E-9E77-C0DF5CBC17EE}" dt="2022-11-06T19:55:47.740" v="635"/>
          <ac:spMkLst>
            <pc:docMk/>
            <pc:sldMk cId="2465139000" sldId="365"/>
            <ac:spMk id="36" creationId="{051CC128-4BC8-A092-7F10-205117808545}"/>
          </ac:spMkLst>
        </pc:spChg>
        <pc:spChg chg="del">
          <ac:chgData name="Rafael Meza" userId="4c6393f8-c2f8-438d-9dd9-4397ec8c9059" providerId="ADAL" clId="{F656D4E0-3027-2C4E-9E77-C0DF5CBC17EE}" dt="2022-11-06T19:55:42.831" v="633" actId="478"/>
          <ac:spMkLst>
            <pc:docMk/>
            <pc:sldMk cId="2465139000" sldId="365"/>
            <ac:spMk id="40" creationId="{04A979F3-A9D1-7081-C4E5-16A8C92B2435}"/>
          </ac:spMkLst>
        </pc:spChg>
        <pc:spChg chg="add mod">
          <ac:chgData name="Rafael Meza" userId="4c6393f8-c2f8-438d-9dd9-4397ec8c9059" providerId="ADAL" clId="{F656D4E0-3027-2C4E-9E77-C0DF5CBC17EE}" dt="2022-11-06T20:03:32.999" v="727" actId="164"/>
          <ac:spMkLst>
            <pc:docMk/>
            <pc:sldMk cId="2465139000" sldId="365"/>
            <ac:spMk id="44" creationId="{81FC295A-F4DD-4E69-527D-C94CE0D80F57}"/>
          </ac:spMkLst>
        </pc:spChg>
        <pc:spChg chg="add mod">
          <ac:chgData name="Rafael Meza" userId="4c6393f8-c2f8-438d-9dd9-4397ec8c9059" providerId="ADAL" clId="{F656D4E0-3027-2C4E-9E77-C0DF5CBC17EE}" dt="2022-11-06T20:03:32.999" v="727" actId="164"/>
          <ac:spMkLst>
            <pc:docMk/>
            <pc:sldMk cId="2465139000" sldId="365"/>
            <ac:spMk id="47" creationId="{0DC00399-5B87-C688-2D37-897AC8CED199}"/>
          </ac:spMkLst>
        </pc:spChg>
        <pc:spChg chg="add del mod">
          <ac:chgData name="Rafael Meza" userId="4c6393f8-c2f8-438d-9dd9-4397ec8c9059" providerId="ADAL" clId="{F656D4E0-3027-2C4E-9E77-C0DF5CBC17EE}" dt="2022-11-06T20:02:12.244" v="703" actId="21"/>
          <ac:spMkLst>
            <pc:docMk/>
            <pc:sldMk cId="2465139000" sldId="365"/>
            <ac:spMk id="50" creationId="{98139540-C11E-03EB-A117-3FFD8B397CA2}"/>
          </ac:spMkLst>
        </pc:spChg>
        <pc:spChg chg="add del mod">
          <ac:chgData name="Rafael Meza" userId="4c6393f8-c2f8-438d-9dd9-4397ec8c9059" providerId="ADAL" clId="{F656D4E0-3027-2C4E-9E77-C0DF5CBC17EE}" dt="2022-11-06T20:03:27.147" v="726" actId="478"/>
          <ac:spMkLst>
            <pc:docMk/>
            <pc:sldMk cId="2465139000" sldId="365"/>
            <ac:spMk id="52" creationId="{FDA1F266-BA88-641F-FFC1-4C81BE62F0EC}"/>
          </ac:spMkLst>
        </pc:spChg>
        <pc:grpChg chg="add del mod">
          <ac:chgData name="Rafael Meza" userId="4c6393f8-c2f8-438d-9dd9-4397ec8c9059" providerId="ADAL" clId="{F656D4E0-3027-2C4E-9E77-C0DF5CBC17EE}" dt="2022-11-06T20:03:32.999" v="727" actId="164"/>
          <ac:grpSpMkLst>
            <pc:docMk/>
            <pc:sldMk cId="2465139000" sldId="365"/>
            <ac:grpSpMk id="9" creationId="{4EFABBB0-E1E9-4F96-EF76-77C7EC2F6052}"/>
          </ac:grpSpMkLst>
        </pc:grpChg>
        <pc:grpChg chg="mod">
          <ac:chgData name="Rafael Meza" userId="4c6393f8-c2f8-438d-9dd9-4397ec8c9059" providerId="ADAL" clId="{F656D4E0-3027-2C4E-9E77-C0DF5CBC17EE}" dt="2022-11-06T19:55:47.740" v="635"/>
          <ac:grpSpMkLst>
            <pc:docMk/>
            <pc:sldMk cId="2465139000" sldId="365"/>
            <ac:grpSpMk id="22" creationId="{5E6519A3-F388-0A04-D110-272C04735157}"/>
          </ac:grpSpMkLst>
        </pc:grpChg>
        <pc:grpChg chg="mod">
          <ac:chgData name="Rafael Meza" userId="4c6393f8-c2f8-438d-9dd9-4397ec8c9059" providerId="ADAL" clId="{F656D4E0-3027-2C4E-9E77-C0DF5CBC17EE}" dt="2022-11-06T19:55:47.740" v="635"/>
          <ac:grpSpMkLst>
            <pc:docMk/>
            <pc:sldMk cId="2465139000" sldId="365"/>
            <ac:grpSpMk id="27" creationId="{128C8F5C-EDC6-6517-C4B5-613F8174B9CE}"/>
          </ac:grpSpMkLst>
        </pc:grpChg>
        <pc:grpChg chg="del">
          <ac:chgData name="Rafael Meza" userId="4c6393f8-c2f8-438d-9dd9-4397ec8c9059" providerId="ADAL" clId="{F656D4E0-3027-2C4E-9E77-C0DF5CBC17EE}" dt="2022-11-06T19:55:39.824" v="630" actId="478"/>
          <ac:grpSpMkLst>
            <pc:docMk/>
            <pc:sldMk cId="2465139000" sldId="365"/>
            <ac:grpSpMk id="42" creationId="{E6DF2B6E-86B8-6BD0-512C-EE032AEF28BB}"/>
          </ac:grpSpMkLst>
        </pc:grpChg>
        <pc:grpChg chg="add del mod">
          <ac:chgData name="Rafael Meza" userId="4c6393f8-c2f8-438d-9dd9-4397ec8c9059" providerId="ADAL" clId="{F656D4E0-3027-2C4E-9E77-C0DF5CBC17EE}" dt="2022-11-06T20:03:35.739" v="728" actId="21"/>
          <ac:grpSpMkLst>
            <pc:docMk/>
            <pc:sldMk cId="2465139000" sldId="365"/>
            <ac:grpSpMk id="57" creationId="{24F4723E-EFE3-8B5B-810C-315DA0FE7DDB}"/>
          </ac:grpSpMkLst>
        </pc:grpChg>
        <pc:picChg chg="del mod">
          <ac:chgData name="Rafael Meza" userId="4c6393f8-c2f8-438d-9dd9-4397ec8c9059" providerId="ADAL" clId="{F656D4E0-3027-2C4E-9E77-C0DF5CBC17EE}" dt="2022-11-06T20:01:55.203" v="699" actId="478"/>
          <ac:picMkLst>
            <pc:docMk/>
            <pc:sldMk cId="2465139000" sldId="365"/>
            <ac:picMk id="28" creationId="{0880AC15-6036-997B-11ED-C3E244CA1CA5}"/>
          </ac:picMkLst>
        </pc:picChg>
        <pc:picChg chg="add del mod">
          <ac:chgData name="Rafael Meza" userId="4c6393f8-c2f8-438d-9dd9-4397ec8c9059" providerId="ADAL" clId="{F656D4E0-3027-2C4E-9E77-C0DF5CBC17EE}" dt="2022-11-06T20:02:15.347" v="705" actId="478"/>
          <ac:picMkLst>
            <pc:docMk/>
            <pc:sldMk cId="2465139000" sldId="365"/>
            <ac:picMk id="48" creationId="{75166B86-AA73-9BC0-8C92-0ABA98589E39}"/>
          </ac:picMkLst>
        </pc:picChg>
        <pc:cxnChg chg="mod">
          <ac:chgData name="Rafael Meza" userId="4c6393f8-c2f8-438d-9dd9-4397ec8c9059" providerId="ADAL" clId="{F656D4E0-3027-2C4E-9E77-C0DF5CBC17EE}" dt="2022-11-06T19:58:01.617" v="664" actId="692"/>
          <ac:cxnSpMkLst>
            <pc:docMk/>
            <pc:sldMk cId="2465139000" sldId="365"/>
            <ac:cxnSpMk id="23" creationId="{B933F73E-3D89-D5CA-0597-BB380FB8909A}"/>
          </ac:cxnSpMkLst>
        </pc:cxnChg>
        <pc:cxnChg chg="mod">
          <ac:chgData name="Rafael Meza" userId="4c6393f8-c2f8-438d-9dd9-4397ec8c9059" providerId="ADAL" clId="{F656D4E0-3027-2C4E-9E77-C0DF5CBC17EE}" dt="2022-11-06T19:58:03.961" v="665" actId="692"/>
          <ac:cxnSpMkLst>
            <pc:docMk/>
            <pc:sldMk cId="2465139000" sldId="365"/>
            <ac:cxnSpMk id="24" creationId="{C6DEF3E4-45B8-6D0D-062F-ED769434BB4B}"/>
          </ac:cxnSpMkLst>
        </pc:cxnChg>
        <pc:cxnChg chg="del">
          <ac:chgData name="Rafael Meza" userId="4c6393f8-c2f8-438d-9dd9-4397ec8c9059" providerId="ADAL" clId="{F656D4E0-3027-2C4E-9E77-C0DF5CBC17EE}" dt="2022-11-06T19:55:42.258" v="632" actId="478"/>
          <ac:cxnSpMkLst>
            <pc:docMk/>
            <pc:sldMk cId="2465139000" sldId="365"/>
            <ac:cxnSpMk id="32" creationId="{9BC54D23-8438-2371-A405-ABE1B87DB79E}"/>
          </ac:cxnSpMkLst>
        </pc:cxnChg>
        <pc:cxnChg chg="del">
          <ac:chgData name="Rafael Meza" userId="4c6393f8-c2f8-438d-9dd9-4397ec8c9059" providerId="ADAL" clId="{F656D4E0-3027-2C4E-9E77-C0DF5CBC17EE}" dt="2022-11-06T19:55:40.872" v="631" actId="478"/>
          <ac:cxnSpMkLst>
            <pc:docMk/>
            <pc:sldMk cId="2465139000" sldId="365"/>
            <ac:cxnSpMk id="38" creationId="{7EA64371-0D52-FC88-C38A-49E91DE9F2AB}"/>
          </ac:cxnSpMkLst>
        </pc:cxnChg>
        <pc:cxnChg chg="add mod">
          <ac:chgData name="Rafael Meza" userId="4c6393f8-c2f8-438d-9dd9-4397ec8c9059" providerId="ADAL" clId="{F656D4E0-3027-2C4E-9E77-C0DF5CBC17EE}" dt="2022-11-06T20:03:32.999" v="727" actId="164"/>
          <ac:cxnSpMkLst>
            <pc:docMk/>
            <pc:sldMk cId="2465139000" sldId="365"/>
            <ac:cxnSpMk id="39" creationId="{B5724B08-A7EC-0106-2438-E33D66BF8F0D}"/>
          </ac:cxnSpMkLst>
        </pc:cxnChg>
        <pc:cxnChg chg="add mod">
          <ac:chgData name="Rafael Meza" userId="4c6393f8-c2f8-438d-9dd9-4397ec8c9059" providerId="ADAL" clId="{F656D4E0-3027-2C4E-9E77-C0DF5CBC17EE}" dt="2022-11-06T20:03:32.999" v="727" actId="164"/>
          <ac:cxnSpMkLst>
            <pc:docMk/>
            <pc:sldMk cId="2465139000" sldId="365"/>
            <ac:cxnSpMk id="41" creationId="{76D1247B-7218-9B43-A338-FB10AA91DDA1}"/>
          </ac:cxnSpMkLst>
        </pc:cxnChg>
      </pc:sldChg>
      <pc:sldChg chg="addSp delSp modSp add del mod">
        <pc:chgData name="Rafael Meza" userId="4c6393f8-c2f8-438d-9dd9-4397ec8c9059" providerId="ADAL" clId="{F656D4E0-3027-2C4E-9E77-C0DF5CBC17EE}" dt="2022-11-06T20:03:54.684" v="738" actId="2696"/>
        <pc:sldMkLst>
          <pc:docMk/>
          <pc:sldMk cId="1430830430" sldId="366"/>
        </pc:sldMkLst>
        <pc:spChg chg="mod">
          <ac:chgData name="Rafael Meza" userId="4c6393f8-c2f8-438d-9dd9-4397ec8c9059" providerId="ADAL" clId="{F656D4E0-3027-2C4E-9E77-C0DF5CBC17EE}" dt="2022-11-06T19:56:27.555" v="645" actId="1076"/>
          <ac:spMkLst>
            <pc:docMk/>
            <pc:sldMk cId="1430830430" sldId="366"/>
            <ac:spMk id="11" creationId="{3D1DBC6F-7806-3F6D-DF60-8B1E9A184E3B}"/>
          </ac:spMkLst>
        </pc:spChg>
        <pc:spChg chg="mod">
          <ac:chgData name="Rafael Meza" userId="4c6393f8-c2f8-438d-9dd9-4397ec8c9059" providerId="ADAL" clId="{F656D4E0-3027-2C4E-9E77-C0DF5CBC17EE}" dt="2022-11-06T19:56:36.239" v="647" actId="1076"/>
          <ac:spMkLst>
            <pc:docMk/>
            <pc:sldMk cId="1430830430" sldId="366"/>
            <ac:spMk id="25" creationId="{D60617AB-E63E-CCE2-40B5-DE540BDBF063}"/>
          </ac:spMkLst>
        </pc:spChg>
        <pc:spChg chg="mod">
          <ac:chgData name="Rafael Meza" userId="4c6393f8-c2f8-438d-9dd9-4397ec8c9059" providerId="ADAL" clId="{F656D4E0-3027-2C4E-9E77-C0DF5CBC17EE}" dt="2022-11-06T19:56:43.249" v="648" actId="1076"/>
          <ac:spMkLst>
            <pc:docMk/>
            <pc:sldMk cId="1430830430" sldId="366"/>
            <ac:spMk id="26" creationId="{37F4861E-D312-E95E-8534-732C82927708}"/>
          </ac:spMkLst>
        </pc:spChg>
        <pc:spChg chg="mod">
          <ac:chgData name="Rafael Meza" userId="4c6393f8-c2f8-438d-9dd9-4397ec8c9059" providerId="ADAL" clId="{F656D4E0-3027-2C4E-9E77-C0DF5CBC17EE}" dt="2022-11-06T19:56:31.305" v="646" actId="1076"/>
          <ac:spMkLst>
            <pc:docMk/>
            <pc:sldMk cId="1430830430" sldId="366"/>
            <ac:spMk id="31" creationId="{08AC0BC4-152D-DA0D-3CD3-AEA854790A4A}"/>
          </ac:spMkLst>
        </pc:spChg>
        <pc:grpChg chg="del mod">
          <ac:chgData name="Rafael Meza" userId="4c6393f8-c2f8-438d-9dd9-4397ec8c9059" providerId="ADAL" clId="{F656D4E0-3027-2C4E-9E77-C0DF5CBC17EE}" dt="2022-11-06T20:03:47.236" v="734" actId="21"/>
          <ac:grpSpMkLst>
            <pc:docMk/>
            <pc:sldMk cId="1430830430" sldId="366"/>
            <ac:grpSpMk id="9" creationId="{4EFABBB0-E1E9-4F96-EF76-77C7EC2F6052}"/>
          </ac:grpSpMkLst>
        </pc:grpChg>
        <pc:picChg chg="mod">
          <ac:chgData name="Rafael Meza" userId="4c6393f8-c2f8-438d-9dd9-4397ec8c9059" providerId="ADAL" clId="{F656D4E0-3027-2C4E-9E77-C0DF5CBC17EE}" dt="2022-11-06T20:01:43.903" v="696" actId="14100"/>
          <ac:picMkLst>
            <pc:docMk/>
            <pc:sldMk cId="1430830430" sldId="366"/>
            <ac:picMk id="28" creationId="{0880AC15-6036-997B-11ED-C3E244CA1CA5}"/>
          </ac:picMkLst>
        </pc:picChg>
        <pc:cxnChg chg="del">
          <ac:chgData name="Rafael Meza" userId="4c6393f8-c2f8-438d-9dd9-4397ec8c9059" providerId="ADAL" clId="{F656D4E0-3027-2C4E-9E77-C0DF5CBC17EE}" dt="2022-11-06T19:56:22.565" v="644" actId="478"/>
          <ac:cxnSpMkLst>
            <pc:docMk/>
            <pc:sldMk cId="1430830430" sldId="366"/>
            <ac:cxnSpMk id="23" creationId="{B933F73E-3D89-D5CA-0597-BB380FB8909A}"/>
          </ac:cxnSpMkLst>
        </pc:cxnChg>
        <pc:cxnChg chg="del">
          <ac:chgData name="Rafael Meza" userId="4c6393f8-c2f8-438d-9dd9-4397ec8c9059" providerId="ADAL" clId="{F656D4E0-3027-2C4E-9E77-C0DF5CBC17EE}" dt="2022-11-06T19:56:20.423" v="643" actId="478"/>
          <ac:cxnSpMkLst>
            <pc:docMk/>
            <pc:sldMk cId="1430830430" sldId="366"/>
            <ac:cxnSpMk id="24" creationId="{C6DEF3E4-45B8-6D0D-062F-ED769434BB4B}"/>
          </ac:cxnSpMkLst>
        </pc:cxnChg>
        <pc:cxnChg chg="add del mod">
          <ac:chgData name="Rafael Meza" userId="4c6393f8-c2f8-438d-9dd9-4397ec8c9059" providerId="ADAL" clId="{F656D4E0-3027-2C4E-9E77-C0DF5CBC17EE}" dt="2022-11-06T20:00:51.652" v="689" actId="478"/>
          <ac:cxnSpMkLst>
            <pc:docMk/>
            <pc:sldMk cId="1430830430" sldId="366"/>
            <ac:cxnSpMk id="32" creationId="{D6D56207-3D90-D82B-A4CF-9C4F6323B4C5}"/>
          </ac:cxnSpMkLst>
        </pc:cxnChg>
        <pc:cxnChg chg="add del mod">
          <ac:chgData name="Rafael Meza" userId="4c6393f8-c2f8-438d-9dd9-4397ec8c9059" providerId="ADAL" clId="{F656D4E0-3027-2C4E-9E77-C0DF5CBC17EE}" dt="2022-11-06T20:00:53.863" v="690" actId="478"/>
          <ac:cxnSpMkLst>
            <pc:docMk/>
            <pc:sldMk cId="1430830430" sldId="366"/>
            <ac:cxnSpMk id="40" creationId="{B05D126B-2AD8-A9CD-7B7A-A9415D6B94CD}"/>
          </ac:cxnSpMkLst>
        </pc:cxnChg>
      </pc:sldChg>
      <pc:sldChg chg="delSp add del mod">
        <pc:chgData name="Rafael Meza" userId="4c6393f8-c2f8-438d-9dd9-4397ec8c9059" providerId="ADAL" clId="{F656D4E0-3027-2C4E-9E77-C0DF5CBC17EE}" dt="2022-11-06T20:02:59.752" v="714" actId="2696"/>
        <pc:sldMkLst>
          <pc:docMk/>
          <pc:sldMk cId="292036215" sldId="367"/>
        </pc:sldMkLst>
        <pc:spChg chg="del">
          <ac:chgData name="Rafael Meza" userId="4c6393f8-c2f8-438d-9dd9-4397ec8c9059" providerId="ADAL" clId="{F656D4E0-3027-2C4E-9E77-C0DF5CBC17EE}" dt="2022-11-06T20:02:25.772" v="709" actId="478"/>
          <ac:spMkLst>
            <pc:docMk/>
            <pc:sldMk cId="292036215" sldId="367"/>
            <ac:spMk id="40" creationId="{04A979F3-A9D1-7081-C4E5-16A8C92B2435}"/>
          </ac:spMkLst>
        </pc:spChg>
        <pc:grpChg chg="del">
          <ac:chgData name="Rafael Meza" userId="4c6393f8-c2f8-438d-9dd9-4397ec8c9059" providerId="ADAL" clId="{F656D4E0-3027-2C4E-9E77-C0DF5CBC17EE}" dt="2022-11-06T20:02:25.114" v="708" actId="478"/>
          <ac:grpSpMkLst>
            <pc:docMk/>
            <pc:sldMk cId="292036215" sldId="367"/>
            <ac:grpSpMk id="42" creationId="{E6DF2B6E-86B8-6BD0-512C-EE032AEF28BB}"/>
          </ac:grpSpMkLst>
        </pc:grpChg>
        <pc:cxnChg chg="del">
          <ac:chgData name="Rafael Meza" userId="4c6393f8-c2f8-438d-9dd9-4397ec8c9059" providerId="ADAL" clId="{F656D4E0-3027-2C4E-9E77-C0DF5CBC17EE}" dt="2022-11-06T20:02:26.704" v="710" actId="478"/>
          <ac:cxnSpMkLst>
            <pc:docMk/>
            <pc:sldMk cId="292036215" sldId="367"/>
            <ac:cxnSpMk id="38" creationId="{7EA64371-0D52-FC88-C38A-49E91DE9F2AB}"/>
          </ac:cxnSpMkLst>
        </pc:cxnChg>
      </pc:sldChg>
      <pc:sldChg chg="addSp delSp modSp add mod">
        <pc:chgData name="Rafael Meza" userId="4c6393f8-c2f8-438d-9dd9-4397ec8c9059" providerId="ADAL" clId="{F656D4E0-3027-2C4E-9E77-C0DF5CBC17EE}" dt="2022-11-06T20:05:52.672" v="752" actId="14100"/>
        <pc:sldMkLst>
          <pc:docMk/>
          <pc:sldMk cId="1078505323" sldId="367"/>
        </pc:sldMkLst>
        <pc:spChg chg="mod">
          <ac:chgData name="Rafael Meza" userId="4c6393f8-c2f8-438d-9dd9-4397ec8c9059" providerId="ADAL" clId="{F656D4E0-3027-2C4E-9E77-C0DF5CBC17EE}" dt="2022-11-06T20:03:37.843" v="729"/>
          <ac:spMkLst>
            <pc:docMk/>
            <pc:sldMk cId="1078505323" sldId="367"/>
            <ac:spMk id="24" creationId="{FCD91A59-AB78-B707-8095-EA22BB7980F6}"/>
          </ac:spMkLst>
        </pc:spChg>
        <pc:spChg chg="mod">
          <ac:chgData name="Rafael Meza" userId="4c6393f8-c2f8-438d-9dd9-4397ec8c9059" providerId="ADAL" clId="{F656D4E0-3027-2C4E-9E77-C0DF5CBC17EE}" dt="2022-11-06T20:03:37.843" v="729"/>
          <ac:spMkLst>
            <pc:docMk/>
            <pc:sldMk cId="1078505323" sldId="367"/>
            <ac:spMk id="25" creationId="{A5E6EFCF-49E1-458F-B130-2911313BA56C}"/>
          </ac:spMkLst>
        </pc:spChg>
        <pc:spChg chg="mod">
          <ac:chgData name="Rafael Meza" userId="4c6393f8-c2f8-438d-9dd9-4397ec8c9059" providerId="ADAL" clId="{F656D4E0-3027-2C4E-9E77-C0DF5CBC17EE}" dt="2022-11-06T20:03:37.843" v="729"/>
          <ac:spMkLst>
            <pc:docMk/>
            <pc:sldMk cId="1078505323" sldId="367"/>
            <ac:spMk id="26" creationId="{AA6570A2-432E-E788-89C2-CB474551181E}"/>
          </ac:spMkLst>
        </pc:spChg>
        <pc:spChg chg="mod">
          <ac:chgData name="Rafael Meza" userId="4c6393f8-c2f8-438d-9dd9-4397ec8c9059" providerId="ADAL" clId="{F656D4E0-3027-2C4E-9E77-C0DF5CBC17EE}" dt="2022-11-06T20:03:37.843" v="729"/>
          <ac:spMkLst>
            <pc:docMk/>
            <pc:sldMk cId="1078505323" sldId="367"/>
            <ac:spMk id="31" creationId="{0F1445C7-9B5C-FCD1-6BF3-2D9A83F2C2FD}"/>
          </ac:spMkLst>
        </pc:spChg>
        <pc:spChg chg="mod">
          <ac:chgData name="Rafael Meza" userId="4c6393f8-c2f8-438d-9dd9-4397ec8c9059" providerId="ADAL" clId="{F656D4E0-3027-2C4E-9E77-C0DF5CBC17EE}" dt="2022-11-06T20:03:37.843" v="729"/>
          <ac:spMkLst>
            <pc:docMk/>
            <pc:sldMk cId="1078505323" sldId="367"/>
            <ac:spMk id="33" creationId="{0051D990-C195-1C3C-3211-5192277746EA}"/>
          </ac:spMkLst>
        </pc:spChg>
        <pc:spChg chg="mod">
          <ac:chgData name="Rafael Meza" userId="4c6393f8-c2f8-438d-9dd9-4397ec8c9059" providerId="ADAL" clId="{F656D4E0-3027-2C4E-9E77-C0DF5CBC17EE}" dt="2022-11-06T20:03:37.843" v="729"/>
          <ac:spMkLst>
            <pc:docMk/>
            <pc:sldMk cId="1078505323" sldId="367"/>
            <ac:spMk id="35" creationId="{6C4E7C64-5DD7-10E0-550D-1E770370CFFA}"/>
          </ac:spMkLst>
        </pc:spChg>
        <pc:spChg chg="mod">
          <ac:chgData name="Rafael Meza" userId="4c6393f8-c2f8-438d-9dd9-4397ec8c9059" providerId="ADAL" clId="{F656D4E0-3027-2C4E-9E77-C0DF5CBC17EE}" dt="2022-11-06T20:03:37.843" v="729"/>
          <ac:spMkLst>
            <pc:docMk/>
            <pc:sldMk cId="1078505323" sldId="367"/>
            <ac:spMk id="36" creationId="{022101DC-AFFA-F14F-94D4-22E59107B7FC}"/>
          </ac:spMkLst>
        </pc:spChg>
        <pc:spChg chg="mod">
          <ac:chgData name="Rafael Meza" userId="4c6393f8-c2f8-438d-9dd9-4397ec8c9059" providerId="ADAL" clId="{F656D4E0-3027-2C4E-9E77-C0DF5CBC17EE}" dt="2022-11-06T20:03:37.843" v="729"/>
          <ac:spMkLst>
            <pc:docMk/>
            <pc:sldMk cId="1078505323" sldId="367"/>
            <ac:spMk id="37" creationId="{262785C6-B9E2-FA20-30DC-62B817D0BC63}"/>
          </ac:spMkLst>
        </pc:spChg>
        <pc:spChg chg="mod">
          <ac:chgData name="Rafael Meza" userId="4c6393f8-c2f8-438d-9dd9-4397ec8c9059" providerId="ADAL" clId="{F656D4E0-3027-2C4E-9E77-C0DF5CBC17EE}" dt="2022-11-06T20:03:37.843" v="729"/>
          <ac:spMkLst>
            <pc:docMk/>
            <pc:sldMk cId="1078505323" sldId="367"/>
            <ac:spMk id="39" creationId="{652E78B5-F3BB-6016-0E1C-1A44FB42FFC1}"/>
          </ac:spMkLst>
        </pc:spChg>
        <pc:spChg chg="del">
          <ac:chgData name="Rafael Meza" userId="4c6393f8-c2f8-438d-9dd9-4397ec8c9059" providerId="ADAL" clId="{F656D4E0-3027-2C4E-9E77-C0DF5CBC17EE}" dt="2022-11-06T20:03:14.890" v="719" actId="478"/>
          <ac:spMkLst>
            <pc:docMk/>
            <pc:sldMk cId="1078505323" sldId="367"/>
            <ac:spMk id="40" creationId="{04A979F3-A9D1-7081-C4E5-16A8C92B2435}"/>
          </ac:spMkLst>
        </pc:spChg>
        <pc:spChg chg="mod">
          <ac:chgData name="Rafael Meza" userId="4c6393f8-c2f8-438d-9dd9-4397ec8c9059" providerId="ADAL" clId="{F656D4E0-3027-2C4E-9E77-C0DF5CBC17EE}" dt="2022-11-06T20:03:37.843" v="729"/>
          <ac:spMkLst>
            <pc:docMk/>
            <pc:sldMk cId="1078505323" sldId="367"/>
            <ac:spMk id="41" creationId="{7A9C546D-4959-8EDD-9106-546E1813CFB9}"/>
          </ac:spMkLst>
        </pc:spChg>
        <pc:spChg chg="mod">
          <ac:chgData name="Rafael Meza" userId="4c6393f8-c2f8-438d-9dd9-4397ec8c9059" providerId="ADAL" clId="{F656D4E0-3027-2C4E-9E77-C0DF5CBC17EE}" dt="2022-11-06T20:03:37.843" v="729"/>
          <ac:spMkLst>
            <pc:docMk/>
            <pc:sldMk cId="1078505323" sldId="367"/>
            <ac:spMk id="44" creationId="{E3A0B2AC-AD07-13CE-2800-97201562EB68}"/>
          </ac:spMkLst>
        </pc:spChg>
        <pc:spChg chg="mod">
          <ac:chgData name="Rafael Meza" userId="4c6393f8-c2f8-438d-9dd9-4397ec8c9059" providerId="ADAL" clId="{F656D4E0-3027-2C4E-9E77-C0DF5CBC17EE}" dt="2022-11-06T20:03:37.843" v="729"/>
          <ac:spMkLst>
            <pc:docMk/>
            <pc:sldMk cId="1078505323" sldId="367"/>
            <ac:spMk id="47" creationId="{E711D9BA-3302-4525-B191-FC2534113191}"/>
          </ac:spMkLst>
        </pc:spChg>
        <pc:grpChg chg="add mod">
          <ac:chgData name="Rafael Meza" userId="4c6393f8-c2f8-438d-9dd9-4397ec8c9059" providerId="ADAL" clId="{F656D4E0-3027-2C4E-9E77-C0DF5CBC17EE}" dt="2022-11-06T20:03:37.843" v="729"/>
          <ac:grpSpMkLst>
            <pc:docMk/>
            <pc:sldMk cId="1078505323" sldId="367"/>
            <ac:grpSpMk id="9" creationId="{7DD7AD2F-A763-2D1E-25E5-FAA7B53B46D3}"/>
          </ac:grpSpMkLst>
        </pc:grpChg>
        <pc:grpChg chg="mod">
          <ac:chgData name="Rafael Meza" userId="4c6393f8-c2f8-438d-9dd9-4397ec8c9059" providerId="ADAL" clId="{F656D4E0-3027-2C4E-9E77-C0DF5CBC17EE}" dt="2022-11-06T20:03:37.843" v="729"/>
          <ac:grpSpMkLst>
            <pc:docMk/>
            <pc:sldMk cId="1078505323" sldId="367"/>
            <ac:grpSpMk id="11" creationId="{B8B6E2CA-A63A-5867-0C4F-2A5D0B9FAE02}"/>
          </ac:grpSpMkLst>
        </pc:grpChg>
        <pc:grpChg chg="mod">
          <ac:chgData name="Rafael Meza" userId="4c6393f8-c2f8-438d-9dd9-4397ec8c9059" providerId="ADAL" clId="{F656D4E0-3027-2C4E-9E77-C0DF5CBC17EE}" dt="2022-11-06T20:03:37.843" v="729"/>
          <ac:grpSpMkLst>
            <pc:docMk/>
            <pc:sldMk cId="1078505323" sldId="367"/>
            <ac:grpSpMk id="27" creationId="{E15C3479-AAD1-0047-C429-F95F90868C65}"/>
          </ac:grpSpMkLst>
        </pc:grpChg>
        <pc:grpChg chg="mod">
          <ac:chgData name="Rafael Meza" userId="4c6393f8-c2f8-438d-9dd9-4397ec8c9059" providerId="ADAL" clId="{F656D4E0-3027-2C4E-9E77-C0DF5CBC17EE}" dt="2022-11-06T20:03:37.843" v="729"/>
          <ac:grpSpMkLst>
            <pc:docMk/>
            <pc:sldMk cId="1078505323" sldId="367"/>
            <ac:grpSpMk id="34" creationId="{B17AE90D-42C6-1DD7-9419-66876F2D54F4}"/>
          </ac:grpSpMkLst>
        </pc:grpChg>
        <pc:grpChg chg="del">
          <ac:chgData name="Rafael Meza" userId="4c6393f8-c2f8-438d-9dd9-4397ec8c9059" providerId="ADAL" clId="{F656D4E0-3027-2C4E-9E77-C0DF5CBC17EE}" dt="2022-11-06T20:03:14.338" v="718" actId="478"/>
          <ac:grpSpMkLst>
            <pc:docMk/>
            <pc:sldMk cId="1078505323" sldId="367"/>
            <ac:grpSpMk id="42" creationId="{E6DF2B6E-86B8-6BD0-512C-EE032AEF28BB}"/>
          </ac:grpSpMkLst>
        </pc:grpChg>
        <pc:picChg chg="mod">
          <ac:chgData name="Rafael Meza" userId="4c6393f8-c2f8-438d-9dd9-4397ec8c9059" providerId="ADAL" clId="{F656D4E0-3027-2C4E-9E77-C0DF5CBC17EE}" dt="2022-11-06T20:05:52.672" v="752" actId="14100"/>
          <ac:picMkLst>
            <pc:docMk/>
            <pc:sldMk cId="1078505323" sldId="367"/>
            <ac:picMk id="28" creationId="{0880AC15-6036-997B-11ED-C3E244CA1CA5}"/>
          </ac:picMkLst>
        </pc:picChg>
        <pc:cxnChg chg="mod">
          <ac:chgData name="Rafael Meza" userId="4c6393f8-c2f8-438d-9dd9-4397ec8c9059" providerId="ADAL" clId="{F656D4E0-3027-2C4E-9E77-C0DF5CBC17EE}" dt="2022-11-06T20:03:37.843" v="729"/>
          <ac:cxnSpMkLst>
            <pc:docMk/>
            <pc:sldMk cId="1078505323" sldId="367"/>
            <ac:cxnSpMk id="22" creationId="{E7863E09-FB02-C88E-588F-6220E74489AB}"/>
          </ac:cxnSpMkLst>
        </pc:cxnChg>
        <pc:cxnChg chg="mod">
          <ac:chgData name="Rafael Meza" userId="4c6393f8-c2f8-438d-9dd9-4397ec8c9059" providerId="ADAL" clId="{F656D4E0-3027-2C4E-9E77-C0DF5CBC17EE}" dt="2022-11-06T20:03:37.843" v="729"/>
          <ac:cxnSpMkLst>
            <pc:docMk/>
            <pc:sldMk cId="1078505323" sldId="367"/>
            <ac:cxnSpMk id="23" creationId="{1CB1A111-B026-C09A-35B6-870C1586AC0F}"/>
          </ac:cxnSpMkLst>
        </pc:cxnChg>
        <pc:cxnChg chg="mod">
          <ac:chgData name="Rafael Meza" userId="4c6393f8-c2f8-438d-9dd9-4397ec8c9059" providerId="ADAL" clId="{F656D4E0-3027-2C4E-9E77-C0DF5CBC17EE}" dt="2022-11-06T20:03:37.843" v="729"/>
          <ac:cxnSpMkLst>
            <pc:docMk/>
            <pc:sldMk cId="1078505323" sldId="367"/>
            <ac:cxnSpMk id="29" creationId="{A2A16310-B6E8-2731-F3EB-43E7A307A13B}"/>
          </ac:cxnSpMkLst>
        </pc:cxnChg>
        <pc:cxnChg chg="mod">
          <ac:chgData name="Rafael Meza" userId="4c6393f8-c2f8-438d-9dd9-4397ec8c9059" providerId="ADAL" clId="{F656D4E0-3027-2C4E-9E77-C0DF5CBC17EE}" dt="2022-11-06T20:03:37.843" v="729"/>
          <ac:cxnSpMkLst>
            <pc:docMk/>
            <pc:sldMk cId="1078505323" sldId="367"/>
            <ac:cxnSpMk id="30" creationId="{26C85F9B-A5E2-0C8F-293E-41D6429276EF}"/>
          </ac:cxnSpMkLst>
        </pc:cxnChg>
        <pc:cxnChg chg="del">
          <ac:chgData name="Rafael Meza" userId="4c6393f8-c2f8-438d-9dd9-4397ec8c9059" providerId="ADAL" clId="{F656D4E0-3027-2C4E-9E77-C0DF5CBC17EE}" dt="2022-11-06T20:03:16.713" v="721" actId="478"/>
          <ac:cxnSpMkLst>
            <pc:docMk/>
            <pc:sldMk cId="1078505323" sldId="367"/>
            <ac:cxnSpMk id="32" creationId="{9BC54D23-8438-2371-A405-ABE1B87DB79E}"/>
          </ac:cxnSpMkLst>
        </pc:cxnChg>
        <pc:cxnChg chg="del">
          <ac:chgData name="Rafael Meza" userId="4c6393f8-c2f8-438d-9dd9-4397ec8c9059" providerId="ADAL" clId="{F656D4E0-3027-2C4E-9E77-C0DF5CBC17EE}" dt="2022-11-06T20:03:15.878" v="720" actId="478"/>
          <ac:cxnSpMkLst>
            <pc:docMk/>
            <pc:sldMk cId="1078505323" sldId="367"/>
            <ac:cxnSpMk id="38" creationId="{7EA64371-0D52-FC88-C38A-49E91DE9F2AB}"/>
          </ac:cxnSpMkLst>
        </pc:cxnChg>
      </pc:sldChg>
      <pc:sldChg chg="add del">
        <pc:chgData name="Rafael Meza" userId="4c6393f8-c2f8-438d-9dd9-4397ec8c9059" providerId="ADAL" clId="{F656D4E0-3027-2C4E-9E77-C0DF5CBC17EE}" dt="2022-11-06T20:03:05.072" v="715" actId="2696"/>
        <pc:sldMkLst>
          <pc:docMk/>
          <pc:sldMk cId="2529927626" sldId="368"/>
        </pc:sldMkLst>
      </pc:sldChg>
      <pc:sldChg chg="addSp delSp modSp add mod">
        <pc:chgData name="Rafael Meza" userId="4c6393f8-c2f8-438d-9dd9-4397ec8c9059" providerId="ADAL" clId="{F656D4E0-3027-2C4E-9E77-C0DF5CBC17EE}" dt="2022-11-06T20:05:58.900" v="753" actId="14100"/>
        <pc:sldMkLst>
          <pc:docMk/>
          <pc:sldMk cId="3280396406" sldId="368"/>
        </pc:sldMkLst>
        <pc:spChg chg="mod">
          <ac:chgData name="Rafael Meza" userId="4c6393f8-c2f8-438d-9dd9-4397ec8c9059" providerId="ADAL" clId="{F656D4E0-3027-2C4E-9E77-C0DF5CBC17EE}" dt="2022-11-06T20:03:49.040" v="735"/>
          <ac:spMkLst>
            <pc:docMk/>
            <pc:sldMk cId="3280396406" sldId="368"/>
            <ac:spMk id="11" creationId="{8F400D21-604F-8C54-2CDF-4A8582F3CB58}"/>
          </ac:spMkLst>
        </pc:spChg>
        <pc:spChg chg="mod">
          <ac:chgData name="Rafael Meza" userId="4c6393f8-c2f8-438d-9dd9-4397ec8c9059" providerId="ADAL" clId="{F656D4E0-3027-2C4E-9E77-C0DF5CBC17EE}" dt="2022-11-06T20:03:49.040" v="735"/>
          <ac:spMkLst>
            <pc:docMk/>
            <pc:sldMk cId="3280396406" sldId="368"/>
            <ac:spMk id="23" creationId="{6657D768-5A1D-F073-BCDD-2958D7256EFB}"/>
          </ac:spMkLst>
        </pc:spChg>
        <pc:spChg chg="mod">
          <ac:chgData name="Rafael Meza" userId="4c6393f8-c2f8-438d-9dd9-4397ec8c9059" providerId="ADAL" clId="{F656D4E0-3027-2C4E-9E77-C0DF5CBC17EE}" dt="2022-11-06T20:03:49.040" v="735"/>
          <ac:spMkLst>
            <pc:docMk/>
            <pc:sldMk cId="3280396406" sldId="368"/>
            <ac:spMk id="24" creationId="{2A5ABAA2-B840-08D9-052F-2E17BA658B3B}"/>
          </ac:spMkLst>
        </pc:spChg>
        <pc:spChg chg="mod">
          <ac:chgData name="Rafael Meza" userId="4c6393f8-c2f8-438d-9dd9-4397ec8c9059" providerId="ADAL" clId="{F656D4E0-3027-2C4E-9E77-C0DF5CBC17EE}" dt="2022-11-06T20:03:49.040" v="735"/>
          <ac:spMkLst>
            <pc:docMk/>
            <pc:sldMk cId="3280396406" sldId="368"/>
            <ac:spMk id="26" creationId="{29EBC556-1183-B41D-93B3-84311722C032}"/>
          </ac:spMkLst>
        </pc:spChg>
        <pc:spChg chg="mod">
          <ac:chgData name="Rafael Meza" userId="4c6393f8-c2f8-438d-9dd9-4397ec8c9059" providerId="ADAL" clId="{F656D4E0-3027-2C4E-9E77-C0DF5CBC17EE}" dt="2022-11-06T20:03:49.040" v="735"/>
          <ac:spMkLst>
            <pc:docMk/>
            <pc:sldMk cId="3280396406" sldId="368"/>
            <ac:spMk id="27" creationId="{9E289917-E94A-8A6A-21C4-1452B5BBDC61}"/>
          </ac:spMkLst>
        </pc:spChg>
        <pc:spChg chg="mod">
          <ac:chgData name="Rafael Meza" userId="4c6393f8-c2f8-438d-9dd9-4397ec8c9059" providerId="ADAL" clId="{F656D4E0-3027-2C4E-9E77-C0DF5CBC17EE}" dt="2022-11-06T20:03:49.040" v="735"/>
          <ac:spMkLst>
            <pc:docMk/>
            <pc:sldMk cId="3280396406" sldId="368"/>
            <ac:spMk id="29" creationId="{C37C27E2-ACC5-437E-FA7C-96B90A12449B}"/>
          </ac:spMkLst>
        </pc:spChg>
        <pc:spChg chg="mod">
          <ac:chgData name="Rafael Meza" userId="4c6393f8-c2f8-438d-9dd9-4397ec8c9059" providerId="ADAL" clId="{F656D4E0-3027-2C4E-9E77-C0DF5CBC17EE}" dt="2022-11-06T20:03:49.040" v="735"/>
          <ac:spMkLst>
            <pc:docMk/>
            <pc:sldMk cId="3280396406" sldId="368"/>
            <ac:spMk id="30" creationId="{2A1ECCA5-8FC0-46AE-F55C-2B051E8B9D91}"/>
          </ac:spMkLst>
        </pc:spChg>
        <pc:spChg chg="mod">
          <ac:chgData name="Rafael Meza" userId="4c6393f8-c2f8-438d-9dd9-4397ec8c9059" providerId="ADAL" clId="{F656D4E0-3027-2C4E-9E77-C0DF5CBC17EE}" dt="2022-11-06T20:03:49.040" v="735"/>
          <ac:spMkLst>
            <pc:docMk/>
            <pc:sldMk cId="3280396406" sldId="368"/>
            <ac:spMk id="31" creationId="{FD04A0E7-93BF-5846-ACA4-01D30B069F1A}"/>
          </ac:spMkLst>
        </pc:spChg>
        <pc:spChg chg="mod">
          <ac:chgData name="Rafael Meza" userId="4c6393f8-c2f8-438d-9dd9-4397ec8c9059" providerId="ADAL" clId="{F656D4E0-3027-2C4E-9E77-C0DF5CBC17EE}" dt="2022-11-06T20:03:49.040" v="735"/>
          <ac:spMkLst>
            <pc:docMk/>
            <pc:sldMk cId="3280396406" sldId="368"/>
            <ac:spMk id="33" creationId="{521D97CA-59C4-F8FD-08B4-07A06A03CF3D}"/>
          </ac:spMkLst>
        </pc:spChg>
        <pc:spChg chg="mod">
          <ac:chgData name="Rafael Meza" userId="4c6393f8-c2f8-438d-9dd9-4397ec8c9059" providerId="ADAL" clId="{F656D4E0-3027-2C4E-9E77-C0DF5CBC17EE}" dt="2022-11-06T20:03:49.040" v="735"/>
          <ac:spMkLst>
            <pc:docMk/>
            <pc:sldMk cId="3280396406" sldId="368"/>
            <ac:spMk id="34" creationId="{5BDCD731-4220-A19C-3A50-0F728EAF6BB0}"/>
          </ac:spMkLst>
        </pc:spChg>
        <pc:spChg chg="del">
          <ac:chgData name="Rafael Meza" userId="4c6393f8-c2f8-438d-9dd9-4397ec8c9059" providerId="ADAL" clId="{F656D4E0-3027-2C4E-9E77-C0DF5CBC17EE}" dt="2022-11-06T20:03:43.922" v="733" actId="478"/>
          <ac:spMkLst>
            <pc:docMk/>
            <pc:sldMk cId="3280396406" sldId="368"/>
            <ac:spMk id="40" creationId="{04A979F3-A9D1-7081-C4E5-16A8C92B2435}"/>
          </ac:spMkLst>
        </pc:spChg>
        <pc:grpChg chg="add mod">
          <ac:chgData name="Rafael Meza" userId="4c6393f8-c2f8-438d-9dd9-4397ec8c9059" providerId="ADAL" clId="{F656D4E0-3027-2C4E-9E77-C0DF5CBC17EE}" dt="2022-11-06T20:03:51.942" v="736" actId="1076"/>
          <ac:grpSpMkLst>
            <pc:docMk/>
            <pc:sldMk cId="3280396406" sldId="368"/>
            <ac:grpSpMk id="9" creationId="{91FFD529-86A7-B22E-0B82-CDB3164FA7B6}"/>
          </ac:grpSpMkLst>
        </pc:grpChg>
        <pc:grpChg chg="mod">
          <ac:chgData name="Rafael Meza" userId="4c6393f8-c2f8-438d-9dd9-4397ec8c9059" providerId="ADAL" clId="{F656D4E0-3027-2C4E-9E77-C0DF5CBC17EE}" dt="2022-11-06T20:03:49.040" v="735"/>
          <ac:grpSpMkLst>
            <pc:docMk/>
            <pc:sldMk cId="3280396406" sldId="368"/>
            <ac:grpSpMk id="22" creationId="{4F2A644B-67CF-BBD4-520E-42A0A213D4D2}"/>
          </ac:grpSpMkLst>
        </pc:grpChg>
        <pc:grpChg chg="mod">
          <ac:chgData name="Rafael Meza" userId="4c6393f8-c2f8-438d-9dd9-4397ec8c9059" providerId="ADAL" clId="{F656D4E0-3027-2C4E-9E77-C0DF5CBC17EE}" dt="2022-11-06T20:03:49.040" v="735"/>
          <ac:grpSpMkLst>
            <pc:docMk/>
            <pc:sldMk cId="3280396406" sldId="368"/>
            <ac:grpSpMk id="25" creationId="{7D40ED3F-2AFD-C305-EFC4-35AE2C97AF08}"/>
          </ac:grpSpMkLst>
        </pc:grpChg>
        <pc:grpChg chg="del">
          <ac:chgData name="Rafael Meza" userId="4c6393f8-c2f8-438d-9dd9-4397ec8c9059" providerId="ADAL" clId="{F656D4E0-3027-2C4E-9E77-C0DF5CBC17EE}" dt="2022-11-06T20:03:41.758" v="730" actId="478"/>
          <ac:grpSpMkLst>
            <pc:docMk/>
            <pc:sldMk cId="3280396406" sldId="368"/>
            <ac:grpSpMk id="42" creationId="{E6DF2B6E-86B8-6BD0-512C-EE032AEF28BB}"/>
          </ac:grpSpMkLst>
        </pc:grpChg>
        <pc:picChg chg="mod">
          <ac:chgData name="Rafael Meza" userId="4c6393f8-c2f8-438d-9dd9-4397ec8c9059" providerId="ADAL" clId="{F656D4E0-3027-2C4E-9E77-C0DF5CBC17EE}" dt="2022-11-06T20:05:58.900" v="753" actId="14100"/>
          <ac:picMkLst>
            <pc:docMk/>
            <pc:sldMk cId="3280396406" sldId="368"/>
            <ac:picMk id="28" creationId="{0880AC15-6036-997B-11ED-C3E244CA1CA5}"/>
          </ac:picMkLst>
        </pc:picChg>
        <pc:cxnChg chg="del">
          <ac:chgData name="Rafael Meza" userId="4c6393f8-c2f8-438d-9dd9-4397ec8c9059" providerId="ADAL" clId="{F656D4E0-3027-2C4E-9E77-C0DF5CBC17EE}" dt="2022-11-06T20:03:43.484" v="732" actId="478"/>
          <ac:cxnSpMkLst>
            <pc:docMk/>
            <pc:sldMk cId="3280396406" sldId="368"/>
            <ac:cxnSpMk id="32" creationId="{9BC54D23-8438-2371-A405-ABE1B87DB79E}"/>
          </ac:cxnSpMkLst>
        </pc:cxnChg>
        <pc:cxnChg chg="del">
          <ac:chgData name="Rafael Meza" userId="4c6393f8-c2f8-438d-9dd9-4397ec8c9059" providerId="ADAL" clId="{F656D4E0-3027-2C4E-9E77-C0DF5CBC17EE}" dt="2022-11-06T20:03:42.731" v="731" actId="478"/>
          <ac:cxnSpMkLst>
            <pc:docMk/>
            <pc:sldMk cId="3280396406" sldId="368"/>
            <ac:cxnSpMk id="38" creationId="{7EA64371-0D52-FC88-C38A-49E91DE9F2AB}"/>
          </ac:cxnSpMkLst>
        </pc:cxnChg>
      </pc:sldChg>
      <pc:sldChg chg="addSp delSp modSp new del mod">
        <pc:chgData name="Rafael Meza" userId="4c6393f8-c2f8-438d-9dd9-4397ec8c9059" providerId="ADAL" clId="{F656D4E0-3027-2C4E-9E77-C0DF5CBC17EE}" dt="2022-11-06T20:51:08.737" v="802" actId="2696"/>
        <pc:sldMkLst>
          <pc:docMk/>
          <pc:sldMk cId="3945077112" sldId="369"/>
        </pc:sldMkLst>
        <pc:spChg chg="del">
          <ac:chgData name="Rafael Meza" userId="4c6393f8-c2f8-438d-9dd9-4397ec8c9059" providerId="ADAL" clId="{F656D4E0-3027-2C4E-9E77-C0DF5CBC17EE}" dt="2022-11-06T20:48:36.741" v="781" actId="478"/>
          <ac:spMkLst>
            <pc:docMk/>
            <pc:sldMk cId="3945077112" sldId="369"/>
            <ac:spMk id="2" creationId="{059FD443-2CA9-DAE5-D086-08EBB4FF2C2F}"/>
          </ac:spMkLst>
        </pc:spChg>
        <pc:spChg chg="del">
          <ac:chgData name="Rafael Meza" userId="4c6393f8-c2f8-438d-9dd9-4397ec8c9059" providerId="ADAL" clId="{F656D4E0-3027-2C4E-9E77-C0DF5CBC17EE}" dt="2022-11-06T20:48:35.161" v="780" actId="478"/>
          <ac:spMkLst>
            <pc:docMk/>
            <pc:sldMk cId="3945077112" sldId="369"/>
            <ac:spMk id="5" creationId="{9FBFEDF3-DF26-9191-BACC-59F59074F359}"/>
          </ac:spMkLst>
        </pc:spChg>
        <pc:spChg chg="mod">
          <ac:chgData name="Rafael Meza" userId="4c6393f8-c2f8-438d-9dd9-4397ec8c9059" providerId="ADAL" clId="{F656D4E0-3027-2C4E-9E77-C0DF5CBC17EE}" dt="2022-11-06T20:48:37.573" v="782"/>
          <ac:spMkLst>
            <pc:docMk/>
            <pc:sldMk cId="3945077112" sldId="369"/>
            <ac:spMk id="14" creationId="{4FEAA74C-3619-481B-B69A-AA0D1D893F26}"/>
          </ac:spMkLst>
        </pc:spChg>
        <pc:spChg chg="mod">
          <ac:chgData name="Rafael Meza" userId="4c6393f8-c2f8-438d-9dd9-4397ec8c9059" providerId="ADAL" clId="{F656D4E0-3027-2C4E-9E77-C0DF5CBC17EE}" dt="2022-11-06T20:48:37.573" v="782"/>
          <ac:spMkLst>
            <pc:docMk/>
            <pc:sldMk cId="3945077112" sldId="369"/>
            <ac:spMk id="15" creationId="{649BFA66-FC94-8866-D784-EE0FA4FD5A9B}"/>
          </ac:spMkLst>
        </pc:spChg>
        <pc:spChg chg="mod">
          <ac:chgData name="Rafael Meza" userId="4c6393f8-c2f8-438d-9dd9-4397ec8c9059" providerId="ADAL" clId="{F656D4E0-3027-2C4E-9E77-C0DF5CBC17EE}" dt="2022-11-06T20:48:37.573" v="782"/>
          <ac:spMkLst>
            <pc:docMk/>
            <pc:sldMk cId="3945077112" sldId="369"/>
            <ac:spMk id="16" creationId="{E3BB0774-2949-BE65-A343-A9D49BA1FCBC}"/>
          </ac:spMkLst>
        </pc:spChg>
        <pc:spChg chg="mod">
          <ac:chgData name="Rafael Meza" userId="4c6393f8-c2f8-438d-9dd9-4397ec8c9059" providerId="ADAL" clId="{F656D4E0-3027-2C4E-9E77-C0DF5CBC17EE}" dt="2022-11-06T20:48:37.573" v="782"/>
          <ac:spMkLst>
            <pc:docMk/>
            <pc:sldMk cId="3945077112" sldId="369"/>
            <ac:spMk id="17" creationId="{62349D1B-F621-91D2-09AF-BEAB4F144EAF}"/>
          </ac:spMkLst>
        </pc:spChg>
        <pc:spChg chg="mod">
          <ac:chgData name="Rafael Meza" userId="4c6393f8-c2f8-438d-9dd9-4397ec8c9059" providerId="ADAL" clId="{F656D4E0-3027-2C4E-9E77-C0DF5CBC17EE}" dt="2022-11-06T20:48:37.573" v="782"/>
          <ac:spMkLst>
            <pc:docMk/>
            <pc:sldMk cId="3945077112" sldId="369"/>
            <ac:spMk id="19" creationId="{B6A97A3A-289D-F217-E0BD-595805C87FF6}"/>
          </ac:spMkLst>
        </pc:spChg>
        <pc:spChg chg="mod">
          <ac:chgData name="Rafael Meza" userId="4c6393f8-c2f8-438d-9dd9-4397ec8c9059" providerId="ADAL" clId="{F656D4E0-3027-2C4E-9E77-C0DF5CBC17EE}" dt="2022-11-06T20:48:37.573" v="782"/>
          <ac:spMkLst>
            <pc:docMk/>
            <pc:sldMk cId="3945077112" sldId="369"/>
            <ac:spMk id="21" creationId="{D83E223D-2FDF-2040-616B-FDF676EDEA10}"/>
          </ac:spMkLst>
        </pc:spChg>
        <pc:spChg chg="mod">
          <ac:chgData name="Rafael Meza" userId="4c6393f8-c2f8-438d-9dd9-4397ec8c9059" providerId="ADAL" clId="{F656D4E0-3027-2C4E-9E77-C0DF5CBC17EE}" dt="2022-11-06T20:48:37.573" v="782"/>
          <ac:spMkLst>
            <pc:docMk/>
            <pc:sldMk cId="3945077112" sldId="369"/>
            <ac:spMk id="22" creationId="{C3E4BE31-0EEC-8352-E0D8-3DECD9A3E14E}"/>
          </ac:spMkLst>
        </pc:spChg>
        <pc:spChg chg="mod">
          <ac:chgData name="Rafael Meza" userId="4c6393f8-c2f8-438d-9dd9-4397ec8c9059" providerId="ADAL" clId="{F656D4E0-3027-2C4E-9E77-C0DF5CBC17EE}" dt="2022-11-06T20:48:37.573" v="782"/>
          <ac:spMkLst>
            <pc:docMk/>
            <pc:sldMk cId="3945077112" sldId="369"/>
            <ac:spMk id="23" creationId="{DD1885F3-30F6-F7C8-8F49-7797EF6921DB}"/>
          </ac:spMkLst>
        </pc:spChg>
        <pc:spChg chg="mod">
          <ac:chgData name="Rafael Meza" userId="4c6393f8-c2f8-438d-9dd9-4397ec8c9059" providerId="ADAL" clId="{F656D4E0-3027-2C4E-9E77-C0DF5CBC17EE}" dt="2022-11-06T20:48:37.573" v="782"/>
          <ac:spMkLst>
            <pc:docMk/>
            <pc:sldMk cId="3945077112" sldId="369"/>
            <ac:spMk id="24" creationId="{84603ECC-0C60-44AE-98CF-BEFE256C3043}"/>
          </ac:spMkLst>
        </pc:spChg>
        <pc:spChg chg="mod">
          <ac:chgData name="Rafael Meza" userId="4c6393f8-c2f8-438d-9dd9-4397ec8c9059" providerId="ADAL" clId="{F656D4E0-3027-2C4E-9E77-C0DF5CBC17EE}" dt="2022-11-06T20:48:37.573" v="782"/>
          <ac:spMkLst>
            <pc:docMk/>
            <pc:sldMk cId="3945077112" sldId="369"/>
            <ac:spMk id="26" creationId="{CBB46988-909A-4C95-E252-2EB71E43BE20}"/>
          </ac:spMkLst>
        </pc:spChg>
        <pc:spChg chg="mod">
          <ac:chgData name="Rafael Meza" userId="4c6393f8-c2f8-438d-9dd9-4397ec8c9059" providerId="ADAL" clId="{F656D4E0-3027-2C4E-9E77-C0DF5CBC17EE}" dt="2022-11-06T20:48:37.573" v="782"/>
          <ac:spMkLst>
            <pc:docMk/>
            <pc:sldMk cId="3945077112" sldId="369"/>
            <ac:spMk id="28" creationId="{CF7A72EF-C3C9-FC66-332D-0127E65E8F6E}"/>
          </ac:spMkLst>
        </pc:spChg>
        <pc:spChg chg="mod">
          <ac:chgData name="Rafael Meza" userId="4c6393f8-c2f8-438d-9dd9-4397ec8c9059" providerId="ADAL" clId="{F656D4E0-3027-2C4E-9E77-C0DF5CBC17EE}" dt="2022-11-06T20:48:37.573" v="782"/>
          <ac:spMkLst>
            <pc:docMk/>
            <pc:sldMk cId="3945077112" sldId="369"/>
            <ac:spMk id="30" creationId="{DD7C9D6B-DA47-80B8-8106-2339C08126E2}"/>
          </ac:spMkLst>
        </pc:spChg>
        <pc:spChg chg="add mod">
          <ac:chgData name="Rafael Meza" userId="4c6393f8-c2f8-438d-9dd9-4397ec8c9059" providerId="ADAL" clId="{F656D4E0-3027-2C4E-9E77-C0DF5CBC17EE}" dt="2022-11-06T20:49:12.342" v="787" actId="14100"/>
          <ac:spMkLst>
            <pc:docMk/>
            <pc:sldMk cId="3945077112" sldId="369"/>
            <ac:spMk id="32" creationId="{38FB21A1-E362-AB78-8B55-68BFE062A6DD}"/>
          </ac:spMkLst>
        </pc:spChg>
        <pc:spChg chg="mod">
          <ac:chgData name="Rafael Meza" userId="4c6393f8-c2f8-438d-9dd9-4397ec8c9059" providerId="ADAL" clId="{F656D4E0-3027-2C4E-9E77-C0DF5CBC17EE}" dt="2022-11-06T20:50:07.406" v="790" actId="165"/>
          <ac:spMkLst>
            <pc:docMk/>
            <pc:sldMk cId="3945077112" sldId="369"/>
            <ac:spMk id="41" creationId="{9C09028C-633C-5547-2534-D7273A4C6826}"/>
          </ac:spMkLst>
        </pc:spChg>
        <pc:spChg chg="mod">
          <ac:chgData name="Rafael Meza" userId="4c6393f8-c2f8-438d-9dd9-4397ec8c9059" providerId="ADAL" clId="{F656D4E0-3027-2C4E-9E77-C0DF5CBC17EE}" dt="2022-11-06T20:50:07.406" v="790" actId="165"/>
          <ac:spMkLst>
            <pc:docMk/>
            <pc:sldMk cId="3945077112" sldId="369"/>
            <ac:spMk id="42" creationId="{6AAFF2C5-A600-34CF-35F4-D717C6AE95B3}"/>
          </ac:spMkLst>
        </pc:spChg>
        <pc:spChg chg="mod">
          <ac:chgData name="Rafael Meza" userId="4c6393f8-c2f8-438d-9dd9-4397ec8c9059" providerId="ADAL" clId="{F656D4E0-3027-2C4E-9E77-C0DF5CBC17EE}" dt="2022-11-06T20:50:07.406" v="790" actId="165"/>
          <ac:spMkLst>
            <pc:docMk/>
            <pc:sldMk cId="3945077112" sldId="369"/>
            <ac:spMk id="43" creationId="{3EE4FC51-4197-71FA-9C16-5B99BA55BBE9}"/>
          </ac:spMkLst>
        </pc:spChg>
        <pc:spChg chg="mod">
          <ac:chgData name="Rafael Meza" userId="4c6393f8-c2f8-438d-9dd9-4397ec8c9059" providerId="ADAL" clId="{F656D4E0-3027-2C4E-9E77-C0DF5CBC17EE}" dt="2022-11-06T20:50:07.406" v="790" actId="165"/>
          <ac:spMkLst>
            <pc:docMk/>
            <pc:sldMk cId="3945077112" sldId="369"/>
            <ac:spMk id="44" creationId="{92E2248F-A179-AC88-7FA7-B02D8AB8C963}"/>
          </ac:spMkLst>
        </pc:spChg>
        <pc:spChg chg="mod">
          <ac:chgData name="Rafael Meza" userId="4c6393f8-c2f8-438d-9dd9-4397ec8c9059" providerId="ADAL" clId="{F656D4E0-3027-2C4E-9E77-C0DF5CBC17EE}" dt="2022-11-06T20:50:07.406" v="790" actId="165"/>
          <ac:spMkLst>
            <pc:docMk/>
            <pc:sldMk cId="3945077112" sldId="369"/>
            <ac:spMk id="46" creationId="{FADE0997-CF4A-93FA-64BA-1AC374400C75}"/>
          </ac:spMkLst>
        </pc:spChg>
        <pc:spChg chg="mod">
          <ac:chgData name="Rafael Meza" userId="4c6393f8-c2f8-438d-9dd9-4397ec8c9059" providerId="ADAL" clId="{F656D4E0-3027-2C4E-9E77-C0DF5CBC17EE}" dt="2022-11-06T20:50:07.406" v="790" actId="165"/>
          <ac:spMkLst>
            <pc:docMk/>
            <pc:sldMk cId="3945077112" sldId="369"/>
            <ac:spMk id="48" creationId="{361A4F3A-B008-5B04-9435-5B63E474CEDA}"/>
          </ac:spMkLst>
        </pc:spChg>
        <pc:spChg chg="mod">
          <ac:chgData name="Rafael Meza" userId="4c6393f8-c2f8-438d-9dd9-4397ec8c9059" providerId="ADAL" clId="{F656D4E0-3027-2C4E-9E77-C0DF5CBC17EE}" dt="2022-11-06T20:50:07.406" v="790" actId="165"/>
          <ac:spMkLst>
            <pc:docMk/>
            <pc:sldMk cId="3945077112" sldId="369"/>
            <ac:spMk id="49" creationId="{65532B9A-5EED-FA9E-765F-E20147A493E3}"/>
          </ac:spMkLst>
        </pc:spChg>
        <pc:spChg chg="mod">
          <ac:chgData name="Rafael Meza" userId="4c6393f8-c2f8-438d-9dd9-4397ec8c9059" providerId="ADAL" clId="{F656D4E0-3027-2C4E-9E77-C0DF5CBC17EE}" dt="2022-11-06T20:50:07.406" v="790" actId="165"/>
          <ac:spMkLst>
            <pc:docMk/>
            <pc:sldMk cId="3945077112" sldId="369"/>
            <ac:spMk id="50" creationId="{C11EE70A-070E-F74F-3E60-2396B3EF3798}"/>
          </ac:spMkLst>
        </pc:spChg>
        <pc:spChg chg="mod">
          <ac:chgData name="Rafael Meza" userId="4c6393f8-c2f8-438d-9dd9-4397ec8c9059" providerId="ADAL" clId="{F656D4E0-3027-2C4E-9E77-C0DF5CBC17EE}" dt="2022-11-06T20:50:07.406" v="790" actId="165"/>
          <ac:spMkLst>
            <pc:docMk/>
            <pc:sldMk cId="3945077112" sldId="369"/>
            <ac:spMk id="51" creationId="{17A79242-28F2-2791-28EA-003F3204497C}"/>
          </ac:spMkLst>
        </pc:spChg>
        <pc:spChg chg="mod">
          <ac:chgData name="Rafael Meza" userId="4c6393f8-c2f8-438d-9dd9-4397ec8c9059" providerId="ADAL" clId="{F656D4E0-3027-2C4E-9E77-C0DF5CBC17EE}" dt="2022-11-06T20:50:07.406" v="790" actId="165"/>
          <ac:spMkLst>
            <pc:docMk/>
            <pc:sldMk cId="3945077112" sldId="369"/>
            <ac:spMk id="53" creationId="{A1BF49F9-69C3-E84E-0225-C8F608E95178}"/>
          </ac:spMkLst>
        </pc:spChg>
        <pc:spChg chg="mod">
          <ac:chgData name="Rafael Meza" userId="4c6393f8-c2f8-438d-9dd9-4397ec8c9059" providerId="ADAL" clId="{F656D4E0-3027-2C4E-9E77-C0DF5CBC17EE}" dt="2022-11-06T20:50:07.406" v="790" actId="165"/>
          <ac:spMkLst>
            <pc:docMk/>
            <pc:sldMk cId="3945077112" sldId="369"/>
            <ac:spMk id="55" creationId="{F3349C57-7CEB-1E55-2897-2171496EE1BE}"/>
          </ac:spMkLst>
        </pc:spChg>
        <pc:spChg chg="mod">
          <ac:chgData name="Rafael Meza" userId="4c6393f8-c2f8-438d-9dd9-4397ec8c9059" providerId="ADAL" clId="{F656D4E0-3027-2C4E-9E77-C0DF5CBC17EE}" dt="2022-11-06T20:50:07.406" v="790" actId="165"/>
          <ac:spMkLst>
            <pc:docMk/>
            <pc:sldMk cId="3945077112" sldId="369"/>
            <ac:spMk id="57" creationId="{38568084-6B96-4433-7762-77D2FF9B4D59}"/>
          </ac:spMkLst>
        </pc:spChg>
        <pc:grpChg chg="add mod">
          <ac:chgData name="Rafael Meza" userId="4c6393f8-c2f8-438d-9dd9-4397ec8c9059" providerId="ADAL" clId="{F656D4E0-3027-2C4E-9E77-C0DF5CBC17EE}" dt="2022-11-06T20:48:48.068" v="784" actId="14100"/>
          <ac:grpSpMkLst>
            <pc:docMk/>
            <pc:sldMk cId="3945077112" sldId="369"/>
            <ac:grpSpMk id="6" creationId="{868D0920-F661-3878-EB3D-4E4762DB06F9}"/>
          </ac:grpSpMkLst>
        </pc:grpChg>
        <pc:grpChg chg="mod">
          <ac:chgData name="Rafael Meza" userId="4c6393f8-c2f8-438d-9dd9-4397ec8c9059" providerId="ADAL" clId="{F656D4E0-3027-2C4E-9E77-C0DF5CBC17EE}" dt="2022-11-06T20:48:37.573" v="782"/>
          <ac:grpSpMkLst>
            <pc:docMk/>
            <pc:sldMk cId="3945077112" sldId="369"/>
            <ac:grpSpMk id="9" creationId="{02B1E7C7-F06E-57D4-EBD3-C0204156D2CF}"/>
          </ac:grpSpMkLst>
        </pc:grpChg>
        <pc:grpChg chg="mod">
          <ac:chgData name="Rafael Meza" userId="4c6393f8-c2f8-438d-9dd9-4397ec8c9059" providerId="ADAL" clId="{F656D4E0-3027-2C4E-9E77-C0DF5CBC17EE}" dt="2022-11-06T20:48:37.573" v="782"/>
          <ac:grpSpMkLst>
            <pc:docMk/>
            <pc:sldMk cId="3945077112" sldId="369"/>
            <ac:grpSpMk id="10" creationId="{00D9B22D-5FE9-5B9F-8DEF-CC70CF48BAB8}"/>
          </ac:grpSpMkLst>
        </pc:grpChg>
        <pc:grpChg chg="mod">
          <ac:chgData name="Rafael Meza" userId="4c6393f8-c2f8-438d-9dd9-4397ec8c9059" providerId="ADAL" clId="{F656D4E0-3027-2C4E-9E77-C0DF5CBC17EE}" dt="2022-11-06T20:48:37.573" v="782"/>
          <ac:grpSpMkLst>
            <pc:docMk/>
            <pc:sldMk cId="3945077112" sldId="369"/>
            <ac:grpSpMk id="11" creationId="{791AC2A6-E918-5ACA-4D9A-30CA3B2E4F6A}"/>
          </ac:grpSpMkLst>
        </pc:grpChg>
        <pc:grpChg chg="mod">
          <ac:chgData name="Rafael Meza" userId="4c6393f8-c2f8-438d-9dd9-4397ec8c9059" providerId="ADAL" clId="{F656D4E0-3027-2C4E-9E77-C0DF5CBC17EE}" dt="2022-11-06T20:48:37.573" v="782"/>
          <ac:grpSpMkLst>
            <pc:docMk/>
            <pc:sldMk cId="3945077112" sldId="369"/>
            <ac:grpSpMk id="25" creationId="{4C7C282C-A1C5-279C-2E64-594CBCFF03AF}"/>
          </ac:grpSpMkLst>
        </pc:grpChg>
        <pc:grpChg chg="mod">
          <ac:chgData name="Rafael Meza" userId="4c6393f8-c2f8-438d-9dd9-4397ec8c9059" providerId="ADAL" clId="{F656D4E0-3027-2C4E-9E77-C0DF5CBC17EE}" dt="2022-11-06T20:48:37.573" v="782"/>
          <ac:grpSpMkLst>
            <pc:docMk/>
            <pc:sldMk cId="3945077112" sldId="369"/>
            <ac:grpSpMk id="29" creationId="{05F81C81-B41F-4158-C5AD-4D0E086B98EB}"/>
          </ac:grpSpMkLst>
        </pc:grpChg>
        <pc:grpChg chg="add del mod">
          <ac:chgData name="Rafael Meza" userId="4c6393f8-c2f8-438d-9dd9-4397ec8c9059" providerId="ADAL" clId="{F656D4E0-3027-2C4E-9E77-C0DF5CBC17EE}" dt="2022-11-06T20:50:07.406" v="790" actId="165"/>
          <ac:grpSpMkLst>
            <pc:docMk/>
            <pc:sldMk cId="3945077112" sldId="369"/>
            <ac:grpSpMk id="33" creationId="{AC92F37B-83C6-15B5-F506-9E7B8CE5B7CB}"/>
          </ac:grpSpMkLst>
        </pc:grpChg>
        <pc:grpChg chg="mod topLvl">
          <ac:chgData name="Rafael Meza" userId="4c6393f8-c2f8-438d-9dd9-4397ec8c9059" providerId="ADAL" clId="{F656D4E0-3027-2C4E-9E77-C0DF5CBC17EE}" dt="2022-11-06T20:50:07.406" v="790" actId="165"/>
          <ac:grpSpMkLst>
            <pc:docMk/>
            <pc:sldMk cId="3945077112" sldId="369"/>
            <ac:grpSpMk id="36" creationId="{A076CE88-04B7-1685-813B-47641DA9DDA8}"/>
          </ac:grpSpMkLst>
        </pc:grpChg>
        <pc:grpChg chg="mod topLvl">
          <ac:chgData name="Rafael Meza" userId="4c6393f8-c2f8-438d-9dd9-4397ec8c9059" providerId="ADAL" clId="{F656D4E0-3027-2C4E-9E77-C0DF5CBC17EE}" dt="2022-11-06T20:50:07.406" v="790" actId="165"/>
          <ac:grpSpMkLst>
            <pc:docMk/>
            <pc:sldMk cId="3945077112" sldId="369"/>
            <ac:grpSpMk id="37" creationId="{39900748-6B50-F9D8-49D5-D8711A3B4C1A}"/>
          </ac:grpSpMkLst>
        </pc:grpChg>
        <pc:grpChg chg="mod topLvl">
          <ac:chgData name="Rafael Meza" userId="4c6393f8-c2f8-438d-9dd9-4397ec8c9059" providerId="ADAL" clId="{F656D4E0-3027-2C4E-9E77-C0DF5CBC17EE}" dt="2022-11-06T20:50:23.853" v="794" actId="14100"/>
          <ac:grpSpMkLst>
            <pc:docMk/>
            <pc:sldMk cId="3945077112" sldId="369"/>
            <ac:grpSpMk id="38" creationId="{5E517416-93E8-3F31-EF95-F06BDA91B7F2}"/>
          </ac:grpSpMkLst>
        </pc:grpChg>
        <pc:grpChg chg="mod">
          <ac:chgData name="Rafael Meza" userId="4c6393f8-c2f8-438d-9dd9-4397ec8c9059" providerId="ADAL" clId="{F656D4E0-3027-2C4E-9E77-C0DF5CBC17EE}" dt="2022-11-06T20:50:07.406" v="790" actId="165"/>
          <ac:grpSpMkLst>
            <pc:docMk/>
            <pc:sldMk cId="3945077112" sldId="369"/>
            <ac:grpSpMk id="52" creationId="{7181E6A5-55A5-4EBC-E498-E2CED5A51CD0}"/>
          </ac:grpSpMkLst>
        </pc:grpChg>
        <pc:grpChg chg="mod">
          <ac:chgData name="Rafael Meza" userId="4c6393f8-c2f8-438d-9dd9-4397ec8c9059" providerId="ADAL" clId="{F656D4E0-3027-2C4E-9E77-C0DF5CBC17EE}" dt="2022-11-06T20:50:07.406" v="790" actId="165"/>
          <ac:grpSpMkLst>
            <pc:docMk/>
            <pc:sldMk cId="3945077112" sldId="369"/>
            <ac:grpSpMk id="56" creationId="{F9D5B2B4-86AD-5523-A1A2-8270CA75C46A}"/>
          </ac:grpSpMkLst>
        </pc:grpChg>
        <pc:picChg chg="mod">
          <ac:chgData name="Rafael Meza" userId="4c6393f8-c2f8-438d-9dd9-4397ec8c9059" providerId="ADAL" clId="{F656D4E0-3027-2C4E-9E77-C0DF5CBC17EE}" dt="2022-11-06T20:48:37.573" v="782"/>
          <ac:picMkLst>
            <pc:docMk/>
            <pc:sldMk cId="3945077112" sldId="369"/>
            <ac:picMk id="7" creationId="{91F19966-C840-389D-EAF0-BD26D44E1952}"/>
          </ac:picMkLst>
        </pc:picChg>
        <pc:picChg chg="mod">
          <ac:chgData name="Rafael Meza" userId="4c6393f8-c2f8-438d-9dd9-4397ec8c9059" providerId="ADAL" clId="{F656D4E0-3027-2C4E-9E77-C0DF5CBC17EE}" dt="2022-11-06T20:48:37.573" v="782"/>
          <ac:picMkLst>
            <pc:docMk/>
            <pc:sldMk cId="3945077112" sldId="369"/>
            <ac:picMk id="8" creationId="{CCA60AE4-3630-4335-63DA-8D5463ED1E88}"/>
          </ac:picMkLst>
        </pc:picChg>
        <pc:picChg chg="mod">
          <ac:chgData name="Rafael Meza" userId="4c6393f8-c2f8-438d-9dd9-4397ec8c9059" providerId="ADAL" clId="{F656D4E0-3027-2C4E-9E77-C0DF5CBC17EE}" dt="2022-11-06T20:48:37.573" v="782"/>
          <ac:picMkLst>
            <pc:docMk/>
            <pc:sldMk cId="3945077112" sldId="369"/>
            <ac:picMk id="18" creationId="{F8875899-05FC-14A3-596F-F35517E47DAB}"/>
          </ac:picMkLst>
        </pc:picChg>
        <pc:picChg chg="mod">
          <ac:chgData name="Rafael Meza" userId="4c6393f8-c2f8-438d-9dd9-4397ec8c9059" providerId="ADAL" clId="{F656D4E0-3027-2C4E-9E77-C0DF5CBC17EE}" dt="2022-11-06T20:48:37.573" v="782"/>
          <ac:picMkLst>
            <pc:docMk/>
            <pc:sldMk cId="3945077112" sldId="369"/>
            <ac:picMk id="20" creationId="{00A41EB1-DF4E-EFA0-4FAA-4059C7BB9A28}"/>
          </ac:picMkLst>
        </pc:picChg>
        <pc:picChg chg="mod">
          <ac:chgData name="Rafael Meza" userId="4c6393f8-c2f8-438d-9dd9-4397ec8c9059" providerId="ADAL" clId="{F656D4E0-3027-2C4E-9E77-C0DF5CBC17EE}" dt="2022-11-06T20:48:37.573" v="782"/>
          <ac:picMkLst>
            <pc:docMk/>
            <pc:sldMk cId="3945077112" sldId="369"/>
            <ac:picMk id="27" creationId="{085613CE-E315-7D6F-D430-25873F8DB58C}"/>
          </ac:picMkLst>
        </pc:picChg>
        <pc:picChg chg="mod">
          <ac:chgData name="Rafael Meza" userId="4c6393f8-c2f8-438d-9dd9-4397ec8c9059" providerId="ADAL" clId="{F656D4E0-3027-2C4E-9E77-C0DF5CBC17EE}" dt="2022-11-06T20:48:37.573" v="782"/>
          <ac:picMkLst>
            <pc:docMk/>
            <pc:sldMk cId="3945077112" sldId="369"/>
            <ac:picMk id="31" creationId="{37CE9332-D6B6-C4A3-4BE2-6F6AB61BEB8C}"/>
          </ac:picMkLst>
        </pc:picChg>
        <pc:picChg chg="mod topLvl">
          <ac:chgData name="Rafael Meza" userId="4c6393f8-c2f8-438d-9dd9-4397ec8c9059" providerId="ADAL" clId="{F656D4E0-3027-2C4E-9E77-C0DF5CBC17EE}" dt="2022-11-06T20:50:07.406" v="790" actId="165"/>
          <ac:picMkLst>
            <pc:docMk/>
            <pc:sldMk cId="3945077112" sldId="369"/>
            <ac:picMk id="34" creationId="{695662B4-B7D0-DC74-32D0-AEED289F67E9}"/>
          </ac:picMkLst>
        </pc:picChg>
        <pc:picChg chg="mod topLvl">
          <ac:chgData name="Rafael Meza" userId="4c6393f8-c2f8-438d-9dd9-4397ec8c9059" providerId="ADAL" clId="{F656D4E0-3027-2C4E-9E77-C0DF5CBC17EE}" dt="2022-11-06T20:50:07.406" v="790" actId="165"/>
          <ac:picMkLst>
            <pc:docMk/>
            <pc:sldMk cId="3945077112" sldId="369"/>
            <ac:picMk id="35" creationId="{7C325883-88CE-5040-4540-B820BD7953CC}"/>
          </ac:picMkLst>
        </pc:picChg>
        <pc:picChg chg="mod">
          <ac:chgData name="Rafael Meza" userId="4c6393f8-c2f8-438d-9dd9-4397ec8c9059" providerId="ADAL" clId="{F656D4E0-3027-2C4E-9E77-C0DF5CBC17EE}" dt="2022-11-06T20:50:07.406" v="790" actId="165"/>
          <ac:picMkLst>
            <pc:docMk/>
            <pc:sldMk cId="3945077112" sldId="369"/>
            <ac:picMk id="45" creationId="{DBBDA728-3800-1085-F039-E982DDA5B173}"/>
          </ac:picMkLst>
        </pc:picChg>
        <pc:picChg chg="mod">
          <ac:chgData name="Rafael Meza" userId="4c6393f8-c2f8-438d-9dd9-4397ec8c9059" providerId="ADAL" clId="{F656D4E0-3027-2C4E-9E77-C0DF5CBC17EE}" dt="2022-11-06T20:50:07.406" v="790" actId="165"/>
          <ac:picMkLst>
            <pc:docMk/>
            <pc:sldMk cId="3945077112" sldId="369"/>
            <ac:picMk id="47" creationId="{DA49A3AD-D7F8-BF3C-A6A9-4E1C55E04DDE}"/>
          </ac:picMkLst>
        </pc:picChg>
        <pc:picChg chg="mod">
          <ac:chgData name="Rafael Meza" userId="4c6393f8-c2f8-438d-9dd9-4397ec8c9059" providerId="ADAL" clId="{F656D4E0-3027-2C4E-9E77-C0DF5CBC17EE}" dt="2022-11-06T20:50:07.406" v="790" actId="165"/>
          <ac:picMkLst>
            <pc:docMk/>
            <pc:sldMk cId="3945077112" sldId="369"/>
            <ac:picMk id="54" creationId="{B4C36094-7138-1B6F-B2C9-45EAC4460FAF}"/>
          </ac:picMkLst>
        </pc:picChg>
        <pc:picChg chg="mod">
          <ac:chgData name="Rafael Meza" userId="4c6393f8-c2f8-438d-9dd9-4397ec8c9059" providerId="ADAL" clId="{F656D4E0-3027-2C4E-9E77-C0DF5CBC17EE}" dt="2022-11-06T20:50:07.406" v="790" actId="165"/>
          <ac:picMkLst>
            <pc:docMk/>
            <pc:sldMk cId="3945077112" sldId="369"/>
            <ac:picMk id="58" creationId="{5AD898E6-BD49-4D54-B07D-DDB42CE14A77}"/>
          </ac:picMkLst>
        </pc:picChg>
        <pc:cxnChg chg="mod">
          <ac:chgData name="Rafael Meza" userId="4c6393f8-c2f8-438d-9dd9-4397ec8c9059" providerId="ADAL" clId="{F656D4E0-3027-2C4E-9E77-C0DF5CBC17EE}" dt="2022-11-06T20:48:37.573" v="782"/>
          <ac:cxnSpMkLst>
            <pc:docMk/>
            <pc:sldMk cId="3945077112" sldId="369"/>
            <ac:cxnSpMk id="12" creationId="{EEEFDF66-0519-29DA-A692-E42C937C25DE}"/>
          </ac:cxnSpMkLst>
        </pc:cxnChg>
        <pc:cxnChg chg="mod">
          <ac:chgData name="Rafael Meza" userId="4c6393f8-c2f8-438d-9dd9-4397ec8c9059" providerId="ADAL" clId="{F656D4E0-3027-2C4E-9E77-C0DF5CBC17EE}" dt="2022-11-06T20:48:37.573" v="782"/>
          <ac:cxnSpMkLst>
            <pc:docMk/>
            <pc:sldMk cId="3945077112" sldId="369"/>
            <ac:cxnSpMk id="13" creationId="{45244451-B930-5CBE-D4C1-C43D3626DA02}"/>
          </ac:cxnSpMkLst>
        </pc:cxnChg>
        <pc:cxnChg chg="mod">
          <ac:chgData name="Rafael Meza" userId="4c6393f8-c2f8-438d-9dd9-4397ec8c9059" providerId="ADAL" clId="{F656D4E0-3027-2C4E-9E77-C0DF5CBC17EE}" dt="2022-11-06T20:50:07.406" v="790" actId="165"/>
          <ac:cxnSpMkLst>
            <pc:docMk/>
            <pc:sldMk cId="3945077112" sldId="369"/>
            <ac:cxnSpMk id="39" creationId="{0C219A67-3244-B24F-4D88-17ED73114224}"/>
          </ac:cxnSpMkLst>
        </pc:cxnChg>
        <pc:cxnChg chg="mod">
          <ac:chgData name="Rafael Meza" userId="4c6393f8-c2f8-438d-9dd9-4397ec8c9059" providerId="ADAL" clId="{F656D4E0-3027-2C4E-9E77-C0DF5CBC17EE}" dt="2022-11-06T20:50:07.406" v="790" actId="165"/>
          <ac:cxnSpMkLst>
            <pc:docMk/>
            <pc:sldMk cId="3945077112" sldId="369"/>
            <ac:cxnSpMk id="40" creationId="{276C62A2-2C2A-C5FC-4789-E5593412ADFB}"/>
          </ac:cxnSpMkLst>
        </pc:cxnChg>
      </pc:sldChg>
      <pc:sldChg chg="addSp delSp modSp new mod">
        <pc:chgData name="Rafael Meza" userId="4c6393f8-c2f8-438d-9dd9-4397ec8c9059" providerId="ADAL" clId="{F656D4E0-3027-2C4E-9E77-C0DF5CBC17EE}" dt="2022-11-06T21:33:49.677" v="1418" actId="20577"/>
        <pc:sldMkLst>
          <pc:docMk/>
          <pc:sldMk cId="2911836649" sldId="370"/>
        </pc:sldMkLst>
        <pc:spChg chg="del">
          <ac:chgData name="Rafael Meza" userId="4c6393f8-c2f8-438d-9dd9-4397ec8c9059" providerId="ADAL" clId="{F656D4E0-3027-2C4E-9E77-C0DF5CBC17EE}" dt="2022-11-06T21:09:30.040" v="937" actId="478"/>
          <ac:spMkLst>
            <pc:docMk/>
            <pc:sldMk cId="2911836649" sldId="370"/>
            <ac:spMk id="2" creationId="{6000F291-1BA7-5C53-832B-5956CB0D34D6}"/>
          </ac:spMkLst>
        </pc:spChg>
        <pc:spChg chg="del">
          <ac:chgData name="Rafael Meza" userId="4c6393f8-c2f8-438d-9dd9-4397ec8c9059" providerId="ADAL" clId="{F656D4E0-3027-2C4E-9E77-C0DF5CBC17EE}" dt="2022-11-06T21:09:27.383" v="936" actId="478"/>
          <ac:spMkLst>
            <pc:docMk/>
            <pc:sldMk cId="2911836649" sldId="370"/>
            <ac:spMk id="5" creationId="{9E685447-ED14-E36B-00F7-AB12D03C246F}"/>
          </ac:spMkLst>
        </pc:spChg>
        <pc:spChg chg="add mod">
          <ac:chgData name="Rafael Meza" userId="4c6393f8-c2f8-438d-9dd9-4397ec8c9059" providerId="ADAL" clId="{F656D4E0-3027-2C4E-9E77-C0DF5CBC17EE}" dt="2022-11-06T21:31:56.480" v="1359" actId="20577"/>
          <ac:spMkLst>
            <pc:docMk/>
            <pc:sldMk cId="2911836649" sldId="370"/>
            <ac:spMk id="10" creationId="{E1A97983-F097-3B20-7FD1-68B75F95078E}"/>
          </ac:spMkLst>
        </pc:spChg>
        <pc:spChg chg="add mod">
          <ac:chgData name="Rafael Meza" userId="4c6393f8-c2f8-438d-9dd9-4397ec8c9059" providerId="ADAL" clId="{F656D4E0-3027-2C4E-9E77-C0DF5CBC17EE}" dt="2022-11-06T21:32:16.089" v="1395" actId="20577"/>
          <ac:spMkLst>
            <pc:docMk/>
            <pc:sldMk cId="2911836649" sldId="370"/>
            <ac:spMk id="11" creationId="{296D86BD-AA33-5183-2A2D-9B8E9971C734}"/>
          </ac:spMkLst>
        </pc:spChg>
        <pc:spChg chg="add mod">
          <ac:chgData name="Rafael Meza" userId="4c6393f8-c2f8-438d-9dd9-4397ec8c9059" providerId="ADAL" clId="{F656D4E0-3027-2C4E-9E77-C0DF5CBC17EE}" dt="2022-11-06T21:33:49.677" v="1418" actId="20577"/>
          <ac:spMkLst>
            <pc:docMk/>
            <pc:sldMk cId="2911836649" sldId="370"/>
            <ac:spMk id="12" creationId="{5C21BAB9-DC89-2C30-B232-5FB9EB068BCD}"/>
          </ac:spMkLst>
        </pc:spChg>
        <pc:spChg chg="add del mod">
          <ac:chgData name="Rafael Meza" userId="4c6393f8-c2f8-438d-9dd9-4397ec8c9059" providerId="ADAL" clId="{F656D4E0-3027-2C4E-9E77-C0DF5CBC17EE}" dt="2022-11-06T21:13:35.301" v="996" actId="21"/>
          <ac:spMkLst>
            <pc:docMk/>
            <pc:sldMk cId="2911836649" sldId="370"/>
            <ac:spMk id="13" creationId="{A71D019F-318E-EB3E-CA4A-830EC1D8680D}"/>
          </ac:spMkLst>
        </pc:spChg>
        <pc:spChg chg="add mod">
          <ac:chgData name="Rafael Meza" userId="4c6393f8-c2f8-438d-9dd9-4397ec8c9059" providerId="ADAL" clId="{F656D4E0-3027-2C4E-9E77-C0DF5CBC17EE}" dt="2022-11-06T21:12:19.140" v="964"/>
          <ac:spMkLst>
            <pc:docMk/>
            <pc:sldMk cId="2911836649" sldId="370"/>
            <ac:spMk id="21" creationId="{66B37C79-987D-875F-B2EE-1D295478992B}"/>
          </ac:spMkLst>
        </pc:spChg>
        <pc:spChg chg="add mod">
          <ac:chgData name="Rafael Meza" userId="4c6393f8-c2f8-438d-9dd9-4397ec8c9059" providerId="ADAL" clId="{F656D4E0-3027-2C4E-9E77-C0DF5CBC17EE}" dt="2022-11-06T21:23:39.952" v="1150" actId="20577"/>
          <ac:spMkLst>
            <pc:docMk/>
            <pc:sldMk cId="2911836649" sldId="370"/>
            <ac:spMk id="22" creationId="{98929A70-B5DB-FB4F-A087-150082CC1CF5}"/>
          </ac:spMkLst>
        </pc:spChg>
        <pc:spChg chg="add mod">
          <ac:chgData name="Rafael Meza" userId="4c6393f8-c2f8-438d-9dd9-4397ec8c9059" providerId="ADAL" clId="{F656D4E0-3027-2C4E-9E77-C0DF5CBC17EE}" dt="2022-11-06T21:23:47.062" v="1152" actId="20577"/>
          <ac:spMkLst>
            <pc:docMk/>
            <pc:sldMk cId="2911836649" sldId="370"/>
            <ac:spMk id="23" creationId="{C68B0BC8-0C63-51A1-4630-0B722040E521}"/>
          </ac:spMkLst>
        </pc:spChg>
        <pc:spChg chg="add mod">
          <ac:chgData name="Rafael Meza" userId="4c6393f8-c2f8-438d-9dd9-4397ec8c9059" providerId="ADAL" clId="{F656D4E0-3027-2C4E-9E77-C0DF5CBC17EE}" dt="2022-11-06T21:23:52.889" v="1154" actId="20577"/>
          <ac:spMkLst>
            <pc:docMk/>
            <pc:sldMk cId="2911836649" sldId="370"/>
            <ac:spMk id="24" creationId="{89F3E59D-8FA6-ABDA-1FBD-0194F05B64A8}"/>
          </ac:spMkLst>
        </pc:spChg>
        <pc:graphicFrameChg chg="add del mod modGraphic">
          <ac:chgData name="Rafael Meza" userId="4c6393f8-c2f8-438d-9dd9-4397ec8c9059" providerId="ADAL" clId="{F656D4E0-3027-2C4E-9E77-C0DF5CBC17EE}" dt="2022-11-06T21:12:51.637" v="982" actId="478"/>
          <ac:graphicFrameMkLst>
            <pc:docMk/>
            <pc:sldMk cId="2911836649" sldId="370"/>
            <ac:graphicFrameMk id="6" creationId="{9ACF95B6-D60E-9D21-35E7-AAABD76658F1}"/>
          </ac:graphicFrameMkLst>
        </pc:graphicFrameChg>
        <pc:graphicFrameChg chg="add del mod">
          <ac:chgData name="Rafael Meza" userId="4c6393f8-c2f8-438d-9dd9-4397ec8c9059" providerId="ADAL" clId="{F656D4E0-3027-2C4E-9E77-C0DF5CBC17EE}" dt="2022-11-06T21:12:48.767" v="981" actId="478"/>
          <ac:graphicFrameMkLst>
            <pc:docMk/>
            <pc:sldMk cId="2911836649" sldId="370"/>
            <ac:graphicFrameMk id="7" creationId="{4B6899D7-75E6-71CB-16C4-444EA4610862}"/>
          </ac:graphicFrameMkLst>
        </pc:graphicFrameChg>
        <pc:graphicFrameChg chg="add del mod">
          <ac:chgData name="Rafael Meza" userId="4c6393f8-c2f8-438d-9dd9-4397ec8c9059" providerId="ADAL" clId="{F656D4E0-3027-2C4E-9E77-C0DF5CBC17EE}" dt="2022-11-06T21:12:48.767" v="981" actId="478"/>
          <ac:graphicFrameMkLst>
            <pc:docMk/>
            <pc:sldMk cId="2911836649" sldId="370"/>
            <ac:graphicFrameMk id="8" creationId="{65003C62-7908-4EDE-B4AB-FBF9F7BEA394}"/>
          </ac:graphicFrameMkLst>
        </pc:graphicFrameChg>
        <pc:graphicFrameChg chg="add del mod">
          <ac:chgData name="Rafael Meza" userId="4c6393f8-c2f8-438d-9dd9-4397ec8c9059" providerId="ADAL" clId="{F656D4E0-3027-2C4E-9E77-C0DF5CBC17EE}" dt="2022-11-06T21:12:48.767" v="981" actId="478"/>
          <ac:graphicFrameMkLst>
            <pc:docMk/>
            <pc:sldMk cId="2911836649" sldId="370"/>
            <ac:graphicFrameMk id="9" creationId="{9AEF1179-8828-AFF3-7A9C-AC66F903F926}"/>
          </ac:graphicFrameMkLst>
        </pc:graphicFrameChg>
      </pc:sldChg>
      <pc:sldChg chg="addSp delSp modSp new mod">
        <pc:chgData name="Rafael Meza" userId="4c6393f8-c2f8-438d-9dd9-4397ec8c9059" providerId="ADAL" clId="{F656D4E0-3027-2C4E-9E77-C0DF5CBC17EE}" dt="2022-11-06T21:35:48.452" v="1458" actId="313"/>
        <pc:sldMkLst>
          <pc:docMk/>
          <pc:sldMk cId="1261037583" sldId="371"/>
        </pc:sldMkLst>
        <pc:spChg chg="del">
          <ac:chgData name="Rafael Meza" userId="4c6393f8-c2f8-438d-9dd9-4397ec8c9059" providerId="ADAL" clId="{F656D4E0-3027-2C4E-9E77-C0DF5CBC17EE}" dt="2022-11-06T21:10:38.738" v="948" actId="478"/>
          <ac:spMkLst>
            <pc:docMk/>
            <pc:sldMk cId="1261037583" sldId="371"/>
            <ac:spMk id="2" creationId="{78F9B300-4815-D64B-0660-0538E74B9D4B}"/>
          </ac:spMkLst>
        </pc:spChg>
        <pc:spChg chg="del">
          <ac:chgData name="Rafael Meza" userId="4c6393f8-c2f8-438d-9dd9-4397ec8c9059" providerId="ADAL" clId="{F656D4E0-3027-2C4E-9E77-C0DF5CBC17EE}" dt="2022-11-06T21:10:36.200" v="947" actId="478"/>
          <ac:spMkLst>
            <pc:docMk/>
            <pc:sldMk cId="1261037583" sldId="371"/>
            <ac:spMk id="5" creationId="{5BEE45E9-75D2-3998-FE61-580A75B5F4AD}"/>
          </ac:spMkLst>
        </pc:spChg>
        <pc:spChg chg="del mod">
          <ac:chgData name="Rafael Meza" userId="4c6393f8-c2f8-438d-9dd9-4397ec8c9059" providerId="ADAL" clId="{F656D4E0-3027-2C4E-9E77-C0DF5CBC17EE}" dt="2022-11-06T21:14:52.467" v="1014" actId="478"/>
          <ac:spMkLst>
            <pc:docMk/>
            <pc:sldMk cId="1261037583" sldId="371"/>
            <ac:spMk id="16" creationId="{FFE097A1-CB39-7B3F-B0A2-EEDF98AD1A6E}"/>
          </ac:spMkLst>
        </pc:spChg>
        <pc:spChg chg="del mod">
          <ac:chgData name="Rafael Meza" userId="4c6393f8-c2f8-438d-9dd9-4397ec8c9059" providerId="ADAL" clId="{F656D4E0-3027-2C4E-9E77-C0DF5CBC17EE}" dt="2022-11-06T21:14:55.371" v="1016" actId="478"/>
          <ac:spMkLst>
            <pc:docMk/>
            <pc:sldMk cId="1261037583" sldId="371"/>
            <ac:spMk id="17" creationId="{04DB14E2-E4E8-6EDC-EF51-1A81EBDEE590}"/>
          </ac:spMkLst>
        </pc:spChg>
        <pc:spChg chg="add del mod">
          <ac:chgData name="Rafael Meza" userId="4c6393f8-c2f8-438d-9dd9-4397ec8c9059" providerId="ADAL" clId="{F656D4E0-3027-2C4E-9E77-C0DF5CBC17EE}" dt="2022-11-06T21:14:53.943" v="1015" actId="478"/>
          <ac:spMkLst>
            <pc:docMk/>
            <pc:sldMk cId="1261037583" sldId="371"/>
            <ac:spMk id="18" creationId="{7405B50F-3E9F-5F85-AA08-6F362A410F9D}"/>
          </ac:spMkLst>
        </pc:spChg>
        <pc:spChg chg="add mod">
          <ac:chgData name="Rafael Meza" userId="4c6393f8-c2f8-438d-9dd9-4397ec8c9059" providerId="ADAL" clId="{F656D4E0-3027-2C4E-9E77-C0DF5CBC17EE}" dt="2022-11-06T21:13:45.918" v="999"/>
          <ac:spMkLst>
            <pc:docMk/>
            <pc:sldMk cId="1261037583" sldId="371"/>
            <ac:spMk id="19" creationId="{06C639E7-5235-C53E-3118-78600051A319}"/>
          </ac:spMkLst>
        </pc:spChg>
        <pc:spChg chg="add del mod">
          <ac:chgData name="Rafael Meza" userId="4c6393f8-c2f8-438d-9dd9-4397ec8c9059" providerId="ADAL" clId="{F656D4E0-3027-2C4E-9E77-C0DF5CBC17EE}" dt="2022-11-06T21:14:13.785" v="1007"/>
          <ac:spMkLst>
            <pc:docMk/>
            <pc:sldMk cId="1261037583" sldId="371"/>
            <ac:spMk id="20" creationId="{7B3626AE-9A95-7ED2-C91B-B208A0F3835A}"/>
          </ac:spMkLst>
        </pc:spChg>
        <pc:spChg chg="add mod">
          <ac:chgData name="Rafael Meza" userId="4c6393f8-c2f8-438d-9dd9-4397ec8c9059" providerId="ADAL" clId="{F656D4E0-3027-2C4E-9E77-C0DF5CBC17EE}" dt="2022-11-06T21:35:02.584" v="1431" actId="108"/>
          <ac:spMkLst>
            <pc:docMk/>
            <pc:sldMk cId="1261037583" sldId="371"/>
            <ac:spMk id="21" creationId="{5C892628-FA5A-5F0A-9F4F-2311304DB986}"/>
          </ac:spMkLst>
        </pc:spChg>
        <pc:spChg chg="add mod">
          <ac:chgData name="Rafael Meza" userId="4c6393f8-c2f8-438d-9dd9-4397ec8c9059" providerId="ADAL" clId="{F656D4E0-3027-2C4E-9E77-C0DF5CBC17EE}" dt="2022-11-06T21:35:11.949" v="1434" actId="20577"/>
          <ac:spMkLst>
            <pc:docMk/>
            <pc:sldMk cId="1261037583" sldId="371"/>
            <ac:spMk id="22" creationId="{C2254B02-2652-8805-162F-C4E1F93784AB}"/>
          </ac:spMkLst>
        </pc:spChg>
        <pc:spChg chg="add mod">
          <ac:chgData name="Rafael Meza" userId="4c6393f8-c2f8-438d-9dd9-4397ec8c9059" providerId="ADAL" clId="{F656D4E0-3027-2C4E-9E77-C0DF5CBC17EE}" dt="2022-11-06T21:35:48.452" v="1458" actId="313"/>
          <ac:spMkLst>
            <pc:docMk/>
            <pc:sldMk cId="1261037583" sldId="371"/>
            <ac:spMk id="23" creationId="{3E608AA4-DF56-9708-F868-CF9F58F5215E}"/>
          </ac:spMkLst>
        </pc:spChg>
        <pc:spChg chg="add mod">
          <ac:chgData name="Rafael Meza" userId="4c6393f8-c2f8-438d-9dd9-4397ec8c9059" providerId="ADAL" clId="{F656D4E0-3027-2C4E-9E77-C0DF5CBC17EE}" dt="2022-11-06T21:34:37.476" v="1421" actId="108"/>
          <ac:spMkLst>
            <pc:docMk/>
            <pc:sldMk cId="1261037583" sldId="371"/>
            <ac:spMk id="24" creationId="{2BE88514-03B1-75F5-6885-62992408F2A6}"/>
          </ac:spMkLst>
        </pc:spChg>
        <pc:spChg chg="add mod">
          <ac:chgData name="Rafael Meza" userId="4c6393f8-c2f8-438d-9dd9-4397ec8c9059" providerId="ADAL" clId="{F656D4E0-3027-2C4E-9E77-C0DF5CBC17EE}" dt="2022-11-06T21:35:41.050" v="1457" actId="20577"/>
          <ac:spMkLst>
            <pc:docMk/>
            <pc:sldMk cId="1261037583" sldId="371"/>
            <ac:spMk id="25" creationId="{52C06549-DE18-0FAE-3D0E-163583FD6C76}"/>
          </ac:spMkLst>
        </pc:spChg>
        <pc:spChg chg="add mod">
          <ac:chgData name="Rafael Meza" userId="4c6393f8-c2f8-438d-9dd9-4397ec8c9059" providerId="ADAL" clId="{F656D4E0-3027-2C4E-9E77-C0DF5CBC17EE}" dt="2022-11-06T21:34:53.145" v="1426" actId="108"/>
          <ac:spMkLst>
            <pc:docMk/>
            <pc:sldMk cId="1261037583" sldId="371"/>
            <ac:spMk id="26" creationId="{A64E4555-0211-E00D-B2F0-289A8EA58A5A}"/>
          </ac:spMkLst>
        </pc:spChg>
        <pc:graphicFrameChg chg="add del mod">
          <ac:chgData name="Rafael Meza" userId="4c6393f8-c2f8-438d-9dd9-4397ec8c9059" providerId="ADAL" clId="{F656D4E0-3027-2C4E-9E77-C0DF5CBC17EE}" dt="2022-11-06T21:13:54.281" v="1001" actId="478"/>
          <ac:graphicFrameMkLst>
            <pc:docMk/>
            <pc:sldMk cId="1261037583" sldId="371"/>
            <ac:graphicFrameMk id="6" creationId="{2F8B7890-C324-BB8F-4E87-C3FC307E52F6}"/>
          </ac:graphicFrameMkLst>
        </pc:graphicFrameChg>
        <pc:graphicFrameChg chg="add del mod">
          <ac:chgData name="Rafael Meza" userId="4c6393f8-c2f8-438d-9dd9-4397ec8c9059" providerId="ADAL" clId="{F656D4E0-3027-2C4E-9E77-C0DF5CBC17EE}" dt="2022-11-06T21:13:51.071" v="1000" actId="478"/>
          <ac:graphicFrameMkLst>
            <pc:docMk/>
            <pc:sldMk cId="1261037583" sldId="371"/>
            <ac:graphicFrameMk id="7" creationId="{4E64FA06-645C-32C6-19A5-03970744196D}"/>
          </ac:graphicFrameMkLst>
        </pc:graphicFrameChg>
      </pc:sldChg>
      <pc:sldChg chg="mod modShow">
        <pc:chgData name="Rafael Meza" userId="4c6393f8-c2f8-438d-9dd9-4397ec8c9059" providerId="ADAL" clId="{F656D4E0-3027-2C4E-9E77-C0DF5CBC17EE}" dt="2022-11-06T21:53:38.603" v="1473" actId="729"/>
        <pc:sldMkLst>
          <pc:docMk/>
          <pc:sldMk cId="1112900846" sldId="372"/>
        </pc:sldMkLst>
      </pc:sldChg>
      <pc:sldChg chg="mod modShow">
        <pc:chgData name="Rafael Meza" userId="4c6393f8-c2f8-438d-9dd9-4397ec8c9059" providerId="ADAL" clId="{F656D4E0-3027-2C4E-9E77-C0DF5CBC17EE}" dt="2022-11-06T21:53:40.625" v="1474" actId="729"/>
        <pc:sldMkLst>
          <pc:docMk/>
          <pc:sldMk cId="4209143929" sldId="373"/>
        </pc:sldMkLst>
      </pc:sldChg>
      <pc:sldChg chg="mod modShow">
        <pc:chgData name="Rafael Meza" userId="4c6393f8-c2f8-438d-9dd9-4397ec8c9059" providerId="ADAL" clId="{F656D4E0-3027-2C4E-9E77-C0DF5CBC17EE}" dt="2022-11-06T21:51:11.948" v="1471" actId="729"/>
        <pc:sldMkLst>
          <pc:docMk/>
          <pc:sldMk cId="1420669197" sldId="374"/>
        </pc:sldMkLst>
      </pc:sldChg>
      <pc:sldChg chg="mod modShow">
        <pc:chgData name="Rafael Meza" userId="4c6393f8-c2f8-438d-9dd9-4397ec8c9059" providerId="ADAL" clId="{F656D4E0-3027-2C4E-9E77-C0DF5CBC17EE}" dt="2022-11-06T21:51:14.305" v="1472" actId="729"/>
        <pc:sldMkLst>
          <pc:docMk/>
          <pc:sldMk cId="4254843460" sldId="375"/>
        </pc:sldMkLst>
      </pc:sldChg>
    </pc:docChg>
  </pc:docChgLst>
</pc:chgInfo>
</file>

<file path=ppt/comments/modernComment_103_EBDA051D.xml><?xml version="1.0" encoding="utf-8"?>
<p188:cmLst xmlns:a="http://schemas.openxmlformats.org/drawingml/2006/main" xmlns:r="http://schemas.openxmlformats.org/officeDocument/2006/relationships" xmlns:p188="http://schemas.microsoft.com/office/powerpoint/2018/8/main">
  <p188:cm id="{04A8539D-3C99-44F9-B49F-CE5A45A33BEA}" authorId="{B7F72BF6-43C8-4A3D-1FBF-BC0E3D8D7BBB}" status="resolved" created="2022-10-08T02:49:39.943" complete="100000">
    <ac:deMkLst xmlns:ac="http://schemas.microsoft.com/office/drawing/2013/main/command">
      <pc:docMk xmlns:pc="http://schemas.microsoft.com/office/powerpoint/2013/main/command"/>
      <pc:sldMk xmlns:pc="http://schemas.microsoft.com/office/powerpoint/2013/main/command" cId="3956933917" sldId="259"/>
      <ac:spMk id="18" creationId="{44FCFFEE-801C-D6FF-9B74-3151D3CE08F4}"/>
    </ac:deMkLst>
    <p188:txBody>
      <a:bodyPr/>
      <a:lstStyle/>
      <a:p>
        <a:r>
          <a:rPr lang="en-US"/>
          <a:t>Cole should have some picture</a:t>
        </a:r>
      </a:p>
    </p188:txBody>
  </p188:cm>
</p188:cmLst>
</file>

<file path=ppt/comments/modernComment_105_D38BB1B6.xml><?xml version="1.0" encoding="utf-8"?>
<p188:cmLst xmlns:a="http://schemas.openxmlformats.org/drawingml/2006/main" xmlns:r="http://schemas.openxmlformats.org/officeDocument/2006/relationships" xmlns:p188="http://schemas.microsoft.com/office/powerpoint/2018/8/main">
  <p188:cm id="{DFAF25E5-15F8-4C85-90E3-89B7855A67C4}" authorId="{F1D3C10C-B8AC-03C1-FDAF-B329B6006819}" status="resolved" created="2022-10-28T14:17:25.867" complete="100000">
    <ac:txMkLst xmlns:ac="http://schemas.microsoft.com/office/drawing/2013/main/command">
      <pc:docMk xmlns:pc="http://schemas.microsoft.com/office/powerpoint/2013/main/command"/>
      <pc:sldMk xmlns:pc="http://schemas.microsoft.com/office/powerpoint/2013/main/command" cId="3549147574" sldId="261"/>
      <ac:spMk id="11" creationId="{A00AAB90-147E-B11E-7CB8-29162E3B5784}"/>
      <ac:txMk cp="0">
        <ac:context len="1" hash="13"/>
      </ac:txMk>
    </ac:txMkLst>
    <p188:txBody>
      <a:bodyPr/>
      <a:lstStyle/>
      <a:p>
        <a:r>
          <a:rPr lang="en-US"/>
          <a:t>We could create some sort of moveable animation here.</a:t>
        </a:r>
      </a:p>
    </p188:txBody>
  </p188:cm>
</p188:cmLst>
</file>

<file path=ppt/comments/modernComment_10E_92B8EEA5.xml><?xml version="1.0" encoding="utf-8"?>
<p188:cmLst xmlns:a="http://schemas.openxmlformats.org/drawingml/2006/main" xmlns:r="http://schemas.openxmlformats.org/officeDocument/2006/relationships" xmlns:p188="http://schemas.microsoft.com/office/powerpoint/2018/8/main">
  <p188:cm id="{5356D360-8309-453B-ACDA-14336DEB262C}" authorId="{B7F72BF6-43C8-4A3D-1FBF-BC0E3D8D7BBB}" status="resolved" created="2022-10-08T03:28:07.414">
    <ac:deMkLst xmlns:ac="http://schemas.microsoft.com/office/drawing/2013/main/command">
      <pc:docMk xmlns:pc="http://schemas.microsoft.com/office/powerpoint/2013/main/command"/>
      <pc:sldMk xmlns:pc="http://schemas.microsoft.com/office/powerpoint/2013/main/command" cId="2461593253" sldId="270"/>
      <ac:picMk id="8" creationId="{7AB60D06-8EC5-F25B-093C-2755C29EEC5D}"/>
    </ac:deMkLst>
    <p188:txBody>
      <a:bodyPr/>
      <a:lstStyle/>
      <a:p>
        <a:r>
          <a:rPr lang="en-US"/>
          <a:t>Make sure you talk about these I am intrigued</a:t>
        </a:r>
      </a:p>
    </p188:txBody>
  </p188:cm>
  <p188:cm id="{93377CE5-9791-4CF0-A8D8-95B0078873D7}" authorId="{B7F72BF6-43C8-4A3D-1FBF-BC0E3D8D7BBB}" status="resolved" created="2022-10-08T03:28:19.448">
    <ac:deMkLst xmlns:ac="http://schemas.microsoft.com/office/drawing/2013/main/command">
      <pc:docMk xmlns:pc="http://schemas.microsoft.com/office/powerpoint/2013/main/command"/>
      <pc:sldMk xmlns:pc="http://schemas.microsoft.com/office/powerpoint/2013/main/command" cId="2461593253" sldId="270"/>
      <ac:grpSpMk id="12" creationId="{93B71F5A-EA31-ABE2-79F3-3CC47AC583B7}"/>
    </ac:deMkLst>
    <p188:txBody>
      <a:bodyPr/>
      <a:lstStyle/>
      <a:p>
        <a:r>
          <a:rPr lang="en-US"/>
          <a:t>Especially this one</a:t>
        </a:r>
      </a:p>
    </p188:txBody>
  </p188:cm>
</p188:cmLst>
</file>

<file path=ppt/comments/modernComment_118_D97EFCF9.xml><?xml version="1.0" encoding="utf-8"?>
<p188:cmLst xmlns:a="http://schemas.openxmlformats.org/drawingml/2006/main" xmlns:r="http://schemas.openxmlformats.org/officeDocument/2006/relationships" xmlns:p188="http://schemas.microsoft.com/office/powerpoint/2018/8/main">
  <p188:cm id="{3B74CFA8-FCBA-424B-80DE-0D0C9E0DA75F}" authorId="{B7F72BF6-43C8-4A3D-1FBF-BC0E3D8D7BBB}" status="resolved" created="2022-10-08T03:19:11.835" complete="100000">
    <ac:deMkLst xmlns:ac="http://schemas.microsoft.com/office/drawing/2013/main/command">
      <pc:docMk xmlns:pc="http://schemas.microsoft.com/office/powerpoint/2013/main/command"/>
      <pc:sldMk xmlns:pc="http://schemas.microsoft.com/office/powerpoint/2013/main/command" cId="3648978169" sldId="280"/>
      <ac:spMk id="4" creationId="{A77BF167-6D14-DF23-A571-2B33E7F9A232}"/>
    </ac:deMkLst>
    <p188:txBody>
      <a:bodyPr/>
      <a:lstStyle/>
      <a:p>
        <a:r>
          <a:rPr lang="en-US"/>
          <a:t>Fix when available. </a:t>
        </a:r>
      </a:p>
    </p188:txBody>
  </p188:cm>
</p188:cmLst>
</file>

<file path=ppt/comments/modernComment_121_D48DE68E.xml><?xml version="1.0" encoding="utf-8"?>
<p188:cmLst xmlns:a="http://schemas.openxmlformats.org/drawingml/2006/main" xmlns:r="http://schemas.openxmlformats.org/officeDocument/2006/relationships" xmlns:p188="http://schemas.microsoft.com/office/powerpoint/2018/8/main">
  <p188:cm id="{C105A5AE-8EC9-E943-8973-4FB79755656C}" authorId="{D007FDFC-50EB-AC7D-F743-9320F50A07D5}" created="2022-11-06T18:55:59.183">
    <pc:sldMkLst xmlns:pc="http://schemas.microsoft.com/office/powerpoint/2013/main/command">
      <pc:docMk/>
      <pc:sldMk cId="3566069390" sldId="289"/>
    </pc:sldMkLst>
    <p188:txBody>
      <a:bodyPr/>
      <a:lstStyle/>
      <a:p>
        <a:r>
          <a:rPr lang="en-US"/>
          <a:t>New assumptions: Rover wheels don’t need to be reinvented.
Standard packaging will be used on lunar missions
</a:t>
        </a:r>
      </a:p>
    </p188:txBody>
  </p188:cm>
</p188: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74021F-59AE-46EA-8401-36CD2E67B41C}"/>
              </a:ext>
            </a:extLst>
          </p:cNvPr>
          <p:cNvSpPr>
            <a:spLocks noGrp="1"/>
          </p:cNvSpPr>
          <p:nvPr>
            <p:ph type="hdr" sz="quarter"/>
          </p:nvPr>
        </p:nvSpPr>
        <p:spPr>
          <a:xfrm>
            <a:off x="0" y="0"/>
            <a:ext cx="2071243"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9B48BC-9B0C-42CB-A617-3F3F96AC0F35}"/>
              </a:ext>
            </a:extLst>
          </p:cNvPr>
          <p:cNvSpPr>
            <a:spLocks noGrp="1"/>
          </p:cNvSpPr>
          <p:nvPr>
            <p:ph type="dt" sz="quarter" idx="1"/>
          </p:nvPr>
        </p:nvSpPr>
        <p:spPr>
          <a:xfrm>
            <a:off x="4786755" y="0"/>
            <a:ext cx="2069658" cy="458788"/>
          </a:xfrm>
          <a:prstGeom prst="rect">
            <a:avLst/>
          </a:prstGeom>
        </p:spPr>
        <p:txBody>
          <a:bodyPr vert="horz" lIns="91440" tIns="45720" rIns="91440" bIns="45720" rtlCol="0"/>
          <a:lstStyle>
            <a:lvl1pPr algn="r">
              <a:defRPr sz="1200"/>
            </a:lvl1pPr>
          </a:lstStyle>
          <a:p>
            <a:fld id="{6461E761-E9AD-4430-85C3-D01DBB56AB16}" type="datetimeFigureOut">
              <a:rPr lang="en-US" smtClean="0"/>
              <a:t>11/30/2022</a:t>
            </a:fld>
            <a:endParaRPr lang="en-US"/>
          </a:p>
        </p:txBody>
      </p:sp>
      <p:sp>
        <p:nvSpPr>
          <p:cNvPr id="4" name="Footer Placeholder 3">
            <a:extLst>
              <a:ext uri="{FF2B5EF4-FFF2-40B4-BE49-F238E27FC236}">
                <a16:creationId xmlns:a16="http://schemas.microsoft.com/office/drawing/2014/main" id="{2185E95E-4566-4FFC-8CA6-DBE42CC950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5" name="Slide Number Placeholder 4">
            <a:extLst>
              <a:ext uri="{FF2B5EF4-FFF2-40B4-BE49-F238E27FC236}">
                <a16:creationId xmlns:a16="http://schemas.microsoft.com/office/drawing/2014/main" id="{97C90B42-9504-46B6-9114-7DF13AC25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smcconomy@eng.famu.fsu.edu</a:t>
            </a:r>
          </a:p>
          <a:p>
            <a:fld id="{E5502715-8AF7-405F-8576-DA4A9D63FBEF}" type="slidenum">
              <a:rPr lang="en-US" smtClean="0"/>
              <a:t>‹#›</a:t>
            </a:fld>
            <a:endParaRPr lang="en-US"/>
          </a:p>
        </p:txBody>
      </p:sp>
      <p:pic>
        <p:nvPicPr>
          <p:cNvPr id="6" name="Picture 5">
            <a:extLst>
              <a:ext uri="{FF2B5EF4-FFF2-40B4-BE49-F238E27FC236}">
                <a16:creationId xmlns:a16="http://schemas.microsoft.com/office/drawing/2014/main" id="{D82EBB33-D848-4F95-A1EB-228BD4442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169" y="296789"/>
            <a:ext cx="2149661" cy="495448"/>
          </a:xfrm>
          <a:prstGeom prst="rect">
            <a:avLst/>
          </a:prstGeom>
        </p:spPr>
      </p:pic>
    </p:spTree>
    <p:extLst>
      <p:ext uri="{BB962C8B-B14F-4D97-AF65-F5344CB8AC3E}">
        <p14:creationId xmlns:p14="http://schemas.microsoft.com/office/powerpoint/2010/main" val="337800368"/>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7.79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10.271"/>
    </inkml:context>
    <inkml:brush xml:id="br0">
      <inkml:brushProperty name="width" value="0.05" units="cm"/>
      <inkml:brushProperty name="height" value="0.05" units="cm"/>
      <inkml:brushProperty name="color" value="#E71224"/>
    </inkml:brush>
  </inkml:definitions>
  <inkml:trace contextRef="#ctx0" brushRef="#br0">958 34 8320 0 0,'0'-4'492'0'0,"3"-3"-123"0"0,6-9 220 0 0,-5 9 1195 0 0,-3 7-1649 0 0,-1 0 0 0 0,0 1-1 0 0,0-1 1 0 0,1 0-1 0 0,-1 0 1 0 0,0 0 0 0 0,0 0-1 0 0,1 0 1 0 0,-1 0-1 0 0,0 0 1 0 0,0 1 0 0 0,0-1-1 0 0,1 0 1 0 0,-1 0 0 0 0,0 0-1 0 0,0 1 1 0 0,0-1-1 0 0,1 0 1 0 0,-1 0 0 0 0,0 0-1 0 0,0 1 1 0 0,0-1-1 0 0,0 0 1 0 0,0 1 0 0 0,1-4 846 0 0,-1 2-922 0 0,0 0 767 0 0,-12 14 1395 0 0,9-12-2215 0 0,2-1 27 0 0,1 0 0 0 0,-1 0 0 0 0,0 0-1 0 0,1 0 1 0 0,-1 1 0 0 0,1-1 0 0 0,-1 0 0 0 0,1 0 0 0 0,-1 1 0 0 0,1-1 0 0 0,0 0-1 0 0,-1 1 1 0 0,1-1 0 0 0,-1 1 0 0 0,1-1 0 0 0,0 0 0 0 0,-1 1 0 0 0,1-1 0 0 0,0 1 0 0 0,-1 0-1 0 0,1-1-15 0 0,0 1 1 0 0,-1-1-1 0 0,1 0 0 0 0,0 0 0 0 0,0 1 0 0 0,0-1 0 0 0,0 0 0 0 0,0 0 0 0 0,-1 1 0 0 0,1-1 0 0 0,0 0 0 0 0,0 0 1 0 0,0 0-1 0 0,-1 0 0 0 0,1 1 0 0 0,0-1 0 0 0,0 0 0 0 0,-1 0 0 0 0,1 0 0 0 0,0 0 0 0 0,0 0 0 0 0,-1 0 0 0 0,1 0 0 0 0,0 0 1 0 0,0 0-1 0 0,-1 0 0 0 0,1 0 0 0 0,0 0 0 0 0,-1 0 0 0 0,1 0 0 0 0,0 0 0 0 0,0 0 0 0 0,-1 0 0 0 0,1 0 0 0 0,0 0 1 0 0,0 0-1 0 0,-1 0 0 0 0,1 0-1 0 0,-1-1 1 0 0,1 1 0 0 0,-1 0 0 0 0,1 0-1 0 0,-1 0 1 0 0,1 0 0 0 0,0 0 0 0 0,-1 0-1 0 0,1 0 1 0 0,-1 0 0 0 0,1 0-1 0 0,0 0 1 0 0,-1 0 0 0 0,1 0 0 0 0,-1 0-1 0 0,1 1 1 0 0,0-1 0 0 0,-1 0 0 0 0,1 0-1 0 0,-1 0 1 0 0,1 1 0 0 0,0-1 0 0 0,-1 0-1 0 0,1 0 1 0 0,0 1 0 0 0,-1-1-1 0 0,1 0 1 0 0,0 0 0 0 0,0 1 0 0 0,-1 0-1 0 0,1-1 1 0 0,-1 1 0 0 0,1-1 0 0 0,-1 1 0 0 0,1 0 0 0 0,-1-1 0 0 0,0 1 0 0 0,1-1 0 0 0,-1 1 0 0 0,0-1 0 0 0,1 1 0 0 0,-1-1 0 0 0,0 0 0 0 0,1 1 0 0 0,-1-1-1 0 0,0 0 1 0 0,0 1 0 0 0,1-1 0 0 0,-1 0 0 0 0,0 0 0 0 0,0 0 0 0 0,0 0 0 0 0,1 0 0 0 0,-1 0 0 0 0,0 0 0 0 0,0 0 0 0 0,0 0 0 0 0,1 0 0 0 0,-1 0 0 0 0,0 0 0 0 0,0-1 0 0 0,1 1-1 0 0,-1 0 1 0 0,-1-1 0 0 0,1 0-17 0 0,1 1 0 0 0,-1 0 0 0 0,0 0 0 0 0,1 0 0 0 0,-1 0 0 0 0,1-1 0 0 0,-1 1 0 0 0,0 0 0 0 0,1 0 0 0 0,-1 0 0 0 0,1 0 0 0 0,-1 0 0 0 0,0 1 0 0 0,1-1 0 0 0,-1 0 0 0 0,1 0 0 0 0,-1 0 0 0 0,1 0 0 0 0,-1 1 0 0 0,0-1 0 0 0,1 0 0 0 0,-1 1 0 0 0,1-1 0 0 0,-1 0 0 0 0,1 1 0 0 0,-1-1 0 0 0,1 0 0 0 0,-1 1 0 0 0,0 0 0 0 0,0 0 0 0 0,0-1 0 0 0,1 1 0 0 0,-1 0 0 0 0,0-1 0 0 0,0 1 0 0 0,0-1 0 0 0,-1 1 0 0 0,1-1 0 0 0,0 0 0 0 0,0 0 0 0 0,0 1 0 0 0,0-1 0 0 0,0 0 0 0 0,0 0 0 0 0,0 0 0 0 0,0 0 0 0 0,-2 0 0 0 0,-13 6 0 0 0,-8 5 1726 0 0,23-10-1746 0 0,1-1 0 0 0,0 0 0 0 0,-1 0 0 0 0,1 0 0 0 0,0 0 0 0 0,-1 1 1 0 0,1-1-1 0 0,0 0 0 0 0,-1 0 0 0 0,1 0 0 0 0,0 0 0 0 0,-1 0 0 0 0,1 0 0 0 0,0 0 1 0 0,-1 0-1 0 0,1 0 0 0 0,-1 0 0 0 0,1-1 0 0 0,0 1 0 0 0,-1 0 0 0 0,1 0 21 0 0,-1 0-1 0 0,1 0 0 0 0,0 0 1 0 0,0 0-1 0 0,-1-1 0 0 0,1 1 0 0 0,0 0 1 0 0,0 0-1 0 0,-1 0 0 0 0,1 0 1 0 0,0 0-1 0 0,-1 0 0 0 0,1 0 1 0 0,0 0-1 0 0,0 0 0 0 0,-1 1 1 0 0,1-1-1 0 0,0 0 0 0 0,0 0 1 0 0,-1 0-1 0 0,1 0 0 0 0,0 0 1 0 0,0 0-1 0 0,-1 0 0 0 0,1 1 0 0 0,0-1 1 0 0,0 0-1 0 0,0 0 0 0 0,-1 0 1 0 0,1 0-1 0 0,0 1 0 0 0,0-1 1 0 0,0 0-1 0 0,0 0 0 0 0,0 1 1 0 0,-1-1-1 0 0,1 0 0 0 0,-2 5-12 0 0,0-2 94 0 0,-1 1 0 0 0,1 0 0 0 0,0-1-1 0 0,-1 0 1 0 0,0 1 0 0 0,-4 3-1 0 0,2-10 22 0 0,5 3-108 0 0,0 0 1 0 0,0-1-1 0 0,0 1 0 0 0,0 0 0 0 0,-1 0 1 0 0,1 0-1 0 0,0-1 0 0 0,0 1 0 0 0,0 0 0 0 0,0 0 1 0 0,0 0-1 0 0,-1 0 0 0 0,1 0 0 0 0,0 0 0 0 0,0-1 1 0 0,0 1-1 0 0,-1 0 0 0 0,1 0 0 0 0,0 0 0 0 0,0 0 1 0 0,0 0-1 0 0,-1 0 0 0 0,1 0 0 0 0,0 0 0 0 0,0 0 1 0 0,0 0-1 0 0,-1 0 0 0 0,1 0 0 0 0,-1 0 5 0 0,1 0 0 0 0,0 1-1 0 0,-1-1 1 0 0,1 0 0 0 0,0 0 0 0 0,-1 0-1 0 0,1 0 1 0 0,-1 1 0 0 0,1-1-1 0 0,-1 0 1 0 0,1 0 0 0 0,0 0 0 0 0,-1 0-1 0 0,1 0 1 0 0,-1 0 0 0 0,1 0-1 0 0,-1 0 1 0 0,1 0 0 0 0,0 0 0 0 0,-1-1-1 0 0,1 1 1 0 0,-1 0 0 0 0,1 0-1 0 0,-1 0 1 0 0,1 0 0 0 0,0-1 0 0 0,-1 1-1 0 0,1 0 1 0 0,0 0 0 0 0,-1-1-1 0 0,1 1 1 0 0,0 0 0 0 0,-1-1 0 0 0,1 1-1 0 0,0 0 1 0 0,0-1 0 0 0,-1 1-1 0 0,1 0 1 0 0,0-1 0 0 0,0 1 0 0 0,-1-1-1 0 0,1 0 1 0 0,0 1 0 0 0,-1 0 0 0 0,1-1 0 0 0,0 1 0 0 0,-1 0 0 0 0,1 0 0 0 0,-1-1 0 0 0,1 1 0 0 0,-1 0 0 0 0,1 0 0 0 0,-1-1 0 0 0,1 1 0 0 0,0 0 0 0 0,-1 0 0 0 0,1 0 0 0 0,-1 0 0 0 0,1 0 0 0 0,-1 0 0 0 0,1 0 0 0 0,-1 0 0 0 0,1 0 0 0 0,-1 0 0 0 0,1 0 0 0 0,-1 0 0 0 0,1 0 0 0 0,-1 0 0 0 0,1 0 0 0 0,-1 0 0 0 0,1 1 0 0 0,-1-1 0 0 0,1 0 0 0 0,-1 0 0 0 0,1 1 0 0 0,-1-1 0 0 0,1 0 0 0 0,0 1 0 0 0,-1-1 0 0 0,1 1 0 0 0,-1-1 0 0 0,-12 7 32 0 0,12-7-23 0 0,0 0 0 0 0,0 1 1 0 0,0-1-1 0 0,0 1 0 0 0,0 0 0 0 0,0-1 1 0 0,0 1-1 0 0,0 0 0 0 0,0-1 0 0 0,0 1 0 0 0,0 0 1 0 0,0 0-1 0 0,1 0 0 0 0,-1 0 0 0 0,0-1 0 0 0,1 1 1 0 0,-1 0-1 0 0,1 1 0 0 0,-1 0 0 0 0,0 0-9 0 0,1-2 0 0 0,0 1 0 0 0,0-1 0 0 0,0 1 0 0 0,0-1 0 0 0,-1 1 0 0 0,1-1 0 0 0,0 1 0 0 0,0-1 0 0 0,-1 0 0 0 0,1 1 0 0 0,0-1 0 0 0,0 1 0 0 0,-1-1 0 0 0,1 1 0 0 0,-1-1 0 0 0,1 0 0 0 0,0 1 0 0 0,-1-1 0 0 0,1 0 0 0 0,-1 0 0 0 0,1 1 0 0 0,-1-1 0 0 0,1 0 0 0 0,0 0 0 0 0,-1 1 0 0 0,1-1 0 0 0,-2 0 0 0 0,1 0 0 0 0,0 0 0 0 0,1 0 0 0 0,-1 0 0 0 0,0 0 0 0 0,0 0 0 0 0,1 0 0 0 0,-1 0 0 0 0,0 0 0 0 0,0-1 0 0 0,1 1 0 0 0,-1 0 0 0 0,0-1 0 0 0,0 1 0 0 0,1 0 0 0 0,-1-1 0 0 0,-1 0 0 0 0,2 0 0 0 0,-1 1 0 0 0,0-1 0 0 0,0 1 0 0 0,1 0 0 0 0,-1-1 0 0 0,0 1 0 0 0,0 0 0 0 0,0-1 0 0 0,1 1 0 0 0,-1 0 0 0 0,0 0 0 0 0,0 0 0 0 0,0-1 0 0 0,0 1 0 0 0,-1 0 0 0 0,0 1 0 0 0,-1-1 0 0 0,1 0 0 0 0,-1 1 0 0 0,0-1 0 0 0,0 1 0 0 0,0 0 0 0 0,1 0 0 0 0,-1 0 0 0 0,0 0 0 0 0,1 1 0 0 0,-1-1 0 0 0,-3 3 0 0 0,4-3 0 0 0,0 1 0 0 0,0-1 0 0 0,0 0 0 0 0,0-1 0 0 0,-1 1 0 0 0,-3 1 0 0 0,6-2 0 0 0,-1 0 0 0 0,1 0 0 0 0,0 0 0 0 0,-1 0 0 0 0,1 0 0 0 0,-1 0 0 0 0,1 0 0 0 0,0 0 0 0 0,-1 0 0 0 0,1 0 0 0 0,0 1 0 0 0,-1-1 0 0 0,1 0 0 0 0,0 0 0 0 0,-1 0 0 0 0,1 1 0 0 0,0-1 0 0 0,-1 0 0 0 0,1 0 0 0 0,0 1 0 0 0,0-1 0 0 0,-1 0 0 0 0,1 0 0 0 0,0 1 0 0 0,-1 0 0 0 0,-1 1 0 0 0,-2 0 44 0 0,1-1 0 0 0,0 1 0 0 0,0 0 1 0 0,0 0-1 0 0,-4 5 0 0 0,-6 3 1155 0 0,-8 13-2583 0 0,10-11 2179 0 0,10-10-696 0 0,1-1-1 0 0,-1 0 0 0 0,0 1 1 0 0,0-1-1 0 0,0 0 1 0 0,0 0-1 0 0,0 0 1 0 0,0 0-1 0 0,0 0 0 0 0,-1 0 1 0 0,0 0-1 0 0,-7 5-80 0 0,9-5-18 0 0,0-1 0 0 0,-1 1 0 0 0,1-1 0 0 0,0 0-1 0 0,-1 1 1 0 0,1-1 0 0 0,-1 1 0 0 0,1-1 0 0 0,-1 0 0 0 0,1 0 0 0 0,-1 1 0 0 0,1-1 0 0 0,-1 0 0 0 0,1 0 0 0 0,-1 0 0 0 0,0 1 0 0 0,1-1 0 0 0,-1 0-1 0 0,1 0 1 0 0,-1 0 0 0 0,0 0 0 0 0,-1 0-18 0 0,0 1-1 0 0,0 0 0 0 0,0 0 1 0 0,0-1-1 0 0,0 1 0 0 0,0 0 1 0 0,1 1-1 0 0,-1-1 1 0 0,0 0-1 0 0,1 0 0 0 0,-1 1 1 0 0,1-1-1 0 0,-1 1 0 0 0,1-1 1 0 0,-2 4-1 0 0,-19 28-227 0 0,17-20 245 0 0,4-12 6 0 0,1 0-1 0 0,0 0 1 0 0,-1 1 0 0 0,1-1 0 0 0,-1 0-1 0 0,0 0 1 0 0,1 0 0 0 0,-1 0 0 0 0,0 0-1 0 0,1 0 1 0 0,-1 0 0 0 0,0 0-1 0 0,0 0 1 0 0,0 0 0 0 0,0 0 0 0 0,0 0-1 0 0,0 0 1 0 0,0-1 0 0 0,-2 2 0 0 0,1-1 15 0 0,1-1 0 0 0,-1 1 1 0 0,1 0-1 0 0,0 0 0 0 0,-1 0 0 0 0,1 0 1 0 0,0 0-1 0 0,-2 2 0 0 0,3-2-6 0 0,-1 0 0 0 0,0 0 0 0 0,1 0 0 0 0,-1-1-1 0 0,0 1 1 0 0,0 0 0 0 0,0-1 0 0 0,1 1 0 0 0,-1 0-1 0 0,0-1 1 0 0,0 1 0 0 0,0-1 0 0 0,0 0-1 0 0,0 1 1 0 0,0-1 0 0 0,0 0 0 0 0,0 1 0 0 0,0-1-1 0 0,-2 0 1 0 0,3 0-14 0 0,-1 0 0 0 0,0 0 0 0 0,1 0 0 0 0,-1 0 0 0 0,1 0 0 0 0,-1 0 0 0 0,0 0 0 0 0,1 0 0 0 0,-1 0 0 0 0,1 0 0 0 0,-1 0 0 0 0,1 1 0 0 0,-1-1 0 0 0,0 0 0 0 0,1 0 0 0 0,-1 1 0 0 0,1-1 0 0 0,-1 0 0 0 0,0 1 0 0 0,-7 3 0 0 0,3-2 42 0 0,0 0 0 0 0,1 0 0 0 0,-1 1-1 0 0,1 0 1 0 0,0 0 0 0 0,-1 0 0 0 0,1 0-1 0 0,-5 6 1 0 0,3-4-23 0 0,-8 12-366 0 0,4-8 347 0 0,-17 15 0 0 0,25-22 0 0 0,1-1 0 0 0,0 0 0 0 0,0 0 0 0 0,-1 0 0 0 0,1 0 0 0 0,-1 0 0 0 0,1-1 0 0 0,-1 1 0 0 0,1 0 0 0 0,-1-1 0 0 0,1 0 0 0 0,-3 1 0 0 0,3-1 0 0 0,-1 1 0 0 0,1-1 0 0 0,0 0 0 0 0,0 1 0 0 0,0-1 0 0 0,0 0 0 0 0,0 1 0 0 0,0-1 0 0 0,0 1 0 0 0,-1 0 0 0 0,0 1 0 0 0,-29 19 0 0 0,24-15 663 0 0,5-5-723 0 0,0 1-1 0 0,0 0 1 0 0,0 0 0 0 0,1-1 0 0 0,-1 1-1 0 0,0 1 1 0 0,1-1 0 0 0,-1 0 0 0 0,1 0-1 0 0,-2 4 1 0 0,-2 7 60 0 0,-2 0 0 0 0,4-7 0 0 0,-4 3 0 0 0,-5-1 0 0 0,4 4 0 0 0,1 1 0 0 0,6-11 224 0 0,0 1 0 0 0,0 0 1 0 0,0-1-1 0 0,0 1 0 0 0,0 0 0 0 0,-1 4 0 0 0,-1 6 183 0 0,2-11-399 0 0,0 7-64 0 0,1-8-281 0 0,-2 1-898 0 0,2-2 1275 0 0,-1 1 1 0 0,1 0 0 0 0,-1-1-1 0 0,1 1 1 0 0,0 0 0 0 0,0 0-1 0 0,-1 0 1 0 0,1-1 0 0 0,0 1-1 0 0,0 0 1 0 0,0 0 0 0 0,0 0-1 0 0,0-1 1 0 0,0 1 0 0 0,0 0-1 0 0,0 0 1 0 0,0 1 0 0 0,0-2 0 0 0,1 1 0 0 0,-1 0 0 0 0,0 0 0 0 0,0 0 0 0 0,0-1 0 0 0,0 1 1 0 0,0 0-1 0 0,0 0 0 0 0,-1-1 0 0 0,1 1 0 0 0,0 0 0 0 0,0 0 0 0 0,0-1 0 0 0,-1 1 0 0 0,1 0 0 0 0,0-1 1 0 0,-1 1-1 0 0,1 0 0 0 0,-1-1 0 0 0,1 1 0 0 0,-1 0 0 0 0,0 0-44 0 0,0 0 1 0 0,0-1-1 0 0,0 1 0 0 0,0 0 0 0 0,0-1 1 0 0,1 1-1 0 0,-1 0 0 0 0,0 0 0 0 0,0 0 1 0 0,1 0-1 0 0,-1 0 0 0 0,1 0 1 0 0,-1 0-1 0 0,1 0 0 0 0,-1 0 0 0 0,1 0 1 0 0,0 0-1 0 0,-1 0 0 0 0,1 0 0 0 0,0 2 1 0 0,0-2-9 0 0,0 0 0 0 0,-1 1 1 0 0,1-1-1 0 0,0 0 0 0 0,0 0 1 0 0,-1 0-1 0 0,1 0 0 0 0,-1 1 1 0 0,1-1-1 0 0,-1 0 0 0 0,0 2 1 0 0,0-3-215 0 0,-4 5-948 0 0,4-5 1253 0 0,0 0 1 0 0,1 1-1 0 0,-1 0 0 0 0,1-1 0 0 0,-1 1 1 0 0,1-1-1 0 0,-1 1 0 0 0,1-1 0 0 0,-1 1 1 0 0,1 0-1 0 0,-1-1 0 0 0,1 1 0 0 0,0 0 1 0 0,-1 0-1 0 0,1-1 0 0 0,0 2 0 0 0,-8 20-527 0 0,8-21 524 0 0,-1 0-160 0 0,0 1 0 0 0,-1-1-1 0 0,1 1 1 0 0,0-1 0 0 0,0 1 0 0 0,1 0 0 0 0,-1 0 0 0 0,0-1 0 0 0,1 1 0 0 0,-1 2-1 0 0,-1-1 31 0 0,-4 19 300 0 0,0 0 1 0 0,-4 43-1 0 0,5-32-208 0 0,5-33-38 0 0,0 0 0 0 0,0 0 0 0 0,0-1 0 0 0,0 1 0 0 0,0 0 0 0 0,0 0 0 0 0,0 0 0 0 0,0 0 0 0 0,-1 0 0 0 0,1 0 0 0 0,0 0 0 0 0,0 0 0 0 0,0 0 0 0 0,0 0 0 0 0,0 0 0 0 0,0 0 0 0 0,0 0 0 0 0,0 0 0 0 0,0 0 0 0 0,0 0 0 0 0,0 0 0 0 0,0 0 0 0 0,0 0 0 0 0,0 0 0 0 0,0 0 0 0 0,0 0 0 0 0,0 0 0 0 0,0 1 0 0 0,-1-1 0 0 0,1 0 0 0 0,0 0 0 0 0,0 0 0 0 0,0 0 0 0 0,0 0 0 0 0,0 0 0 0 0,0 0 0 0 0,0 0 0 0 0,0 0 0 0 0,0 0 0 0 0,0 0 0 0 0,0 0 0 0 0,0 0 0 0 0,0 0 0 0 0,0 0-1 0 0,0 0 1 0 0,0 0 0 0 0,0 0 0 0 0,0 0 0 0 0,0 0 0 0 0,0 0 0 0 0,0 1 0 0 0,0-1 0 0 0,0 0 0 0 0,0 0 0 0 0,0 0 0 0 0,0 0 0 0 0,0 0 0 0 0,0 0 0 0 0,0 0 0 0 0,-4-8 18 0 0,-3-9 42 0 0,1 34-8 0 0,-2 27 65 0 0,8-42-116 0 0,-2 17 70 0 0,1 30 0 0 0,0-40-111 0 0,-1 5-10 0 0,2 0 60 0 0,0-13 42 0 0,1 1-47 0 0,-1 0 0 0 0,0 1 0 0 0,0-1 0 0 0,0 0 0 0 0,0 0 0 0 0,0 1 0 0 0,-1-1-1 0 0,1 0 1 0 0,-1 3 0 0 0,0-2-1 0 0,1 5 18 0 0,0-6 36 0 0,0-5 3 0 0,0 2 10 0 0,0 3-12 0 0,0 37-48 0 0,0-45-12 0 0,0 6 0 0 0,0 0 0 0 0,0 0 0 0 0,0 0 0 0 0,0 0 0 0 0,0 0 0 0 0,1 0 0 0 0,-1 0 0 0 0,0 0 0 0 0,0 0 0 0 0,0 0 0 0 0,0 0 0 0 0,0 0 0 0 0,0 0 0 0 0,0 0 0 0 0,0 0 0 0 0,0 0 0 0 0,0 0 0 0 0,0 0 0 0 0,0 0 0 0 0,1 0 0 0 0,-1 0 0 0 0,0 0 0 0 0,0 0 0 0 0,0 0 0 0 0,0 0 0 0 0,0 0 0 0 0,0 0 0 0 0,0 0 0 0 0,0 0 0 0 0,0 0 0 0 0,0 0 0 0 0,0 0 0 0 0,0 0 0 0 0,1 0 0 0 0,0 11 0 0 0,0-8 0 0 0,-1 1 15 0 0,1-1-1 0 0,-1 1 1 0 0,0-1-1 0 0,0 1 1 0 0,0 0-1 0 0,0-1 1 0 0,-2 5-1 0 0,1 12 33 0 0,4 47-114 0 0,-1-55 67 0 0,2-4 0 0 0,-2-3 0 0 0,0-3 0 0 0,0 0 0 0 0,-1 7 0 0 0,-1-13 0 0 0,1 2 0 0 0,-1 4 0 0 0,1 3 0 0 0,-1 0 0 0 0,1 1 0 0 0,1-1 0 0 0,1 6 0 0 0,0-6 0 0 0,1 0 0 0 0,0-1 0 0 0,0 1 0 0 0,0 0 0 0 0,-1 0 0 0 0,1 1 0 0 0,4 10 0 0 0,3 21 0 0 0,-10-33 12 0 0,0-3 47 0 0,0-1-61 0 0,-1 0 1 0 0,1 0-1 0 0,0 1 1 0 0,-1-1-1 0 0,1 0 0 0 0,-1 0 1 0 0,1 1-1 0 0,-1-1 1 0 0,1 1-1 0 0,0-1 1 0 0,-1 0-1 0 0,1 1 1 0 0,-1-1-1 0 0,0 1 0 0 0,1 0 1 0 0,-1-1-1 0 0,1 1 1 0 0,-1-1-1 0 0,0 1 1 0 0,1-1-1 0 0,-1 1 1 0 0,0 0-1 0 0,0-1 0 0 0,1 2 1 0 0,3 14-78 0 0,-4-16 78 0 0,0 0 1 0 0,0 0 0 0 0,0 0 0 0 0,0 1 0 0 0,0-1 0 0 0,0 0 0 0 0,0 0 0 0 0,0 0 0 0 0,0 0 0 0 0,0 0 0 0 0,0 0 0 0 0,0 1 0 0 0,0-1 0 0 0,1 0 0 0 0,-1 0 0 0 0,0 0 0 0 0,0 0 0 0 0,0 0 0 0 0,0 0 0 0 0,0 0 0 0 0,0 0 0 0 0,0 0 0 0 0,0 1 0 0 0,1-1 0 0 0,-1 0 0 0 0,0 0 0 0 0,0 0 0 0 0,0 0 0 0 0,0 0 0 0 0,0 0 0 0 0,0 0 0 0 0,0 0 0 0 0,1 0 0 0 0,-1 0 0 0 0,0 0 0 0 0,0 0 0 0 0,0 0 0 0 0,0 0 0 0 0,0 0 0 0 0,0 0 0 0 0,1 0 0 0 0,-1 0 0 0 0,0 0 0 0 0,0 0 0 0 0,0 0 0 0 0,0 0 0 0 0,0 0 0 0 0,1-1 0 0 0,-1 1 0 0 0,0 0 0 0 0,0 0 0 0 0,0 0 0 0 0,0 0 0 0 0,1 0 0 0 0,-1 0 0 0 0,0 0 0 0 0,0 0 0 0 0,0 0 0 0 0,0 0 0 0 0,1 0 0 0 0,-1 0 0 0 0,0 0 0 0 0,0 0 0 0 0,0 0 0 0 0,0 0 0 0 0,1 0 0 0 0,-1 0 0 0 0,0 1 0 0 0,0-1 0 0 0,0 0 0 0 0,0 0 0 0 0,0 0 0 0 0,1 0 0 0 0,-1 0 0 0 0,0 0 0 0 0,0 0 0 0 0,0 0 0 0 0,0 1 0 0 0,0-1 0 0 0,0 0 0 0 0,1 0 0 0 0,-1 0 0 0 0,0 0 0 0 0,0 0 0 0 0,0 1 0 0 0,0-1 0 0 0,0 0 0 0 0,0 0 0 0 0,0 0 0 0 0,0 0 0 0 0,0 1 0 0 0,0-1 0 0 0,0 0 0 0 0,0 0 0 0 0,0 8 0 0 0,0-7 0 0 0,0 0 0 0 0,1 0 0 0 0,-1 0 0 0 0,0 0 0 0 0,0 0 0 0 0,0 0 0 0 0,1 0 0 0 0,-1-1 0 0 0,1 1 0 0 0,-1 0 0 0 0,0 0 0 0 0,1 0 0 0 0,-1-1 0 0 0,1 1 0 0 0,1 1 0 0 0,-1 0 0 0 0,1 1 0 0 0,0-1 0 0 0,0 1 0 0 0,-1 0 0 0 0,0 0 0 0 0,1-1 0 0 0,-1 1 0 0 0,0 0 0 0 0,0 0 0 0 0,-1 0 0 0 0,1 0 0 0 0,0 4 0 0 0,-2-3 0 0 0,7-12 0 0 0,-3 31 0 0 0,-3-23 0 0 0,1 3 0 0 0,5-16 0 0 0,-14-19 1965 0 0,8 30-2088 0 0,-3-11-67 0 0,3 13 170 0 0,0 0 0 0 0,0 0 0 0 0,1 0-1 0 0,-1 0 1 0 0,0 0 0 0 0,0 0 0 0 0,0 1 0 0 0,0-1 0 0 0,0 0-1 0 0,0 0 1 0 0,0 0 0 0 0,0 0 0 0 0,0 0 0 0 0,1 0-1 0 0,-1 0 1 0 0,0 0 0 0 0,0 0 0 0 0,0 0 0 0 0,0 0 0 0 0,0 0-1 0 0,0 0 1 0 0,1 0 0 0 0,-1 0 0 0 0,0 0 0 0 0,0 0-1 0 0,0 0 1 0 0,0 0 0 0 0,0 0 0 0 0,0 0 0 0 0,1 0 0 0 0,-1 0-1 0 0,0 0 1 0 0,0 0 0 0 0,0 0 0 0 0,0 0 0 0 0,0 0-1 0 0,0 0 1 0 0,0 0 0 0 0,1 0 0 0 0,-1 0 0 0 0,0 0 0 0 0,0 0-1 0 0,0-1 1 0 0,0 1 0 0 0,0 0 0 0 0,0 0 0 0 0,0 0-1 0 0,0 0 1 0 0,0 0 0 0 0,0 0 0 0 0,1 0 0 0 0,-1 0 0 0 0,0-1-1 0 0,0 1 1 0 0,0 0 0 0 0,0 0 0 0 0,0 0 0 0 0,0 0-1 0 0,0 0 1 0 0,0 0 0 0 0,0-1 0 0 0,0 1 0 0 0,0 0-1 0 0,0 0 1 0 0,0 0 0 0 0,1 0-213 0 0,-1-4 186 0 0,0-20 450 0 0,2 11 114 0 0,-1 13-517 0 0,-1-1 0 0 0,0 1 0 0 0,1-1 0 0 0,-1 0 0 0 0,0 1 0 0 0,0-1 0 0 0,0 0 0 0 0,0 1 0 0 0,1-1 0 0 0,-1 1 0 0 0,0-1 0 0 0,0 0 0 0 0,0 1 0 0 0,0-1 0 0 0,-1 0 0 0 0,1 1 0 0 0,0-1 0 0 0,0 0 0 0 0,-1 0 0 0 0,1-5 0 0 0,0-10 0 0 0,0 14 0 0 0,0 1 0 0 0,0-1 0 0 0,0 0 0 0 0,0 1 0 0 0,0-1 0 0 0,0 0 0 0 0,0 1 0 0 0,1-1 0 0 0,0-1 0 0 0,-1 1 0 0 0,0 1 0 0 0,1 0 0 0 0,-1 0 0 0 0,0 0 0 0 0,0-1 0 0 0,0 1 0 0 0,0 0 0 0 0,0 0 0 0 0,0 0 0 0 0,0-1 0 0 0,0 0 0 0 0,0-2 0 0 0,1 0 0 0 0,0 2 39 0 0,-1 1 158 0 0,0 1-167 0 0,1 0-1 0 0,-1-1 1 0 0,1 1 0 0 0,-1 0-1 0 0,1-1 1 0 0,-1 1-1 0 0,0-1 1 0 0,1 1 0 0 0,-1-1-1 0 0,0 1 1 0 0,0-1-1 0 0,1 1 1 0 0,-1-1 0 0 0,0 1-1 0 0,0-1 1 0 0,1 1-1 0 0,-1-1 1 0 0,0 1-1 0 0,0-1 1 0 0,0 0 0 0 0,3-7-620 0 0,-3 8 568 0 0,0 0 0 0 0,0 0 1 0 0,1 0-1 0 0,-1 0 0 0 0,0 0 1 0 0,0 0-1 0 0,0 0 0 0 0,0 0 1 0 0,0 0-1 0 0,1 0 0 0 0,-1 0 1 0 0,0 0-1 0 0,0 0 0 0 0,0 0 1 0 0,0 0-1 0 0,0 0 0 0 0,0 0 0 0 0,1 0 1 0 0,-1 0-1 0 0,0 0 0 0 0,0 0 1 0 0,0 0-1 0 0,0 1 0 0 0,0-1 1 0 0,0 0-1 0 0,1 0 0 0 0,-1 0 1 0 0,0 0-1 0 0,0 0 0 0 0,0 0 1 0 0,0 0-1 0 0,0 0 0 0 0,0 1 1 0 0,0-1-1 0 0,0 0 0 0 0,0 0 1 0 0,0 0-1 0 0,0 0 0 0 0,1 0 1 0 0,-1 0-1 0 0,0 1 0 0 0,0-1 1 0 0,0 0-1 0 0,0 0 0 0 0,0 0 1 0 0,0 0-1 0 0,0 0 0 0 0,0 1 0 0 0,-1-3 11 0 0,1 0-1 0 0,-1 0 0 0 0,1 0 0 0 0,0 0 0 0 0,0 1 0 0 0,0-1 0 0 0,0 0 0 0 0,0 0 0 0 0,1 0 1 0 0,-1 0-1 0 0,0 1 0 0 0,1-1 0 0 0,1-3 0 0 0,1-12 13 0 0,-3 17 18 0 0,0 0 0 0 0,0 0 1 0 0,0-1-1 0 0,0 1 0 0 0,0 0 0 0 0,0 0 0 0 0,0 0 0 0 0,-1-1 0 0 0,1 1 1 0 0,0 0-1 0 0,0 0 0 0 0,0-1 0 0 0,0 1 0 0 0,0 0 0 0 0,1 0 0 0 0,-1 0 1 0 0,0-1-1 0 0,0 1 0 0 0,0 0 0 0 0,0 0 0 0 0,0-1 0 0 0,0 1 0 0 0,0 0 1 0 0,0 0-1 0 0,0 0 0 0 0,0 0 0 0 0,1-1 0 0 0,-1 1 0 0 0,0 0 0 0 0,0 0 0 0 0,0 0 1 0 0,0 0-1 0 0,1-1 0 0 0,-1 1 0 0 0,0 0 0 0 0,0 0 0 0 0,0 0 0 0 0,1 0 1 0 0,-1 0-1 0 0,0 0 0 0 0,0 0 0 0 0,0 0 0 0 0,1 0 0 0 0,-1 0 0 0 0,0 0 1 0 0,0 0-1 0 0,1 0 0 0 0,-1 0 0 0 0,0 0 0 0 0,0 0 0 0 0,0 0 0 0 0,1 0 1 0 0,-1 0-1 0 0,0 0 0 0 0,0 0 0 0 0,1 0 0 0 0,-1 0 0 0 0,0 0 0 0 0,0 0 1 0 0,1 1-1 0 0,-1-1-8 0 0,0 0 0 0 0,0 0-1 0 0,0 0 1 0 0,0 0 0 0 0,0 0 0 0 0,0 0 0 0 0,0 0 0 0 0,0 0 0 0 0,0 0 0 0 0,0 0 0 0 0,0 0 0 0 0,0 0 0 0 0,1 0 0 0 0,-1 0 0 0 0,0 0 0 0 0,0 0 0 0 0,0 0 0 0 0,0 0 0 0 0,0 0 0 0 0,0 0 0 0 0,0 0-1 0 0,0 0 1 0 0,0 0 0 0 0,0 0 0 0 0,1 0 0 0 0,-1 0 0 0 0,0 0 0 0 0,0 0 0 0 0,0 0 0 0 0,0 0 0 0 0,0 0 0 0 0,0 0 0 0 0,0 0 0 0 0,0 0 0 0 0,0 0 0 0 0,0 0 0 0 0,0 0 0 0 0,0 0 0 0 0,1 0 0 0 0,-1 0-1 0 0,0 0 1 0 0,0 0 0 0 0,0 0 0 0 0,0 0 0 0 0,0-1 0 0 0,0 1 0 0 0,0 0 0 0 0,0 0 0 0 0,0 0 0 0 0,0 0 0 0 0,0 0 0 0 0,0 0 0 0 0,0 0 0 0 0,0-1 23 0 0,0-11-365 0 0,1 9-98 0 0,0 9 3 0 0,3 2-5 0 0,-1-9 302 0 0,1-9 82 0 0,-2-20 47 0 0,-1 11 0 0 0,-1 8 0 0 0,5-32 0 0 0,-2-5 837 0 0,3 58-1601 0 0,-6-10 763 0 0,0-1 0 0 0,0 1 0 0 0,0 0 0 0 0,0-1 0 0 0,0 1 0 0 0,0 0 0 0 0,0 0 0 0 0,0-1 0 0 0,1 1 0 0 0,-1 0 0 0 0,0 0 0 0 0,0-1 0 0 0,0 1 0 0 0,0 0 0 0 0,0 0 0 0 0,1 0 0 0 0,-1-1 0 0 0,0 1 0 0 0,0 0 0 0 0,0 0 0 0 0,1 0 0 0 0,-1 0 0 0 0,0-1 0 0 0,0 1 0 0 0,1 0 0 0 0,-1 0 0 0 0,0 0 0 0 0,0 0-1 0 0,1 0 1 0 0,-1 0 0 0 0,0 0 0 0 0,0 0 0 0 0,1 0 0 0 0,-1 0 0 0 0,0 0 0 0 0,1 0 0 0 0,-1 0 0 0 0,0 0 0 0 0,0 0 0 0 0,1 0 0 0 0,-1 0 0 0 0,0 0 0 0 0,1 0 0 0 0,3 0 47 0 0,-1-9 76 0 0,-2 7-65 0 0,-1-1 0 0 0,1 1 0 0 0,0 1 0 0 0,0-1 0 0 0,-1 0-1 0 0,1 0 1 0 0,0 0 0 0 0,1 0 0 0 0,-1 0 0 0 0,0 1 0 0 0,2-2 0 0 0,-2 2-196 0 0,15-14-569 0 0,-5-5 638 0 0,-9 16 187 0 0,0 0 1 0 0,1 1 0 0 0,-1-1 0 0 0,1 0 0 0 0,-1 1-1 0 0,1 0 1 0 0,5-5 0 0 0,-8 8-118 0 0,1-1 0 0 0,-1 1 0 0 0,1-1 0 0 0,-1 1 0 0 0,1-1 0 0 0,-1 1 0 0 0,1 0 0 0 0,-1-1 0 0 0,1 1 0 0 0,-1 0 0 0 0,1 0 0 0 0,0-1 0 0 0,-1 1 0 0 0,1 0 0 0 0,0 0 0 0 0,-1 0 0 0 0,1 0 0 0 0,-1 0 0 0 0,1 0 0 0 0,0 0 0 0 0,0 0 0 0 0,-1 0 0 0 0,1 0 0 0 0,-1 0 0 0 0,0 0 0 0 0,1 0 0 0 0,-1 0 0 0 0,0 0 0 0 0,1 0 0 0 0,-1 0 0 0 0,0 0 0 0 0,1 0 0 0 0,-1 0 0 0 0,0 0 0 0 0,0-1 0 0 0,1 1 0 0 0,-1 0 0 0 0,0 0 0 0 0,1 0 0 0 0,-1 0 0 0 0,0 0 0 0 0,0-1 0 0 0,1 1 0 0 0,-1 0 0 0 0,0 0 0 0 0,0-1 0 0 0,0 1 0 0 0,1 0 0 0 0,-1 0 0 0 0,0-1 0 0 0,7-18 0 0 0,-7 17 0 0 0,1 1 0 0 0,-1 0 0 0 0,0-1 0 0 0,0 1 0 0 0,1-1 0 0 0,-1 1 0 0 0,1 0 0 0 0,-1-1 0 0 0,1 1 0 0 0,-1 0 0 0 0,1 0 0 0 0,0 0 0 0 0,0-1 0 0 0,-1 1 0 0 0,1 0 0 0 0,0 0 0 0 0,0 0 0 0 0,0 0 0 0 0,0 0 0 0 0,0 0 0 0 0,1 1 0 0 0,1-2 0 0 0,-2 1 0 0 0,0 1 0 0 0,1-1 0 0 0,-1 1 0 0 0,0-1 0 0 0,0 1 0 0 0,0-1 0 0 0,0 0 0 0 0,0 1 0 0 0,0-1 0 0 0,0 0 0 0 0,1-1 0 0 0,12-8 0 0 0,-11 8 0 0 0,-1 1 0 0 0,1 0 0 0 0,-1-1 0 0 0,0 0 0 0 0,1 0 0 0 0,-1 1 0 0 0,0-1 0 0 0,0 0 0 0 0,0-1 0 0 0,3-3 0 0 0,15-29 0 0 0,-3 6 0 0 0,18-27-37 0 0,-16 25-1386 0 0,0 7-8757 0 0,-8 12 4069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16.998"/>
    </inkml:context>
    <inkml:brush xml:id="br0">
      <inkml:brushProperty name="width" value="0.05" units="cm"/>
      <inkml:brushProperty name="height" value="0.05" units="cm"/>
      <inkml:brushProperty name="color" value="#E71224"/>
    </inkml:brush>
  </inkml:definitions>
  <inkml:trace contextRef="#ctx0" brushRef="#br0">78 0 8288 0 0,'0'7'9070'0'0,"0"-8"-9158"0"0,0 3 84 0 0,0 4 279 0 0,0 8 1599 0 0,1-10-1299 0 0,-1 5 882 0 0,0-9-1452 0 0,0 0 0 0 0,0 0-1 0 0,0 0 1 0 0,0 0 0 0 0,0 0 0 0 0,0 0-1 0 0,0 0 1 0 0,0 0 0 0 0,0 0-1 0 0,-1 0 1 0 0,1 0 0 0 0,0 0-1 0 0,0 0 1 0 0,0 0 0 0 0,0 0-1 0 0,0 0 1 0 0,0 0 0 0 0,0 0 0 0 0,0 0-1 0 0,0 0 1 0 0,0 0 0 0 0,0 0-1 0 0,0 0 1 0 0,0 0 0 0 0,0 0-1 0 0,0 0 1 0 0,0 0 0 0 0,0 0-1 0 0,-1 0 1 0 0,1 0 0 0 0,0 0 0 0 0,0 0-1 0 0,0 0 1 0 0,0 0 0 0 0,0 0-1 0 0,0 0 1 0 0,0 0 0 0 0,0 0-1 0 0,0 0 1 0 0,0 0 0 0 0,0 0-1 0 0,0 0 1 0 0,0 0 0 0 0,0 0 0 0 0,0 0-1 0 0,0 0 1 0 0,0 0 0 0 0,0 0-1 0 0,0-1 1 0 0,0 1 0 0 0,0 0-1 0 0,0 0 1 0 0,-4 5 1060 0 0,1 11-1106 0 0,3-13 46 0 0,0 0 0 0 0,-1 0 0 0 0,1 0 0 0 0,-1 0-1 0 0,0 0 1 0 0,0 0 0 0 0,-2 4 0 0 0,3-6 249 0 0,0 1-202 0 0,-1 1 1 0 0,1 0-1 0 0,-1-1 0 0 0,0 1 1 0 0,0-1-1 0 0,0 0 1 0 0,0 1-1 0 0,-2 3 1 0 0,2-8-43 0 0,1 4-10 0 0,-2 1 31 0 0,1-1 0 0 0,0 1-1 0 0,-1 0 1 0 0,1 0 0 0 0,0-1 0 0 0,1 1-1 0 0,-1 0 1 0 0,0 0 0 0 0,1 0 0 0 0,-1 4-1 0 0,-2 10 1024 0 0,-1-5-936 0 0,-3 16 140 0 0,6-26-247 0 0,1-1 42 0 0,-4 13 27 0 0,2-10-38 0 0,1 1 0 0 0,-1 0 0 0 0,1 0 0 0 0,0 0 0 0 0,0 7 0 0 0,2-10-19 0 0,-1 1 1 0 0,0-1 1 0 0,0 0 0 0 0,0 0-1 0 0,-1 0 1 0 0,1 0-1 0 0,0 0 1 0 0,-2 3-1 0 0,0 8 184 0 0,-4 43 679 0 0,4-42-758 0 0,1-12-103 0 0,1-1 0 0 0,-1 1 0 0 0,1-1 0 0 0,0 1 0 0 0,-1-1 0 0 0,1 1 0 0 0,0-1 0 0 0,0 1 0 0 0,0-1 0 0 0,0 1 0 0 0,0-1 0 0 0,1 1-1 0 0,-1-1 1 0 0,0 1 0 0 0,1-1 0 0 0,-1 1 0 0 0,1-1 0 0 0,0 2 0 0 0,-1-1-25 0 0,1-1 0 0 0,-1 1 0 0 0,0-1 1 0 0,0 1-1 0 0,0-1 0 0 0,0 1 0 0 0,0-1 0 0 0,0 1 0 0 0,-1 0 0 0 0,1-1 0 0 0,-1 2 0 0 0,-1 9 14 0 0,4 11-15 0 0,-1-21 0 0 0,-1 1 0 0 0,1 0 0 0 0,-1 0 0 0 0,0-1 0 0 0,0 1 0 0 0,0 0 0 0 0,-2 4 0 0 0,2 25 0 0 0,7 39 48 0 0,-8-70-41 0 0,1 0-1 0 0,0 0 1 0 0,0 0-1 0 0,0 0 1 0 0,0 0 0 0 0,1-1-1 0 0,-1 1 1 0 0,0 0-1 0 0,0 0 1 0 0,0 0 0 0 0,1 0-1 0 0,-1 0 1 0 0,0 0-1 0 0,1-1 1 0 0,-1 1-1 0 0,1 0 1 0 0,-1 0 0 0 0,2 1-1 0 0,1 2-11 0 0,0 17-75 0 0,-3-18 74 0 0,0 1-1 0 0,1-1 0 0 0,-1 1 1 0 0,1-1-1 0 0,2 7 0 0 0,-2-8 7 0 0,1 1 0 0 0,-1-1 0 0 0,0 1 0 0 0,0-1 0 0 0,-1 1 0 0 0,1 0 0 0 0,0-1 0 0 0,0 6 0 0 0,-1-3 0 0 0,1 0 0 0 0,0 0 0 0 0,0 0 0 0 0,3 6 0 0 0,10 30 29 0 0,-14-41 127 0 0,4 12-61 0 0,-3-8-135 0 0,0-1 0 0 0,0 0 0 0 0,0 0 0 0 0,0 0 0 0 0,0 7 0 0 0,0 3 32 0 0,7-11 332 0 0,3 17-440 0 0,-11-18-64 0 0,1-1 178 0 0,-1 0 1 0 0,0 1-1 0 0,0-1 0 0 0,1 0 0 0 0,-1 1 0 0 0,0-1 1 0 0,0 1-1 0 0,0-1 0 0 0,1 1 0 0 0,-1-1 0 0 0,0 0 1 0 0,0 1-1 0 0,0-1 0 0 0,0 1 0 0 0,0-1 1 0 0,0 1-1 0 0,0-1 0 0 0,0 1 0 0 0,0-1 0 0 0,0 1 1 0 0,0-1-1 0 0,0 0 0 0 0,0 1 0 0 0,-1 0 0 0 0,2 7 11 0 0,0-9-9 0 0,1 0 0 0 0,1 11 0 0 0,-3-9 0 0 0,1 0 0 0 0,-1-1 0 0 0,1 1 0 0 0,-1-1 0 0 0,0 1 0 0 0,1-1 0 0 0,-1 1 0 0 0,1-1 0 0 0,-1 1 0 0 0,0-1 0 0 0,0 1 0 0 0,1 0 0 0 0,-1-1 0 0 0,0 1 0 0 0,0-1 0 0 0,0 1 0 0 0,1 0 0 0 0,-1-1 0 0 0,0 2 0 0 0,4 7 0 0 0,-4-9 0 0 0,0 0 0 0 0,0 1 0 0 0,0-1 0 0 0,1 0 0 0 0,-1 0 0 0 0,0 0 0 0 0,0 0 0 0 0,0 0 0 0 0,1 0 0 0 0,-1-1 0 0 0,0 1 0 0 0,0 0 0 0 0,0 0 0 0 0,1 0 0 0 0,-1 0 0 0 0,0 0 0 0 0,0 0 0 0 0,0 0 0 0 0,1 0 0 0 0,-1 0 0 0 0,0-1 0 0 0,0 1 0 0 0,0 0 0 0 0,0 0 0 0 0,1 0 0 0 0,-1 0 0 0 0,0 0 0 0 0,0-1 0 0 0,0 1 0 0 0,0 0 0 0 0,0 0 0 0 0,0 0 0 0 0,0-1 0 0 0,1 1 0 0 0,-1 0 0 0 0,0 0 0 0 0,0 0 0 0 0,0-1 0 0 0,0 1 0 0 0,0 0 0 0 0,0 0 0 0 0,0 0 0 0 0,0-1 0 0 0,0 1 0 0 0,2 2 0 0 0,-1-1 0 0 0,0 0 0 0 0,0 0 0 0 0,-1-1 0 0 0,1 1 0 0 0,0 0 0 0 0,-1 0 0 0 0,1 0 0 0 0,0 0 0 0 0,-1 0 0 0 0,1 0 0 0 0,-1 0 0 0 0,1 1 0 0 0,-1 7 0 0 0,0-7 0 0 0,1-6 0 0 0,0-1 0 0 0,1 9 0 0 0,-2-4 0 0 0,0 0 0 0 0,0 1 0 0 0,0-1 0 0 0,0 0 0 0 0,0 1 0 0 0,0-1 0 0 0,1 0 0 0 0,-1 0 0 0 0,0 1 0 0 0,0-1 0 0 0,0 0 0 0 0,0 0 0 0 0,1 1 0 0 0,-1-1 0 0 0,0 0 0 0 0,0 0 0 0 0,0 0 0 0 0,1 1 0 0 0,-1-1 0 0 0,0 0 0 0 0,0 0 0 0 0,1 0 0 0 0,-1 0 0 0 0,0 0 0 0 0,0 1 0 0 0,1-1 0 0 0,-1 0 0 0 0,0 0 0 0 0,1 0 0 0 0,-1 0 0 0 0,0 0 0 0 0,0 0 0 0 0,1 0 0 0 0,0 0 0 0 0,0-1 0 0 0,0 4 0 0 0,-1-5 0 0 0,2 3 0 0 0,-2 0 16 0 0,0-1 0 0 0,1 0 0 0 0,-1 1 0 0 0,0-1 0 0 0,1 0 0 0 0,-1 1 0 0 0,0-1 0 0 0,0 0 0 0 0,1 1 0 0 0,-1-1 0 0 0,0 1 0 0 0,0-1 0 0 0,0 1 0 0 0,0-1 0 0 0,1 0 0 0 0,-1 1 0 0 0,0-1 0 0 0,0 1 0 0 0,0-1-1 0 0,0 1 1 0 0,0-1 0 0 0,0 1 0 0 0,0-1 0 0 0,0 1 0 0 0,0-1 0 0 0,-1 1 0 0 0,2 5 97 0 0,-1-7-105 0 0,1 1 0 0 0,-1 0 0 0 0,0-1 0 0 0,1 1 0 0 0,-1 0 0 0 0,1 0 0 0 0,-1-1 0 0 0,0 1 0 0 0,1-1-1 0 0,-1 1 1 0 0,0 0 0 0 0,1-1 0 0 0,-1 1 0 0 0,0-1 0 0 0,0 1 0 0 0,0-1 0 0 0,1 1 0 0 0,-1-1 0 0 0,0 0 0 0 0,0 1-16 0 0,0 0 0 0 0,0 0 0 0 0,0 0 0 0 0,0 0 0 0 0,0 0 0 0 0,0 0 0 0 0,0 0 0 0 0,0 0 0 0 0,0 0 0 0 0,0 0 0 0 0,0 0 0 0 0,0 0 0 0 0,0 0 0 0 0,0-1 0 0 0,0 1 0 0 0,0 0 0 0 0,0 0 0 0 0,0 0 0 0 0,0 0 0 0 0,0 0 0 0 0,0 0 0 0 0,0 0 0 0 0,0 0 0 0 0,1 0 0 0 0,-1 0 0 0 0,0 0 0 0 0,0 0 0 0 0,0 0 0 0 0,0 0 0 0 0,0 0 0 0 0,0 0 0 0 0,0 0 0 0 0,0 0 0 0 0,0 0 0 0 0,0 0 0 0 0,0 0 0 0 0,0 0 0 0 0,0 0 0 0 0,0 0 0 0 0,0 0 0 0 0,0 0 0 0 0,0 0 0 0 0,0 0 0 0 0,0 0 0 0 0,1 0 0 0 0,-1 0 0 0 0,0 0 0 0 0,0 0 0 0 0,0 0 0 0 0,0 0 0 0 0,0 0 0 0 0,0 0 0 0 0,0 0 0 0 0,0 0 0 0 0,0 0 0 0 0,0 0 0 0 0,0 0 0 0 0,0 0 0 0 0,0 0 0 0 0,0 0 0 0 0,0 0 0 0 0,1-1 124 0 0,0 6 193 0 0,-1-6-308 0 0,0 1 0 0 0,0 0-1 0 0,0 0 1 0 0,0 0 0 0 0,0 0-1 0 0,0 0 1 0 0,0 0 0 0 0,0 0 0 0 0,0 0-1 0 0,0 0 1 0 0,0 0 0 0 0,0 0 0 0 0,0 0-1 0 0,0 0 1 0 0,0 0 0 0 0,1 0-1 0 0,-1 0 1 0 0,0 0 0 0 0,0 0 0 0 0,0 0-1 0 0,0 0 1 0 0,0 0 0 0 0,0 0-1 0 0,0 0 1 0 0,0 0 0 0 0,0 0 0 0 0,0-1-1 0 0,0 1 1 0 0,0 0 0 0 0,0 0 0 0 0,0 0-1 0 0,0 0 1 0 0,0 0 0 0 0,0 0-1 0 0,0 0 1 0 0,0 0 0 0 0,0 0 0 0 0,0 0-1 0 0,0 0 1 0 0,0 0 0 0 0,0 0-1 0 0,1 0 1 0 0,-1 0 0 0 0,0 0 0 0 0,0 0-1 0 0,0 0 1 0 0,0 0 0 0 0,0 0 0 0 0,0 1-1 0 0,0-1 1 0 0,0 0 0 0 0,0 0-1 0 0,2-3-476 0 0,-2 9 629 0 0,1 13-436 0 0,-1-18 390 0 0,2-14 68 0 0,-2 7 234 0 0,-1 11-454 0 0,1-5-104 0 0,0 0 140 0 0,0 0 0 0 0,0-1 0 0 0,1 1 0 0 0,-1 0 0 0 0,0 0 0 0 0,0 0 0 0 0,0-1 0 0 0,0 1 0 0 0,0 0 0 0 0,0 0 0 0 0,-1 0 0 0 0,1 0 0 0 0,0-1 0 0 0,0 1 0 0 0,0 0 0 0 0,0 0 0 0 0,0 0-1 0 0,0 0 1 0 0,0-1 0 0 0,0 1 0 0 0,0 0 0 0 0,0 0 0 0 0,0 0 0 0 0,-1 0 0 0 0,1-1 0 0 0,0 1 0 0 0,0 0 0 0 0,0 0 0 0 0,0 0 0 0 0,0 0 0 0 0,-1 0 0 0 0,1 0 0 0 0,0 0 0 0 0,0 0 0 0 0,0 0 0 0 0,0-1-1 0 0,-1 1 1 0 0,1 0 0 0 0,0 0 0 0 0,0 0 0 0 0,0 0 0 0 0,-1 0 0 0 0,1 0 0 0 0,0 0 0 0 0,0 0 0 0 0,0 0 0 0 0,0 0 0 0 0,-1 0 0 0 0,1 0 0 0 0,0 1 0 0 0,0-1 0 0 0,0 0 0 0 0,0 0 0 0 0,-1 0 0 0 0,1 0-1 0 0,0 0 1 0 0,0 0 0 0 0,0 0 0 0 0,0 0 0 0 0,-1 0 0 0 0,1 1 0 0 0,0-1 5 0 0,-1-1 0 0 0,0 1 0 0 0,1-1-1 0 0,-1 1 1 0 0,1-1 0 0 0,0 1 0 0 0,-1-1-1 0 0,1 1 1 0 0,-1-1 0 0 0,1 1 0 0 0,0-1 0 0 0,-1 1-1 0 0,1-1 1 0 0,0 0 0 0 0,-1 1 0 0 0,1-1 0 0 0,0 0-1 0 0,0 0 1 0 0,-2-7-3205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46.961"/>
    </inkml:context>
    <inkml:brush xml:id="br0">
      <inkml:brushProperty name="width" value="0.05" units="cm"/>
      <inkml:brushProperty name="height" value="0.05" units="cm"/>
      <inkml:brushProperty name="color" value="#E71224"/>
    </inkml:brush>
  </inkml:definitions>
  <inkml:trace contextRef="#ctx0" brushRef="#br0">0 1189 10856 0 0,'0'0'1085'0'0,"0"0"-989"0"0,1 1 203 0 0,0 0-1 0 0,0-1 1 0 0,0 1 0 0 0,-1 0-1 0 0,1-1 1 0 0,0 1-1 0 0,0 0 1 0 0,0-1 0 0 0,0 0-1 0 0,0 1 1 0 0,0-1 0 0 0,0 1-1 0 0,0-1 1 0 0,0 0 0 0 0,0 0-1 0 0,1 0 1 0 0,-1 1-1 0 0,0-1 1 0 0,0 0 0 0 0,0 0-1 0 0,0-1 1 0 0,0 1 0 0 0,0 0-1 0 0,2-1 1 0 0,1 1 29 0 0,-1-1 0 0 0,0 0 0 0 0,1 0 0 0 0,-1 0 0 0 0,0-1 0 0 0,5-2 0 0 0,-1 2 136 0 0,5 4-316 0 0,0-2 386 0 0,9 1 688 0 0,-19 0-1160 0 0,0-1-1 0 0,0 0 1 0 0,0 1 0 0 0,0-1 0 0 0,0 0-1 0 0,0 0 1 0 0,0 0 0 0 0,0 0 0 0 0,0-1-1 0 0,0 1 1 0 0,0 0 0 0 0,-1-1-1 0 0,5-1 1 0 0,-5 2 5 0 0,0-1 0 0 0,1 1-1 0 0,-1-1 1 0 0,0 1-1 0 0,1 0 1 0 0,-1 0 0 0 0,0 0-1 0 0,1 0 1 0 0,-1 0 0 0 0,1 0-1 0 0,-1 0 1 0 0,2 0-1 0 0,15-1 202 0 0,17-8-92 0 0,-15 5-110 0 0,4-1-14 0 0,-7 1 47 0 0,-1 0 0 0 0,24-10 1 0 0,-30 10-36 0 0,1 1 1 0 0,13-3 0 0 0,8-3 170 0 0,38-14 146 0 0,-39 7-161 0 0,-19 9-160 0 0,6-1-72 0 0,11-3 82 0 0,-4 2 0 0 0,7 3-70 0 0,-14 3 0 0 0,-9 2 48 0 0,0-1 0 0 0,0-1 0 0 0,0 0 0 0 0,0 0 0 0 0,13-7 0 0 0,24-17 144 0 0,-30 20-192 0 0,-14 6 0 0 0,0 0 0 0 0,1 0 0 0 0,-1 0 0 0 0,0 0 0 0 0,0 0 0 0 0,0-1 0 0 0,0 1 0 0 0,0-1 0 0 0,3-2 0 0 0,-3 2 8 0 0,-1 0 0 0 0,2 1 0 0 0,-1-1 0 0 0,0 1 0 0 0,0 0 0 0 0,0 0 0 0 0,1 0-1 0 0,-1 0 1 0 0,0 0 0 0 0,1 0 0 0 0,2 0 0 0 0,13-5 33 0 0,8-14-30 0 0,4 0 42 0 0,-18 19-53 0 0,-11 1 0 0 0,0 1 0 0 0,0-1 0 0 0,0 0 0 0 0,0 0 0 0 0,0 0 0 0 0,0 0 0 0 0,0 0 0 0 0,0-1 0 0 0,0 1 0 0 0,0 0 0 0 0,-1 0 0 0 0,1-1 0 0 0,1 1 0 0 0,5-4 0 0 0,0 0 0 0 0,0 1 0 0 0,0 0 0 0 0,8-2 0 0 0,14-6 0 0 0,28-13 0 0 0,-51 22 9 0 0,0-1 0 0 0,-1 0 1 0 0,1 0-1 0 0,-1-1 0 0 0,0 1 0 0 0,6-7 0 0 0,-6 7-4 0 0,-1 1 0 0 0,0-1 0 0 0,0 0 0 0 0,1 1-1 0 0,7-3 1 0 0,-8 4-1 0 0,-1-1 0 0 0,1 0 0 0 0,0 1 0 0 0,-1-2 0 0 0,1 1 0 0 0,-1 0-1 0 0,1-1 1 0 0,2-2 0 0 0,-1 1-4 0 0,0 1 0 0 0,1 0 0 0 0,-1 0 0 0 0,1 0 0 0 0,8-3 0 0 0,-12 5 0 0 0,13-7 22 0 0,10-3 20 0 0,-1-3 22 0 0,-23 14-64 0 0,0-1 0 0 0,0 1 0 0 0,0-1 0 0 0,0 1 0 0 0,0 0 0 0 0,0-1 0 0 0,0 0 0 0 0,0 1 0 0 0,-1-1 0 0 0,1 1 0 0 0,1-3 0 0 0,12-7 0 0 0,57-36 128 0 0,-60 40-107 0 0,17-15 0 0 0,-4 3 1 0 0,-21 16-15 0 0,0 0 0 0 0,0-1-1 0 0,0 1 1 0 0,-1-1 0 0 0,3-4 0 0 0,-3 5 0 0 0,0-1-1 0 0,1 1 1 0 0,-1-1 0 0 0,0 1 0 0 0,1 0-1 0 0,4-4 1 0 0,-2 4 1 0 0,0-1 0 0 0,-1 0 0 0 0,0 0 0 0 0,0 0 0 0 0,0 0 0 0 0,0-1 0 0 0,5-5 0 0 0,7-7-8 0 0,-14 14 0 0 0,1 0 0 0 0,-1 0 0 0 0,1 0 0 0 0,-1-1 0 0 0,0 1 0 0 0,3-5 0 0 0,29-32 0 0 0,-29 34 0 0 0,-1-1 0 0 0,1 1 0 0 0,8-7 0 0 0,11-13 0 0 0,-21 21 0 0 0,-1 0 0 0 0,1 0 0 0 0,-1 0 0 0 0,0 0 0 0 0,3-7 0 0 0,1-10 0 0 0,-5 18 0 0 0,0 1 0 0 0,0-1 0 0 0,0 1 0 0 0,0 0 0 0 0,1-1 0 0 0,-1 1 0 0 0,4-3 0 0 0,6-12 0 0 0,5-20 0 0 0,-11 23 0 0 0,2-14 0 0 0,-5 8 0 0 0,-1 14 0 0 0,0 0 0 0 0,0 0 0 0 0,4-11 0 0 0,-3 11 0 0 0,6-30 0 0 0,-7 31 0 0 0,0-1 0 0 0,1 1 0 0 0,-1-1 0 0 0,0-10 0 0 0,-2-29-44 0 0,-4 16 3 0 0,1 9-87 0 0,2 7-2340 0 0,0 5-4371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10:02.438"/>
    </inkml:context>
    <inkml:brush xml:id="br0">
      <inkml:brushProperty name="width" value="0.05" units="cm"/>
      <inkml:brushProperty name="height" value="0.05" units="cm"/>
      <inkml:brushProperty name="color" value="#E71224"/>
    </inkml:brush>
  </inkml:definitions>
  <inkml:trace contextRef="#ctx0" brushRef="#br0">0 982 4808 0 0,'1'-3'10407'0'0,"-1"1"-10894"0"0,1 2 573 0 0,7-15 3835 0 0,-6 12-3809 0 0,-1 1-1 0 0,0 0 1 0 0,0 0-1 0 0,0-1 1 0 0,0 1-1 0 0,-1-1 1 0 0,1 1-1 0 0,-1-1 0 0 0,1 1 1 0 0,-1-1-1 0 0,0 1 1 0 0,0-1-1 0 0,0 1 1 0 0,-1-6-1 0 0,2 5-57 0 0,0 1 0 0 0,0-1 0 0 0,0 0 0 0 0,0 0 0 0 0,0 0 0 0 0,0 1 0 0 0,1-1 0 0 0,-1 1 0 0 0,1-1 0 0 0,3-3 0 0 0,-2 2 24 0 0,-1 1 69 0 0,0-1-1 0 0,0 1 0 0 0,-1 0 1 0 0,0 0-1 0 0,1-1 1 0 0,-1 1-1 0 0,0-1 0 0 0,0-6 1 0 0,0 10-83 0 0,0 1 4 0 0,0-1-10 0 0,0-2-46 0 0,30-15-12 0 0,-15 4 48 0 0,2-3 107 0 0,-14 13-37 0 0,0 0-1 0 0,0-1 1 0 0,0 1 0 0 0,-1-1-1 0 0,5-7 1 0 0,-2 3-67 0 0,9-6 190 0 0,-12 11-224 0 0,0 0 0 0 0,0 0 0 0 0,-1 0 0 0 0,1 0 0 0 0,-1 0 0 0 0,5-7 0 0 0,-5 8 27 0 0,0 0 0 0 0,0-1-1 0 0,1 1 1 0 0,-1 0-1 0 0,1 0 1 0 0,0 1 0 0 0,0-1-1 0 0,-1 1 1 0 0,1-1-1 0 0,0 1 1 0 0,6-2 0 0 0,2-2-48 0 0,-7 4 6 0 0,0-1-1 0 0,0 0 0 0 0,-1 0 1 0 0,0-1-1 0 0,1 1 0 0 0,-1-1 1 0 0,0 0-1 0 0,0 0 0 0 0,5-6 1 0 0,-3 3 87 0 0,0-1 1 0 0,0 1-1 0 0,1 0 1 0 0,11-10 0 0 0,-15 15-79 0 0,0-1 1 0 0,0 1 0 0 0,-1-1 0 0 0,1 0 0 0 0,-1 0-1 0 0,1 1 1 0 0,1-5 0 0 0,-1 3-14 0 0,-1 1-1 0 0,0 0 1 0 0,1 0-1 0 0,0 0 1 0 0,0 0-1 0 0,-1 0 1 0 0,4-2-1 0 0,9-5 31 0 0,0 0-1 0 0,18-6 1 0 0,-2-1 71 0 0,-17 9-100 0 0,-1-2 0 0 0,23-18 0 0 0,-27 21 29 0 0,20-18 933 0 0,-16 15-958 0 0,-7 6 0 0 0,-1-1 0 0 0,1 1 0 0 0,0 1 0 0 0,0-1 0 0 0,0 0 0 0 0,0 1 0 0 0,0 0-1 0 0,0 0 1 0 0,8-1 0 0 0,-3 1-83 0 0,1-1 0 0 0,-1-1 1 0 0,14-5-1 0 0,1-1-25 0 0,26-8 254 0 0,-36 11-57 0 0,0 0 0 0 0,27-16-1 0 0,-31 16-89 0 0,0 1-1 0 0,18-7 1 0 0,11-5 1 0 0,-35 16-3 0 0,-4 1 0 0 0,1 0 0 0 0,-1 0 0 0 0,1 0 0 0 0,0 0 0 0 0,-1 1 0 0 0,1-1 0 0 0,0 1 0 0 0,-1-1 0 0 0,1 1 0 0 0,0 0 0 0 0,0-1 0 0 0,2 1 0 0 0,1 0 5 0 0,0-1-1 0 0,-1 0 0 0 0,1 0 1 0 0,-1 0-1 0 0,1 0 1 0 0,8-5-1 0 0,14-3 13 0 0,20-3 10 0 0,11-3 10 0 0,-13 3-37 0 0,63-10 144 0 0,-52 11-225 0 0,-44 8 74 0 0,21-5 7 0 0,47-3 0 0 0,-62 10 11 0 0,-8 0 7 0 0,0 1 0 0 0,19-6-1 0 0,11 2-17 0 0,-13 2-22 0 0,-18 2 8 0 0,0-1 0 0 0,15-3 0 0 0,-2-1 14 0 0,30-3 0 0 0,-10 3 0 0 0,60-9 0 0 0,-44 9 0 0 0,32-5 0 0 0,42-6 0 0 0,-89 12 0 0 0,66-5 64 0 0,-29 3-64 0 0,8 2-64 0 0,29-7 192 0 0,-37 5-208 0 0,-43 2 80 0 0,-29 3 0 0 0,1 0 0 0 0,-1 0 0 0 0,0 1 0 0 0,9 1 0 0 0,-11-1 0 0 0,-1 0 0 0 0,1-1 0 0 0,0 1 0 0 0,10-3 0 0 0,8-1 0 0 0,89-4 0 0 0,-29 9 0 0 0,66-9 0 0 0,20-3 0 0 0,-58 7-1878 0 0,0-6-3817 0 0,-101 9-2395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16.481"/>
    </inkml:context>
    <inkml:brush xml:id="br0">
      <inkml:brushProperty name="width" value="0.2" units="cm"/>
      <inkml:brushProperty name="height" value="0.2" units="cm"/>
      <inkml:brushProperty name="color" value="#E71224"/>
    </inkml:brush>
  </inkml:definitions>
  <inkml:trace contextRef="#ctx0" brushRef="#br0">3039 235 14808 0 0,'-28'0'860'0'0,"26"1"-706"0"0,-5 3-124 0 0,5-3 248 0 0,25 6 439 0 0,-15-7-540 0 0,0-1 0 0 0,0-1 0 0 0,14-4 0 0 0,20-2 283 0 0,117-17 146 0 0,18 1-610 0 0,-165 24-30 0 0,-1 0 1 0 0,20 2-1 0 0,8 1-3 0 0,-28-3 37 0 0,0 1 0 0 0,0 0 0 0 0,0 0 0 0 0,12 4 0 0 0,-11-4-30 0 0,-11-1 42 0 0,-1 0 0 0 0,0 0-1 0 0,1 0 1 0 0,-1 0 0 0 0,0 0 0 0 0,1 0 0 0 0,-1 0 0 0 0,0 0 0 0 0,1 0 0 0 0,-1 0-1 0 0,1 0 1 0 0,-1 0 0 0 0,0 0 0 0 0,1 0 0 0 0,-1-1 0 0 0,0 1 0 0 0,1 0 0 0 0,-1 0-1 0 0,0 0 1 0 0,0-1 0 0 0,1 1 0 0 0,-1 0 0 0 0,0 0 0 0 0,0-1 0 0 0,1 1 0 0 0,-1 0-1 0 0,0-1 1 0 0,0 1 0 0 0,0 0 0 0 0,1-1 0 0 0,-1 1 0 0 0,-12 0 592 0 0,4-1-441 0 0,0 0 1 0 0,0 0-1 0 0,0-1 1 0 0,-10-2-1 0 0,10 1-47 0 0,-1 1 0 0 0,-18-2 0 0 0,-34-2 269 0 0,-26 0 119 0 0,57 6-302 0 0,-226 7 114 0 0,188-7-304 0 0,47 0-18 0 0,-39 3 0 0 0,38-2-44 0 0,0-1 58 0 0,33 9 63 0 0,-8-8-90 0 0,0 1-1 0 0,0-1 1 0 0,1 0 0 0 0,-1 0 0 0 0,1 0-1 0 0,-1-1 1 0 0,1 1 0 0 0,-1-1-1 0 0,7 0 1 0 0,32-5-369 0 0,-25 2 294 0 0,51-4 62 0 0,79 0-1 0 0,110-15-496 0 0,-212 16 371 0 0,120-10-271 0 0,-133 15 362 0 0,-4 1 98 0 0,-54 11 490 0 0,18-9-411 0 0,0-1 0 0 0,0 0-1 0 0,-8 0 1 0 0,-22 3 251 0 0,30-2-289 0 0,-1-1 1 0 0,1-1-1 0 0,-1 1 0 0 0,-14-3 0 0 0,-18 1 103 0 0,-19 6 21 0 0,0-4 0 0 0,0-2 0 0 0,-101-15 0 0 0,41-10-126 0 0,43 8-16 0 0,63 15-54 0 0,0 1-1 0 0,1 0 1 0 0,-1 1-1 0 0,-16 0 1 0 0,53 10-234 0 0,48 2 53 0 0,-49-6 161 0 0,1-1 0 0 0,-1-1 0 0 0,40 0 0 0 0,70-8 21 0 0,-14 0-213 0 0,-20-1 20 0 0,20 0 432 0 0,-120 6-186 0 0,-8-3-39 0 0,-1 1 0 0 0,-1 1 1 0 0,1 0-1 0 0,0 0 1 0 0,0 1-1 0 0,0 0 1 0 0,-22 4-1 0 0,-27 0 66 0 0,-121 9 213 0 0,104-6-227 0 0,38-6-21 0 0,28-1-43 0 0,0 0 0 0 0,1 1 0 0 0,-1 0 0 0 0,0 1 0 0 0,-11 2 0 0 0,22-3-2 0 0,-28 8 61 0 0,21-8-93 0 0,14-5-124 0 0,-3 2 138 0 0,0 0 0 0 0,1 1-1 0 0,-1-1 1 0 0,7 0 0 0 0,11-4-25 0 0,-8 2 24 0 0,0 1-1 0 0,0 0 0 0 0,25-1 0 0 0,46 3-57 0 0,-55 1 67 0 0,186-6-55 0 0,-186 7 69 0 0,-16 0-26 0 0,0 0 0 0 0,0-2 0 0 0,20-2-1 0 0,7-5 22 0 0,-29 4 0 0 0,-11 4 3 0 0,0 0 0 0 0,0-1 0 0 0,0 1 0 0 0,-1 0 0 0 0,1-1 0 0 0,0 1 0 0 0,0 0 0 0 0,-1-1 0 0 0,1 1 0 0 0,0-1 0 0 0,-1 1 0 0 0,1-1 0 0 0,-1 1 0 0 0,1-1 0 0 0,0-1 0 0 0,-3-1 33 0 0,2 3-26 0 0,-3-3 9 0 0,0 0 1 0 0,1 0-1 0 0,-1 1 1 0 0,0-1-1 0 0,-1 1 1 0 0,1 0-1 0 0,0 0 1 0 0,-1 0-1 0 0,1 0 1 0 0,-1 1-1 0 0,0-1 1 0 0,1 1-1 0 0,-1 0 1 0 0,0 0-1 0 0,-7-1 1 0 0,-7 1 63 0 0,0 0 1 0 0,-22 1-1 0 0,13 1-13 0 0,-112 5 173 0 0,82-2-169 0 0,-29 2-144 0 0,-61 2-57 0 0,13 0 424 0 0,131-7-296 0 0,-13-1-1 0 0,13 0-1 0 0,1 0-1 0 0,-1 0 1 0 0,0 1 0 0 0,0-1 0 0 0,1 1-1 0 0,-1-1 1 0 0,0 1 0 0 0,-3 1-1 0 0,4-1-64 0 0,4 0-160 0 0,9 3 223 0 0,0-1-1 0 0,0 0 1 0 0,0 0 0 0 0,1-2-1 0 0,-1 1 1 0 0,21-1-1 0 0,95-8-50 0 0,-49 0 28 0 0,107-11-87 0 0,-150 13 9 0 0,40 0 0 0 0,7 0 81 0 0,-82 5 23 0 0,6-1 0 0 0,0 0 0 0 0,0 1 0 0 0,-1-1 0 0 0,1 1 0 0 0,0 0 0 0 0,0 1 0 0 0,11 2 0 0 0,-8 3 11 0 0,-7-5 106 0 0,-5-1-53 0 0,-3 1-42 0 0,1-1-4 0 0,0 0 0 0 0,-1-1-1 0 0,1 1 1 0 0,0-1 0 0 0,-7-2-1 0 0,-3 1 7 0 0,0-1-1 0 0,-1 2 0 0 0,0 0 1 0 0,-30 2-1 0 0,22 1 20 0 0,-29-4 0 0 0,-2-3-14 0 0,-73-9 363 0 0,39 5-73 0 0,54 10-456 0 0,28 0 110 0 0,1-1 0 0 0,-1 0 1 0 0,0 0-1 0 0,-11-2 0 0 0,8 2 17 0 0,14-3-173 0 0,6-2 24 0 0,2 7 45 0 0,9-1-50 0 0,5-4 158 0 0,-1 1 0 0 0,1 2 1 0 0,43 4-1 0 0,76 20-33 0 0,-51-8-185 0 0,5-7 22 0 0,-84-8 121 0 0,-13-2 63 0 0,1 1 0 0 0,-1 0-1 0 0,0 0 1 0 0,1 1 0 0 0,-1-1-1 0 0,0 0 1 0 0,0 1-1 0 0,1-1 1 0 0,-1 1 0 0 0,0 0-1 0 0,0 0 1 0 0,0 0-1 0 0,0 0 1 0 0,3 2 0 0 0,-4-3-77 0 0,-3 0 35 0 0,-206-9 424 0 0,63-1-221 0 0,96 4-89 0 0,-83 3 1 0 0,62 5-6 0 0,-52 5 35 0 0,41-1-84 0 0,-19 3 0 0 0,39-4-10 0 0,51-1-49 0 0,11-3 39 0 0,-1 0 1 0 0,1 0-1 0 0,0 0 1 0 0,-1-1-1 0 0,1 1 1 0 0,0 0-1 0 0,-1 0 1 0 0,1-1-1 0 0,0 1 1 0 0,1 0-1 0 0,1 1-22 0 0,1 0 9 0 0,-1 0-1 0 0,0-1 0 0 0,1 0 0 0 0,-1 1 0 0 0,1-1 0 0 0,0-1 0 0 0,-1 1 0 0 0,8 0 0 0 0,8 2-47 0 0,7 1-19 0 0,0-1 0 0 0,1-1 0 0 0,28-2 0 0 0,19 1-76 0 0,-17 2-183 0 0,74-6 0 0 0,-117 3 292 0 0,-1 0 1 0 0,17 2-1 0 0,14 1-119 0 0,-25-4 170 0 0,-8-3 36 0 0,-9 3 78 0 0,-14-7 139 0 0,5 5-121 0 0,-1 0-1 0 0,1 0 0 0 0,-1 1 1 0 0,0 1-1 0 0,0-1 1 0 0,-14 0-1 0 0,-15-3 200 0 0,-12-5-65 0 0,-117-19 325 0 0,-64-3-96 0 0,201 29-432 0 0,1 1 1 0 0,-1 1-1 0 0,1 1 1 0 0,-57 9 0 0 0,-8 0-44 0 0,-78 0-4 0 0,137-7 2 0 0,23-3-62 0 0,-1 2 0 0 0,1 0 0 0 0,-16 3 0 0 0,34 5-108 0 0,-6-7 156 0 0,1 0 0 0 0,1 0 0 0 0,-1-1 1 0 0,0 1-1 0 0,0-1 0 0 0,1 0 0 0 0,-1 1 1 0 0,0-1-1 0 0,1 0 0 0 0,-1-1 0 0 0,1 1 1 0 0,3 1-1 0 0,35 2-152 0 0,-14-1 39 0 0,10 0 39 0 0,1-2 0 0 0,39-3-1 0 0,1-1 90 0 0,157 8-203 0 0,-10-6 134 0 0,-80-3 68 0 0,-140 4-2 0 0,0 1 0 0 0,1-1 0 0 0,-1 1 0 0 0,7 2 0 0 0,-68 7 296 0 0,22-3-210 0 0,10-2 9 0 0,-1-1 0 0 0,-35 1 0 0 0,-244-11 990 0 0,-75-13-861 0 0,162 14-278 0 0,170 5 23 0 0,43 0-14 0 0,-1-1-1 0 0,0 1 1 0 0,1-1 0 0 0,-9-2-1 0 0,10 2-67 0 0,6 1-200 0 0,158 15-110 0 0,8 0 40 0 0,22-8 383 0 0,-4 1 0 0 0,-127-6 0 0 0,79 12 0 0 0,-108-9 0 0 0,-31-4-2 0 0,-6 0 0 0 0,-8 0 22 0 0,-4 0 79 0 0,-29 5 0 0 0,-11 1 47 0 0,-119-12 390 0 0,120 0-216 0 0,-99 6 0 0 0,67 9-304 0 0,-53 4 59 0 0,56-5 15 0 0,52-4-23 0 0,-38 0 1 0 0,51-8-45 0 0,21 3-23 0 0,0 0 1 0 0,0 0-1 0 0,-1 0 0 0 0,1 0 1 0 0,0 0-1 0 0,0 0 0 0 0,-1-1 1 0 0,1 1-1 0 0,0 0 1 0 0,0 0-1 0 0,-1 0 0 0 0,1 0 1 0 0,0 0-1 0 0,-1 0 0 0 0,1 0 1 0 0,0 0-1 0 0,0 0 0 0 0,-1 0 1 0 0,1 0-1 0 0,0 1 1 0 0,-1-1-1 0 0,1 0 0 0 0,0 0 1 0 0,0 0-1 0 0,-1 0 0 0 0,1 0 1 0 0,0 1-1 0 0,0-1 0 0 0,-1 0 1 0 0,1 0-1 0 0,0 0 1 0 0,0 1-1 0 0,0 0-9 0 0,0-1 1 0 0,0 1-1 0 0,0 0 1 0 0,0 0-1 0 0,0-1 1 0 0,1 1-1 0 0,-1 0 1 0 0,0-1-1 0 0,0 1 1 0 0,1 0-1 0 0,-1-1 1 0 0,1 1-1 0 0,-1 0 1 0 0,0-1-1 0 0,1 1 1 0 0,-1-1-1 0 0,1 1 1 0 0,0-1-1 0 0,0 2 1 0 0,18 6-157 0 0,27 0-63 0 0,-40-7 210 0 0,110 7 188 0 0,-62-6-103 0 0,66-4-321 0 0,-7 0-33 0 0,140 2-99 0 0,-84-5 370 0 0,-32 3 16 0 0,-81 3 0 0 0,-56-1 0 0 0,4 0 0 0 0,-1-1 0 0 0,1 1 0 0 0,-1 1 0 0 0,1-1 0 0 0,-1 1 0 0 0,0-1 0 0 0,1 1 0 0 0,-1 0 0 0 0,6 2 0 0 0,2 3 0 0 0,-11-6 0 0 0,0 0 0 0 0,0 0 0 0 0,0 0 0 0 0,0-1 0 0 0,1 1 0 0 0,-1 0 0 0 0,0 0 0 0 0,0 0 0 0 0,0 0 0 0 0,0 0 0 0 0,1 0 0 0 0,-1 0 0 0 0,0 0 0 0 0,0 0 0 0 0,0 0 0 0 0,0 0 0 0 0,0 0 0 0 0,0-1 0 0 0,1 1 0 0 0,-1 0 0 0 0,0 0 0 0 0,0 0 0 0 0,0 0 0 0 0,0 0 0 0 0,0-1 0 0 0,0 1 0 0 0,0 0 0 0 0,0 0 0 0 0,0 0 0 0 0,0 0 0 0 0,0 0 0 0 0,0-1 0 0 0,0 1 0 0 0,0 0 0 0 0,0 0 0 0 0,0 0 0 0 0,0 0 0 0 0,0-1 0 0 0,0 1 0 0 0,0 0 0 0 0,-1-1 12 0 0,-1 1-1 0 0,0 0 0 0 0,1-1 1 0 0,-1 1-1 0 0,0 0 0 0 0,1 0 1 0 0,-1 0-1 0 0,0 0 1 0 0,-3 0-1 0 0,0 0 69 0 0,-82-2 649 0 0,32 0-681 0 0,-64 6-1 0 0,-32 9 156 0 0,-108 13 120 0 0,169-19-232 0 0,60-6-42 0 0,-38 6 1 0 0,53-3-41 0 0,10-2-21 0 0,0-1 0 0 0,0 0 0 0 0,1 0 1 0 0,-1-1-1 0 0,0 0 0 0 0,-5 0 0 0 0,26 0-77 0 0,0-2 0 0 0,-1 0 0 0 0,19-6 0 0 0,-24 7 69 0 0,-1 0 0 0 0,0 0-1 0 0,0 1 1 0 0,0 0-1 0 0,18 3 1 0 0,6 0-34 0 0,231 3-58 0 0,-40-20-304 0 0,-209 14 364 0 0,0 0-1 0 0,0 1 1 0 0,0 0-1 0 0,19 5 1 0 0,-24-5 17 0 0,0-1 1 0 0,0 1 0 0 0,0-2-1 0 0,0 1 1 0 0,0-1 0 0 0,10-3-1 0 0,-6 2-13 0 0,24-1-1 0 0,-22 2 41 0 0,-12 1 0 0 0,0-1 1 0 0,0 1 0 0 0,0 0-1 0 0,0 1 1 0 0,1-1 0 0 0,4 2-1 0 0,-8-2 8 0 0,-1 0 0 0 0,0 0 0 0 0,0 0 0 0 0,0 0 0 0 0,0 0 0 0 0,1 0 0 0 0,-1 0 0 0 0,0 0 0 0 0,0 0 0 0 0,0 0 0 0 0,0 1 0 0 0,1-1 0 0 0,-1 0 0 0 0,0 0 0 0 0,0 0 0 0 0,0 0 0 0 0,0 0 0 0 0,0 0 0 0 0,0 1 0 0 0,1-1 0 0 0,-1 0 0 0 0,0 0-1 0 0,0 0 1 0 0,0 0 0 0 0,0 1 0 0 0,0-1 0 0 0,0 0 0 0 0,0 0 0 0 0,0 0 0 0 0,0 0 0 0 0,0 1 0 0 0,0-1 0 0 0,0 0 0 0 0,0 0 0 0 0,0 0 0 0 0,0 1 0 0 0,0-1 0 0 0,-1 2 12 0 0,-1 0-1 0 0,1 0 1 0 0,-1 0-1 0 0,0-1 1 0 0,1 1 0 0 0,-1 0-1 0 0,-3 1 1 0 0,-4 5 38 0 0,7-6-37 0 0,0 0 1 0 0,0 0-1 0 0,-1 0 1 0 0,1 0-1 0 0,0-1 1 0 0,-1 1-1 0 0,1-1 1 0 0,-1 1-1 0 0,0-1 1 0 0,1 0 0 0 0,-1 0-1 0 0,0 0 1 0 0,0-1-1 0 0,1 1 1 0 0,-1-1-1 0 0,0 1 1 0 0,0-1-1 0 0,0 0 1 0 0,0 0-1 0 0,0 0 1 0 0,0-1-1 0 0,0 1 1 0 0,1-1 0 0 0,-1 1-1 0 0,-4-3 1 0 0,-41-9 243 0 0,29 6-230 0 0,-1 0-1 0 0,0 2 0 0 0,0 0 1 0 0,0 2-1 0 0,-32-1 1 0 0,-139 25-146 0 0,141-15 227 0 0,5 1-62 0 0,31-4-37 0 0,-1-2 0 0 0,-27 2 0 0 0,4-6-32 0 0,28 0 17 0 0,1 1 0 0 0,-1 1-1 0 0,1 0 1 0 0,-1 0 0 0 0,1 1-1 0 0,-1 0 1 0 0,1 1 0 0 0,-18 4-1 0 0,25-5 119 0 0,14 5-544 0 0,-7-4 395 0 0,1 0 0 0 0,0 0-1 0 0,0 0 1 0 0,0-1-1 0 0,0 0 1 0 0,0 0 0 0 0,0 0-1 0 0,9-1 1 0 0,51-5-100 0 0,-52 3 81 0 0,29-3-67 0 0,-23 4 53 0 0,0-1 0 0 0,-1-1 0 0 0,0 0 0 0 0,1-2 0 0 0,32-12 0 0 0,-43 13 29 0 0,0 0 0 0 0,-1 1 0 0 0,1 0 0 0 0,0 1-1 0 0,1-1 1 0 0,-1 2 0 0 0,0-1 0 0 0,1 2 0 0 0,17-1-1 0 0,-2 3-152 0 0,-5-2-180 0 0,29 6 0 0 0,-41-6-608 0 0,-14-5 769 0 0,4 3 225 0 0,-1 1 1 0 0,1 0-1 0 0,-1 0 0 0 0,1 0 0 0 0,-1 0 0 0 0,0 0 0 0 0,-3 0 0 0 0,-83 10 394 0 0,42-4-248 0 0,26-4 24 0 0,-24-1 0 0 0,25-1 136 0 0,-35 4 0 0 0,-3 5-16 0 0,-63 5-626 0 0,55-9 308 0 0,-3 0 376 0 0,1-3-1 0 0,-70-9 0 0 0,116 5-281 0 0,0-2-1 0 0,-22-8 1 0 0,10 3 39 0 0,13-1-259 0 0,20 10 69 0 0,3 1-294 0 0,10 1 107 0 0,-1-2 0 0 0,1 0 0 0 0,17-3 0 0 0,41-6-187 0 0,-42 7 392 0 0,-7 1-27 0 0,36 1 0 0 0,-24 2-56 0 0,-6 1-32 0 0,0 0-1 0 0,44 11 0 0 0,-48-8 144 0 0,1-1 1 0 0,0-1 0 0 0,0 0 0 0 0,25-2-1 0 0,38-1 1 0 0,-84 0-108 0 0,-15-4-152 0 0,5 2 342 0 0,0 1 0 0 0,0-1 0 0 0,-1 1 0 0 0,1 0 0 0 0,0 1 0 0 0,-11 0 0 0 0,-45 7 345 0 0,42-3-196 0 0,-33 0-1 0 0,11-5-40 0 0,-18-1 20 0 0,-335 8 972 0 0,99-8-816 0 0,235 3-338 0 0,38-1 19 0 0,0 1 0 0 0,-25 3-1 0 0,-5 5-34 0 0,51-8-56 0 0,12-4-10 0 0,-8 3 77 0 0,0 0 1 0 0,-1-1-1 0 0,1 1 0 0 0,0 0 0 0 0,0-1 1 0 0,0 1-1 0 0,0 0 0 0 0,0 0 0 0 0,-1 0 1 0 0,1 0-1 0 0,0 0 0 0 0,0 0 0 0 0,0 0 1 0 0,1 0-1 0 0,19 5-29 0 0,-12-2 13 0 0,1-1-1 0 0,16 1 0 0 0,200-2-252 0 0,13-8 272 0 0,-66 4 0 0 0,-109-3 72 0 0,0-2 0 0 0,114-31 0 0 0,-171 37-72 0 0,0 0 0 0 0,0 1 0 0 0,1-1 0 0 0,-1 1 0 0 0,1 1 0 0 0,-1 0 0 0 0,1 0 0 0 0,13 2 0 0 0,-21-2 0 0 0,0 0 0 0 0,1 0 0 0 0,-1 0 0 0 0,0 1 0 0 0,0-1 0 0 0,1 0 0 0 0,-1 0 0 0 0,0 0 0 0 0,0 0 0 0 0,1 0 0 0 0,-1 0 0 0 0,0 0 0 0 0,1 0 0 0 0,-1 0 0 0 0,0 0 0 0 0,0 0 0 0 0,1 0-1 0 0,-1 0 1 0 0,0 0 0 0 0,1 0 0 0 0,-1 0 0 0 0,0 0 0 0 0,0-1 0 0 0,1 1 0 0 0,-1 0 0 0 0,0 0 0 0 0,0 0 0 0 0,0 0 0 0 0,1-1 0 0 0,-1 1 0 0 0,0 0 0 0 0,0 0 0 0 0,0 0 0 0 0,1-1 0 0 0,-1 1 0 0 0,0 0 0 0 0,0 0 0 0 0,0 0-1 0 0,0-1 1 0 0,0 1 0 0 0,1 0 0 0 0,-1-1 0 0 0,0 1 0 0 0,0-1 0 0 0,0 1 2 0 0,-1-1-1 0 0,1 1 0 0 0,0-1 1 0 0,-1 1-1 0 0,1-1 0 0 0,0 0 1 0 0,-1 1-1 0 0,1-1 1 0 0,-1 1-1 0 0,1 0 0 0 0,-1-1 1 0 0,1 1-1 0 0,-1-1 0 0 0,1 1 1 0 0,-1 0-1 0 0,1-1 0 0 0,-1 1 1 0 0,1 0-1 0 0,-1 0 1 0 0,0-1-1 0 0,0 1 0 0 0,-13-4 154 0 0,-1 1-1 0 0,1 1 0 0 0,-30-2 0 0 0,26 3-39 0 0,-44 0 514 0 0,-81 8-1 0 0,94-3-497 0 0,-144 6 219 0 0,-134 13 72 0 0,273-20-418 0 0,-68-4-1 0 0,-12 0-154 0 0,19 11-89 0 0,111-10 226 0 0,-1 0-1 0 0,0 0 1 0 0,1 0-1 0 0,-1-1 1 0 0,-4 0-1 0 0,-15-2-390 0 0,31 7 25 0 0,23-9 100 0 0,-25 4 241 0 0,1 0 0 0 0,-1 0 1 0 0,1 0-1 0 0,-1 1 1 0 0,9 0-1 0 0,11 3-96 0 0,125 8-123 0 0,-88-11 209 0 0,72-9-1 0 0,58-17-30 0 0,-161 21 63 0 0,67-12 6 0 0,24-4 65 0 0,165-19 10 0 0,-248 33-35 0 0,44-16 0 0 0,-18 5-13 0 0,-55 17 19 0 0,-110 6 585 0 0,-99 17 1 0 0,-79 4-533 0 0,31-10-16 0 0,-41 13 48 0 0,135-18-65 0 0,16-2-26 0 0,119-9-30 0 0,26-3-7 0 0,-7 2 1 0 0,10 0-34 0 0,-1 0 1 0 0,0 0-1 0 0,19 2 0 0 0,18-1-1 0 0,-14-5 26 0 0,-17 2-8 0 0,29-1 0 0 0,-1 6 13 0 0,22-1 11 0 0,100-15-9 0 0,20-1-56 0 0,12-6-89 0 0,-89 8 62 0 0,27-10 34 0 0,-11 2 100 0 0,-117 20-57 0 0,-2 1-19 0 0,-1 0 1 0 0,0-1-1 0 0,1 0 1 0 0,-1 0-1 0 0,0 0 1 0 0,0-1-1 0 0,0 1 1 0 0,0-1-1 0 0,0-1 1 0 0,5-2-1 0 0,-8 3-20 0 0,-5 2 198 0 0,-112-3 374 0 0,-487 68-45 0 0,396-37-362 0 0,30-9 17 0 0,165-18-150 0 0,0 1 0 0 0,-11 4 0 0 0,8-2-16 0 0,11-3-42 0 0,10-1-146 0 0,-2-1 171 0 0,0 1 0 0 0,0-1 0 0 0,0 0 0 0 0,9-3 0 0 0,16-3-76 0 0,71 2 107 0 0,54-2-317 0 0,-31 3 16 0 0,34-9 297 0 0,197-8-139 0 0,-312 23 110 0 0,-23-1 5 0 0,36-3 1 0 0,-50 2 47 0 0,11-2-84 0 0,-15 4 47 0 0,-8 4 38 0 0,-4-2 52 0 0,1 1-1 0 0,-1-1 1 0 0,-1-1 0 0 0,1 0-1 0 0,0 0 1 0 0,-1-1 0 0 0,-13 1-1 0 0,-88 15 388 0 0,-18 2-120 0 0,-145 21 164 0 0,61-21-374 0 0,146-16-100 0 0,5 0-6 0 0,-70 7 0 0 0,79-1 0 0 0,2 2 0 0 0,-55 20 0 0 0,106-32-1 0 0,1 0 0 0 0,0 0-1 0 0,0 0 1 0 0,-1 0 0 0 0,1 0 0 0 0,0 0-1 0 0,0 0 1 0 0,-1 0 0 0 0,1 0 0 0 0,0 0-1 0 0,0 0 1 0 0,-1 1 0 0 0,1-1-1 0 0,0 0 1 0 0,0 0 0 0 0,-1 0 0 0 0,1 0-1 0 0,0 0 1 0 0,0 1 0 0 0,0-1 0 0 0,-1 0-1 0 0,1 0 1 0 0,0 0 0 0 0,0 1 0 0 0,0-1-1 0 0,0 0 1 0 0,-1 0 0 0 0,1 1-1 0 0,0-1 1 0 0,0 0 0 0 0,0 0 0 0 0,0 1-1 0 0,0-1 1 0 0,0 0 0 0 0,0 0 0 0 0,0 1-1 0 0,0-1 1 0 0,0 0 0 0 0,0 1-1 0 0,0-1 1 0 0,0 0 0 0 0,0 0 0 0 0,0 1-1 0 0,0-1 1 0 0,0 0 0 0 0,0 0 0 0 0,0 1-1 0 0,0-1 1 0 0,0 0 0 0 0,1 0 0 0 0,-1 1-1 0 0,0-1 1 0 0,0 0 0 0 0,0 0-1 0 0,0 0 1 0 0,1 1 0 0 0,-1-1 0 0 0,1 1-11 0 0,0 0 0 0 0,0-1 1 0 0,0 1-1 0 0,0 0 1 0 0,0-1-1 0 0,1 1 0 0 0,-1 0 1 0 0,0-1-1 0 0,0 0 1 0 0,3 1-1 0 0,44 2-211 0 0,-3 4 54 0 0,1-1 0 0 0,0-3 0 0 0,1-1 0 0 0,77-8 0 0 0,61-11-90 0 0,66-8 59 0 0,-204 18 181 0 0,263-27-146 0 0,-296 32 149 0 0,23-5-1 0 0,-13 2-10 0 0,-13 4 30 0 0,-22 7 116 0 0,-9-1 65 0 0,0-1 1 0 0,0-1 0 0 0,0-1-1 0 0,0-1 1 0 0,-30-1-1 0 0,-30 1-2 0 0,-111 22 147 0 0,-144 13 173 0 0,90-7-368 0 0,200-25-104 0 0,-46 10 0 0 0,72-9-54 0 0,0-1 0 0 0,-1-1 0 0 0,-25 0 0 0 0,43-3-72 0 0,4 1-12 0 0,1 0 64 0 0,1 0 0 0 0,0 0 0 0 0,0 0 0 0 0,0-1 0 0 0,0 1 0 0 0,0-1 0 0 0,0 0 0 0 0,0-1 0 0 0,0 1 0 0 0,-1-1 0 0 0,1 1 0 0 0,7-3 0 0 0,19-2-116 0 0,64 1 70 0 0,35-3-140 0 0,-29-6-40 0 0,77-13 220 0 0,120-41-240 0 0,-286 64 272 0 0,1 1 0 0 0,-1 0 0 0 0,0 0 1 0 0,1 1-1 0 0,19 1 0 0 0,-16 3 18 0 0,-21-4 45 0 0,1 0 0 0 0,-1 1 0 0 0,0 0-1 0 0,1 0 1 0 0,-1 0 0 0 0,0 1 0 0 0,1 0 0 0 0,-8 1 0 0 0,-47 18 463 0 0,46-15-479 0 0,-33 13-60 0 0,6-3-46 0 0,-52 13 1 0 0,-374 75 519 0 0,337-81-386 0 0,70-13-27 0 0,-70 19 0 0 0,91-18 24 0 0,163-34-44 0 0,-36 6-10 0 0,38-9 0 0 0,103-26-552 0 0,-191 44 352 0 0,-1-1 0 0 0,65-28 0 0 0,-85 31 38 0 0,0 0 0 0 0,1 2 0 0 0,24-6 0 0 0,-230 30 112 0 0,-38 6 762 0 0,-167 55 232 0 0,144-28-526 0 0,225-47-418 0 0,-18 3 6 0 0,-69 23 0 0 0,106-29-1 0 0,1-1-1 0 0,0 1 0 0 0,-1-1 1 0 0,1 0-1 0 0,0 0 1 0 0,-8 0-1 0 0,37-2-406 0 0,42-9 1 0 0,-6 1-79 0 0,103-11 160 0 0,105-29 106 0 0,-135 21 127 0 0,-4 0 77 0 0,47-9-119 0 0,-173 36 121 0 0,92-17-119 0 0,-84 15 99 0 0,0-1 0 0 0,1-1 0 0 0,-2 1 0 0 0,1-2 0 0 0,16-9-1 0 0,-28 15 28 0 0,0 0 0 0 0,0 0-1 0 0,1 0 1 0 0,-1 0-1 0 0,0 0 1 0 0,0 0 0 0 0,0 0-1 0 0,0 0 1 0 0,0-1 0 0 0,0 1-1 0 0,0 0 1 0 0,0 0 0 0 0,1 0-1 0 0,-1 0 1 0 0,0 0-1 0 0,0 0 1 0 0,0 0 0 0 0,0 0-1 0 0,0 0 1 0 0,0 0 0 0 0,0 0-1 0 0,0 0 1 0 0,0-1 0 0 0,0 1-1 0 0,0 0 1 0 0,1 0-1 0 0,-1 0 1 0 0,0 0 0 0 0,0 0-1 0 0,0 0 1 0 0,0 0 0 0 0,0 0-1 0 0,0-1 1 0 0,0 1-1 0 0,0 0 1 0 0,0 0 0 0 0,0 0-1 0 0,0 0 1 0 0,0 0 0 0 0,0 0-1 0 0,0 0 1 0 0,0-1 0 0 0,0 1-1 0 0,0 0 1 0 0,0 0-1 0 0,-1 0 1 0 0,1 0 0 0 0,0 0-1 0 0,0 0 1 0 0,0 0 0 0 0,0 0-1 0 0,0 0 1 0 0,0-1-1 0 0,-8 0-11 0 0,-12 1 35 0 0,-260 23 1150 0 0,169-17-693 0 0,109-6-475 0 0,-235 24 358 0 0,-109 44 22 0 0,296-60-347 0 0,-53 3 0 0 0,-40 5-15 0 0,90-5-20 0 0,-104 17-21 0 0,140-26-40 0 0,9-1-253 0 0,21 0 140 0 0,4 0 92 0 0,0-2 0 0 0,0 0 0 0 0,0 0 0 0 0,22-6 0 0 0,8-1-137 0 0,83-10-157 0 0,171-45 0 0 0,-235 45 372 0 0,170-56-79 0 0,-230 72 82 0 0,11-6-11 0 0,0 1 0 0 0,0 1 0 0 0,1 0 0 0 0,0 2-1 0 0,27-4 1 0 0,28 7-2 0 0,-49 2-8 0 0,0-1 0 0 0,30-4 0 0 0,6-7 4 0 0,44-5-52 0 0,-86 15 136 0 0,-17 1 18 0 0,-4-1 8 0 0,0-1-67 0 0,0 0-1 0 0,-1 1 1 0 0,1 0 0 0 0,0 0-1 0 0,-1 0 1 0 0,1 0-1 0 0,-1 0 1 0 0,1 1-1 0 0,-1-1 1 0 0,0 1-1 0 0,1 0 1 0 0,-1 0 0 0 0,-3 1-1 0 0,-11 1 193 0 0,-24 7 0 0 0,24-5-109 0 0,-155 23 158 0 0,9-3-157 0 0,94-10-4 0 0,-205 40 215 0 0,78-8-193 0 0,26-5-130 0 0,133-32-11 0 0,35-9-52 0 0,16-10-70 0 0,-6 6 61 0 0,0 0 0 0 0,0 1 1 0 0,1 0-1 0 0,0 0 0 0 0,-1 1 1 0 0,1 0-1 0 0,0 0 1 0 0,0 1-1 0 0,9-1 0 0 0,24-5-134 0 0,345-91-302 0 0,-308 82 459 0 0,-35 8-66 0 0,65-21-1 0 0,64-22 45 0 0,-164 49 73 0 0,-1-1 0 0 0,1 0 1 0 0,0 0-1 0 0,-1-1 0 0 0,0 0 0 0 0,0 0 0 0 0,0-1 0 0 0,-1 0 0 0 0,11-9 0 0 0,-16 13 56 0 0,-14 2 50 0 0,0 0 1 0 0,1 0-1 0 0,-15 5 0 0 0,-6 0 44 0 0,-132 23 415 0 0,31-4-260 0 0,-138 32-244 0 0,115-20-16 0 0,-2-3 14 0 0,143-31-78 0 0,13-2-72 0 0,20 13-344 0 0,-15-13 398 0 0,-1 0 0 0 0,1-1 1 0 0,0 1-1 0 0,-1 0 1 0 0,1-1-1 0 0,0 1 0 0 0,-1-1 1 0 0,1 1-1 0 0,0-1 1 0 0,0 0-1 0 0,0 0 0 0 0,0 0 1 0 0,-1 0-1 0 0,1 0 1 0 0,3-1-1 0 0,28-9-275 0 0,-7 1 156 0 0,77-6-127 0 0,-72 12 246 0 0,-1-1-1 0 0,1-2 1 0 0,36-12 0 0 0,-30 4-9 0 0,-15 5 38 0 0,1 2-1 0 0,38-10 1 0 0,88-3-121 0 0,-138 19 96 0 0,1-1 0 0 0,0-1 0 0 0,13-4 1 0 0,-6 2 30 0 0,-11 4 12 0 0,-13 1 41 0 0,-1 1 0 0 0,1 0 0 0 0,0 1 0 0 0,-1-1-1 0 0,1 1 1 0 0,0 0 0 0 0,-7 4 0 0 0,6-4-24 0 0,1 1 0 0 0,0-1-1 0 0,0 0 1 0 0,-1-1 0 0 0,1 1 0 0 0,-1-1 0 0 0,-9 1-1 0 0,2-3 41 0 0,1 0-1 0 0,-14-3 0 0 0,-6-1 63 0 0,-101-5 535 0 0,107 10-526 0 0,-1 1-1 0 0,-51 8 0 0 0,-22 12-6 0 0,-141 46 0 0 0,226-61-129 0 0,0 0 1 0 0,-15 9-1 0 0,-41 31 38 0 0,71-46-41 0 0,20-4-615 0 0,64-23-210 0 0,-13 5 538 0 0,-47 13 197 0 0,12-5 31 0 0,1 2-1 0 0,0 1 1 0 0,54-8-1 0 0,-55 15 9 0 0,1-3 0 0 0,-1-1 0 0 0,0-1 0 0 0,34-15-1 0 0,40-14-12 0 0,-104 35 65 0 0,11-2 3 0 0,-5 3 6 0 0,-9 1 59 0 0,-18 9 177 0 0,12-6-188 0 0,-6 1 28 0 0,0 0 1 0 0,0-1-1 0 0,-1 0 0 0 0,1-1 0 0 0,0 0 0 0 0,-16 0 1 0 0,-9 2 116 0 0,-37 8-4 0 0,1 4 0 0 0,-84 29 0 0 0,53-14-856 0 0,70-19-1163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18.960"/>
    </inkml:context>
    <inkml:brush xml:id="br0">
      <inkml:brushProperty name="width" value="0.2" units="cm"/>
      <inkml:brushProperty name="height" value="0.2" units="cm"/>
      <inkml:brushProperty name="color" value="#E71224"/>
    </inkml:brush>
  </inkml:definitions>
  <inkml:trace contextRef="#ctx0" brushRef="#br0">661 93 7672 0 0,'19'-5'224'0'0,"-19"5"-219"0"0,0 0 1 0 0,0 0-1 0 0,0 0 1 0 0,0 0 0 0 0,0 0-1 0 0,1 0 1 0 0,-1-1-1 0 0,0 1 1 0 0,0 0 0 0 0,0 0-1 0 0,0 0 1 0 0,0 0-1 0 0,1 0 1 0 0,-1 0-1 0 0,0 0 1 0 0,0 0 0 0 0,0 0-1 0 0,0 0 1 0 0,1 0-1 0 0,-1 0 1 0 0,0 0-1 0 0,0 0 1 0 0,0 1 0 0 0,0-1-1 0 0,0 0 1 0 0,1 0-1 0 0,-1 0 1 0 0,0 0 0 0 0,0 0-1 0 0,0 0 1 0 0,0 0-1 0 0,0 0 1 0 0,0 0-1 0 0,0 0 1 0 0,1 1 0 0 0,-1-1-1 0 0,0 0 1 0 0,1 1-4 0 0,0 0 1 0 0,0 0-1 0 0,0 0 1 0 0,1 0-1 0 0,-1 0 1 0 0,0 0-1 0 0,1-1 1 0 0,-1 1-1 0 0,0 0 1 0 0,1-1-1 0 0,-1 1 1 0 0,1-1-1 0 0,-1 0 1 0 0,1 1-1 0 0,-1-1 0 0 0,1 0 1 0 0,-1 0-1 0 0,3 0 1 0 0,33-5 230 0 0,-22 2 35 0 0,23-1 7179 0 0,-47 9-7870 0 0,3-1 630 0 0,-36 21 793 0 0,39-23-944 0 0,-1 0 0 0 0,0 0 0 0 0,0 0-1 0 0,0-1 1 0 0,0 0 0 0 0,0 0 0 0 0,0 0 0 0 0,-6 0 0 0 0,7-1-32 0 0,-1 0 0 0 0,1 0 0 0 0,0 0 0 0 0,0 0 0 0 0,0 1 0 0 0,0-1 0 0 0,0 1 0 0 0,0 0-1 0 0,0 0 1 0 0,0 0 0 0 0,0 0 0 0 0,1 0 0 0 0,-1 1 0 0 0,0-1 0 0 0,0 1 0 0 0,1 0 0 0 0,-3 2 0 0 0,-5 2 23 0 0,-1 1 0 0 0,0-1 1 0 0,0-1-1 0 0,0 0 0 0 0,-19 6 1 0 0,16-7-47 0 0,0 1 1 0 0,1 1 0 0 0,-21 11-1 0 0,27-12-1 0 0,-17 9-12 0 0,19-12-36 0 0,-2 5 24 0 0,5-6-40 0 0,25-11-269 0 0,-16 7 303 0 0,0 0-1 0 0,0-1 1 0 0,0 1-1 0 0,10-9 1 0 0,13-8-66 0 0,-9 8-4 0 0,30-25 0 0 0,-31 21-87 0 0,27-15-1 0 0,56-32 67 0 0,-83 56 215 0 0,-16 6-52 0 0,-1 0 1 0 0,1 0-1 0 0,-1 0 0 0 0,1-1 0 0 0,-1 0 1 0 0,0 1-1 0 0,0-1 0 0 0,0 0 0 0 0,0 0 1 0 0,6-7 633 0 0,-20 15-137 0 0,-10 6-151 0 0,17-10-285 0 0,-1 0 0 0 0,1 0 0 0 0,0 1 0 0 0,-8 5 0 0 0,6-2-59 0 0,3-3-27 0 0,0 1-1 0 0,-1-1 1 0 0,1 0 0 0 0,-1 0 0 0 0,0-1 0 0 0,0 1 0 0 0,0-1-1 0 0,0 1 1 0 0,0-1 0 0 0,-1-1 0 0 0,1 1 0 0 0,-6 1-1 0 0,7-3 26 0 0,1 1-1 0 0,-1 0 1 0 0,1-1 0 0 0,-1 1-1 0 0,1 0 1 0 0,-1 0-1 0 0,1 1 1 0 0,-1-1-1 0 0,1 0 1 0 0,-3 3-1 0 0,-11 6 9 0 0,15-9-21 0 0,11-11-958 0 0,-7 9 851 0 0,-1-1 0 0 0,0 1 0 0 0,0-1 0 0 0,1 1 0 0 0,-1-1 0 0 0,0 0 0 0 0,-1 0 0 0 0,1 0 0 0 0,0 0 0 0 0,0 0 0 0 0,-1-1 0 0 0,2-1-1 0 0,-3 3 53 0 0,1-1 0 0 0,0 1-1 0 0,-1 0 1 0 0,1 0 0 0 0,0 0-1 0 0,0 0 1 0 0,-1 0 0 0 0,1 0-1 0 0,0 0 1 0 0,0 0 0 0 0,0 1-1 0 0,0-1 1 0 0,0 0 0 0 0,0 0-1 0 0,1 1 1 0 0,-1-1 0 0 0,0 1-1 0 0,0-1 1 0 0,0 1 0 0 0,1-1-1 0 0,-1 1 1 0 0,0 0-1 0 0,0 0 1 0 0,3-1 0 0 0,13-3-178 0 0,-12 1 166 0 0,0 1 0 0 0,-1-1 0 0 0,0 0 1 0 0,1 0-1 0 0,-1 0 0 0 0,0-1 0 0 0,3-4 0 0 0,5-2-2 0 0,-11 7 80 0 0,0 3 39 0 0,-1-1 1 0 0,1 1-1 0 0,0-1 1 0 0,-1 1-1 0 0,1-1 1 0 0,0 1-1 0 0,-1-1 0 0 0,1 1 1 0 0,0-1-1 0 0,0 1 1 0 0,-1 0-1 0 0,1-1 0 0 0,0 1 1 0 0,0 0-1 0 0,-1 0 1 0 0,1 0-1 0 0,1 0 0 0 0,-6 2 7 0 0,0 0 0 0 0,-1 1 0 0 0,1-1 0 0 0,0 1 0 0 0,1 0 0 0 0,-1 0 0 0 0,0 1 0 0 0,1-1 0 0 0,0 1 0 0 0,0 0 0 0 0,-4 5 0 0 0,-15 16 514 0 0,18-22-494 0 0,1-1-1 0 0,-1 0 0 0 0,1 0 0 0 0,-1 0 0 0 0,0-1 0 0 0,0 1 0 0 0,-5 0 0 0 0,1 1 126 0 0,6-3-11 0 0,0 2-284 0 0,-56 34-548 0 0,45-30 627 0 0,-41 19 218 0 0,51-24-224 0 0,1 0 0 0 0,-1 1-1 0 0,0-1 1 0 0,1 0-1 0 0,-1 1 1 0 0,1 0 0 0 0,0 0-1 0 0,-1-1 1 0 0,1 1 0 0 0,0 1-1 0 0,0-1 1 0 0,0 0-1 0 0,0 0 1 0 0,1 1 0 0 0,-3 4-1 0 0,3-7-6 0 0,-7 9 22 0 0,6-8 35 0 0,2-1-54 0 0,-1 0 1 0 0,1 0-1 0 0,0 0 1 0 0,-1 0-1 0 0,1-1 0 0 0,-1 1 1 0 0,1 0-1 0 0,0 0 0 0 0,-1 0 1 0 0,1 0-1 0 0,-1 0 0 0 0,1 0 1 0 0,0 0-1 0 0,-1 0 1 0 0,1 0-1 0 0,-1 0 0 0 0,1 1 1 0 0,0-1-1 0 0,-1 0 0 0 0,1 0 1 0 0,0 0-1 0 0,-1 0 1 0 0,1 0-1 0 0,-1 1 0 0 0,-10 6 35 0 0,10-6-21 0 0,-1 0-3 0 0,1 0 0 0 0,-1 0 0 0 0,1 1 0 0 0,-1-1 0 0 0,1 1 0 0 0,-1-1 0 0 0,1 1 0 0 0,0-1 0 0 0,0 1 0 0 0,0 0 0 0 0,0-1 0 0 0,0 1 0 0 0,0 0 0 0 0,1 0 0 0 0,-2 3 0 0 0,-1-2 51 0 0,-3-2-32 0 0,4-1-26 0 0,0 1-1 0 0,-1-1 0 0 0,1 1 1 0 0,0-1-1 0 0,0 1 0 0 0,-1 0 1 0 0,1 0-1 0 0,0 0 1 0 0,0 0-1 0 0,0 1 0 0 0,0-1 1 0 0,-2 3-1 0 0,-16 13 3 0 0,16-12 4 0 0,0-1 1 0 0,0 0-1 0 0,-1 0 1 0 0,-9 6-1 0 0,11-7 23 0 0,-3 0 12 0 0,1 1 0 0 0,0 0 0 0 0,-8 7 0 0 0,11-9-34 0 0,1-1 1 0 0,0 1-1 0 0,0 0 1 0 0,0-1-1 0 0,0 1 1 0 0,0 0-1 0 0,0 0 1 0 0,1-1-1 0 0,-1 1 1 0 0,0 0-1 0 0,1 0 0 0 0,0 0 1 0 0,-1 0-1 0 0,1 0 1 0 0,0 3-1 0 0,0-4-7 0 0,-1-1-1 0 0,1 1 0 0 0,0 0 1 0 0,0-1-1 0 0,-1 1 1 0 0,1-1-1 0 0,-1 1 0 0 0,1-1 1 0 0,0 1-1 0 0,-1-1 0 0 0,1 1 1 0 0,-1-1-1 0 0,1 1 0 0 0,-1-1 1 0 0,0 1-1 0 0,1-1 1 0 0,-1 0-1 0 0,0 1 0 0 0,0 0 9 0 0,-23 23 74 0 0,13-18-48 0 0,9-6-39 0 0,0 1 0 0 0,0 1 0 0 0,0-1 1 0 0,1 0-1 0 0,-1 0 0 0 0,0 1 0 0 0,0-1 1 0 0,1 1-1 0 0,-1-1 0 0 0,1 1 0 0 0,-1 0 0 0 0,1 0 1 0 0,0 0-1 0 0,0 0 0 0 0,0 0 0 0 0,0 0 1 0 0,-1 2-1 0 0,-8 13-6 0 0,0-8 13 0 0,-6-2 81 0 0,-28 13 301 0 0,37-15-268 0 0,-8 10-10 0 0,15-15-115 0 0,-5 5 0 0 0,4 3 0 0 0,-11 17 0 0 0,1 0 0 0 0,4-12 0 0 0,5-11 0 0 0,-2 1 0 0 0,-6 13 0 0 0,2 2 0 0 0,6-14 0 0 0,1-1 0 0 0,0 0 0 0 0,0 0 0 0 0,-1 0 0 0 0,0 0 0 0 0,1 0 0 0 0,-1 0 0 0 0,0-1 0 0 0,-1 1 0 0 0,-3 4 0 0 0,-3 2 0 0 0,8-4 0 0 0,1-1 0 0 0,-7 15 0 0 0,2-7 0 0 0,-2 5-5 0 0,8-13 0 0 0,1 0 17 0 0,-5 10 29 0 0,0-6 178 0 0,2-7 63 0 0,-1 2 8 0 0,-6 12-5 0 0,-5 15-212 0 0,5-15-75 0 0,10-11 4 0 0,-1 20 9 0 0,-3-20 32 0 0,-5 4-33 0 0,6-3-10 0 0,1-4 0 0 0,0 0 0 0 0,1 0 0 0 0,-1 0 0 0 0,0 1 0 0 0,0-1 0 0 0,0 0 0 0 0,0 0 0 0 0,0 0 0 0 0,0 0 0 0 0,0 0 0 0 0,0 0 0 0 0,-1 0 0 0 0,1 0 0 0 0,0 0 0 0 0,-1 0 0 0 0,1 0 0 0 0,-1 1 0 0 0,-3 6 28 0 0,2-4 29 0 0,-1 0-1 0 0,1-1 1 0 0,0 1-1 0 0,1 1 0 0 0,-1-1 1 0 0,-1 5-1 0 0,2 3 62 0 0,0 0 0 0 0,1 15-1 0 0,-1-19-117 0 0,-2-12 0 0 0,3 2-10 0 0,1 1-1 0 0,0-1 1 0 0,-1 1 0 0 0,1-1-1 0 0,0 1 1 0 0,0-1-1 0 0,0 1 1 0 0,0 0 0 0 0,0-1-1 0 0,0 1 1 0 0,2-2-1 0 0,-1 1-7 0 0,1-1 1 0 0,-1 1-1 0 0,-1 0 0 0 0,1-1 0 0 0,3-5 0 0 0,8-15 18 0 0,-11 19 0 0 0,1 0 0 0 0,-1 0 0 0 0,0 0 0 0 0,0-1 0 0 0,2-4 0 0 0,-3 5 0 0 0,1-1 0 0 0,0 1 0 0 0,0 0 0 0 0,0 0 0 0 0,1 0 0 0 0,-1 0 0 0 0,1 0 0 0 0,0 0 0 0 0,4-3 0 0 0,13-18 0 0 0,-4 7 0 0 0,1-3 0 0 0,-11 15-1 0 0,-4 4 9 0 0,0 1 1 0 0,-1-1 0 0 0,1 1-1 0 0,-1-1 1 0 0,1 0-1 0 0,-1 0 1 0 0,0 0 0 0 0,0 0-1 0 0,0 0 1 0 0,1-3 0 0 0,10-11 124 0 0,-3-4-131 0 0,1 0-1 0 0,0 1 1 0 0,22-29 0 0 0,-24 38-1 0 0,1 0 1 0 0,0 1-1 0 0,0 0 1 0 0,1 1 0 0 0,0-1-1 0 0,1 2 1 0 0,0 0 0 0 0,15-8-1 0 0,-3 2-2 0 0,-16 8-23 0 0,0 1 0 0 0,1 0-1 0 0,0 0 1 0 0,12-4 0 0 0,-9 4-13 0 0,0 0-1 0 0,-1-1 1 0 0,19-11 0 0 0,9-4-4 0 0,16-9 41 0 0,-30 18 0 0 0,-20 7 0 0 0,7-5 0 0 0,-5 0 0 0 0,-4 6 0 0 0,0 1 0 0 0,0-1 0 0 0,0 1 0 0 0,0 0 0 0 0,0 0 0 0 0,1 0 0 0 0,-1 0 0 0 0,1 0 0 0 0,-1 1 0 0 0,1-1 0 0 0,0 1 0 0 0,4-2 0 0 0,8-5 0 0 0,2-3 0 0 0,3-2 0 0 0,5-1 25 0 0,-5 3 47 0 0,19-14-1 0 0,-30 18-41 0 0,1 1 1 0 0,0 0-1 0 0,0 1 0 0 0,14-6 1 0 0,61-13-39 0 0,-75 21 8 0 0,1 1 0 0 0,-1 0 0 0 0,15-1 0 0 0,-7 2 0 0 0,34-9 0 0 0,-17 2 0 0 0,-3 1 0 0 0,-16 3 0 0 0,-1 0 0 0 0,1 2 0 0 0,22-1 0 0 0,-4 1 0 0 0,1-2 0 0 0,0-1 0 0 0,64-18 0 0 0,-66 12 0 0 0,-27 9 0 0 0,17-4 0 0 0,-9 5 0 0 0,3 1 0 0 0,-3-2-4 0 0,-11-1 12 0 0,-10-2-50 0 0,7 5 15 0 0,-30-13-1748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1.069"/>
    </inkml:context>
    <inkml:brush xml:id="br0">
      <inkml:brushProperty name="width" value="0.2" units="cm"/>
      <inkml:brushProperty name="height" value="0.2" units="cm"/>
      <inkml:brushProperty name="color" value="#E71224"/>
    </inkml:brush>
  </inkml:definitions>
  <inkml:trace contextRef="#ctx0" brushRef="#br0">0 152 10448 0 0,'0'-14'32'0'0,"0"8"622"0"0,0 0 516 0 0,22 7 654 0 0,-14 5-1443 0 0,-8-6-322 0 0,1 1 0 0 0,-1-1 0 0 0,1 0 0 0 0,-1 1 0 0 0,1-1 0 0 0,-1 1 0 0 0,1-1 0 0 0,0 0 0 0 0,-1 0 0 0 0,1 1 0 0 0,-1-1 1 0 0,1 0-1 0 0,0 0 0 0 0,-1 0 0 0 0,1 1 0 0 0,0-1 0 0 0,-1 0 0 0 0,1 0 0 0 0,0 0 0 0 0,-1 0 0 0 0,1 0 0 0 0,0 0 0 0 0,-1-1 0 0 0,1 1 0 0 0,0 0 0 0 0,0 0 1 0 0,53-24 2197 0 0,-53 25-2194 0 0,0-1 1 0 0,-1 0 0 0 0,1 0-1 0 0,0 0 1 0 0,0 0-1 0 0,0 0 1 0 0,0-1-1 0 0,0 1 1 0 0,0 0 0 0 0,0 0-1 0 0,0-1 1 0 0,0 1-1 0 0,0 0 1 0 0,0-1 0 0 0,0 1-1 0 0,0-1 1 0 0,3-1 8 0 0,5 0-55 0 0,0 0 0 0 0,1 0 0 0 0,-1 1 0 0 0,12 0 0 0 0,9-1 250 0 0,25-2 446 0 0,-40 4-448 0 0,0-1 0 0 0,28-5 0 0 0,-30 3-248 0 0,-4 0-69 0 0,1 1 0 0 0,-1 0 0 0 0,1 0 0 0 0,-1 1 0 0 0,20 1 0 0 0,-5 2-48 0 0,-15 0 118 0 0,0-1 1 0 0,0 0-1 0 0,1-1 1 0 0,-1 0 0 0 0,12-2-1 0 0,-6 0 40 0 0,-1 1 0 0 0,0 1 0 0 0,27 1 0 0 0,-28 1-28 0 0,0-2-1 0 0,0 0 1 0 0,0 0 0 0 0,0-1 0 0 0,16-4 0 0 0,-1-1 219 0 0,1 1 1 0 0,-1 2 0 0 0,47-1-1 0 0,-30 2-137 0 0,-29 0-45 0 0,27 1 0 0 0,-26 3-11 0 0,5 0 73 0 0,1-1 0 0 0,-1-1 0 0 0,1 0 0 0 0,30-6 0 0 0,145-23-688 0 0,-183 28 559 0 0,24 2 0 0 0,-25-1 0 0 0,0 0 0 0 0,16-2 0 0 0,40-6-1144 0 0,86-1-1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1.720"/>
    </inkml:context>
    <inkml:brush xml:id="br0">
      <inkml:brushProperty name="width" value="0.2" units="cm"/>
      <inkml:brushProperty name="height" value="0.2" units="cm"/>
      <inkml:brushProperty name="color" value="#E71224"/>
    </inkml:brush>
  </inkml:definitions>
  <inkml:trace contextRef="#ctx0" brushRef="#br0">4 0 10776 0 0,'0'0'316'0'0,"-1"3"-3"0"0,-2 7-200 0 0,4-7-77 0 0,3-5 84 0 0,1-2 176 0 0,-4 4-194 0 0,1-1 0 0 0,-1 0 0 0 0,0 0 0 0 0,0 1 0 0 0,0-1 0 0 0,0 1 0 0 0,0-1 0 0 0,1 1 0 0 0,-1-1 0 0 0,0 1 0 0 0,0 0 0 0 0,1 0 0 0 0,-1-1 0 0 0,0 1 0 0 0,0 0 0 0 0,1 0 0 0 0,-1 0 1 0 0,0 1-1 0 0,1-1 0 0 0,-1 0 0 0 0,0 0 0 0 0,0 1 0 0 0,1-1 0 0 0,1 2 0 0 0,6 1 289 0 0,1 1-1 0 0,-1-2 1 0 0,1 1 0 0 0,-1-1-1 0 0,1 0 1 0 0,0-1-1 0 0,0 0 1 0 0,18-2 0 0 0,129 6 770 0 0,-56-3-684 0 0,-55-3-231 0 0,167-8 648 0 0,-179 6-820 0 0,-26 2-61 0 0,1 0 1 0 0,0 1-1 0 0,-1-1 1 0 0,12 3 0 0 0,11 2 23 0 0,53-1 0 0 0,-44 0-37 0 0,-31-1 0 0 0,0-1 0 0 0,0-1 0 0 0,19-1 0 0 0,53-4-464 0 0,-61 0 218 0 0,-18 4 220 0 0,0 0-1 0 0,0 1 1 0 0,0-1 0 0 0,0 1 0 0 0,0 0 0 0 0,0-1 0 0 0,4 1-1 0 0,5 0-1421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2.174"/>
    </inkml:context>
    <inkml:brush xml:id="br0">
      <inkml:brushProperty name="width" value="0.2" units="cm"/>
      <inkml:brushProperty name="height" value="0.2" units="cm"/>
      <inkml:brushProperty name="color" value="#E71224"/>
    </inkml:brush>
  </inkml:definitions>
  <inkml:trace contextRef="#ctx0" brushRef="#br0">1 49 11976 0 0,'0'0'266'0'0,"0"-3"44"0"0,0-24 314 0 0,5 15-523 0 0,-4 11-64 0 0,0 0 1 0 0,-1 1-1 0 0,1-1 0 0 0,0 1 0 0 0,0-1 1 0 0,0 1-1 0 0,0-1 0 0 0,0 1 1 0 0,0-1-1 0 0,0 1 0 0 0,0 0 1 0 0,0 0-1 0 0,0-1 0 0 0,0 1 0 0 0,0 0 1 0 0,0 0-1 0 0,0 0 0 0 0,0 0 1 0 0,0 0-1 0 0,0 0 0 0 0,0 1 1 0 0,0-1-1 0 0,0 0 0 0 0,0 0 0 0 0,1 2 1 0 0,1-2 102 0 0,0 2 1 0 0,0-1 0 0 0,0 0-1 0 0,0 1 1 0 0,-1-1 0 0 0,5 4 0 0 0,-4-2 9 0 0,0-1 0 0 0,0 1 0 0 0,0-1 0 0 0,1 0 0 0 0,-1 0 0 0 0,1 0 1 0 0,-1 0-1 0 0,1-1 0 0 0,0 1 0 0 0,5 1 0 0 0,-3-2 53 0 0,1-1 0 0 0,-1 1 0 0 0,0-1 0 0 0,0 0 0 0 0,0-1 0 0 0,8-1-1 0 0,3 1 87 0 0,0 0-1 0 0,-1 1 1 0 0,23 3-1 0 0,-22-2-278 0 0,1 0-1 0 0,-1 0 1 0 0,23-4-1 0 0,12-2 878 0 0,68 1 0 0 0,-63 0-1236 0 0,-40 2 162 0 0,1 1-1 0 0,22 2 1 0 0,-28-1 24 0 0,1 0 1 0 0,12-3-1 0 0,11 1-141 0 0,-33 2 296 0 0,23 0-11 0 0,34-4-1 0 0,-49 3 22 0 0,0 0-1 0 0,0 1 0 0 0,14 2 1 0 0,-16-1-16 0 0,1 0 0 0 0,-1-1 0 0 0,0 0 1 0 0,0-1-1 0 0,14-2 0 0 0,-3-1-410 0 0,12-4-869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2.624"/>
    </inkml:context>
    <inkml:brush xml:id="br0">
      <inkml:brushProperty name="width" value="0.2" units="cm"/>
      <inkml:brushProperty name="height" value="0.2" units="cm"/>
      <inkml:brushProperty name="color" value="#E71224"/>
    </inkml:brush>
  </inkml:definitions>
  <inkml:trace contextRef="#ctx0" brushRef="#br0">1 156 12552 0 0,'2'-1'130'0'0,"1"-1"0"0"0,0 0 0 0 0,0 1 0 0 0,0-1 0 0 0,0 1 0 0 0,1 0 0 0 0,-1 0 0 0 0,0 0 0 0 0,5-1 0 0 0,11-4-66 0 0,1 0 6 0 0,0 0 0 0 0,36-6 0 0 0,-13 3 373 0 0,-21 6-140 0 0,0 0 1 0 0,0 1-1 0 0,26 2 1 0 0,10-1 432 0 0,40 2 187 0 0,-10 0-392 0 0,-49-2-20 0 0,0-3 0 0 0,44-9 0 0 0,-60 9-258 0 0,1 2 0 0 0,-1 0 0 0 0,1 1-1 0 0,30 3 1 0 0,7 0-4 0 0,-42-3-246 0 0,0-1-1 0 0,1-1 0 0 0,-1 0 0 0 0,29-10 1 0 0,-41 11-3 0 0,44-8 6 0 0,-36 8-44 0 0,-1 0 1 0 0,21-8 0 0 0,-10 4-139 0 0,-21 5 20 0 0,0 0 0 0 0,0 1 0 0 0,0-2 0 0 0,0 1 0 0 0,0 0 0 0 0,0-1 0 0 0,0 0 0 0 0,0 0 0 0 0,6-4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8.55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3.028"/>
    </inkml:context>
    <inkml:brush xml:id="br0">
      <inkml:brushProperty name="width" value="0.2" units="cm"/>
      <inkml:brushProperty name="height" value="0.2" units="cm"/>
      <inkml:brushProperty name="color" value="#E71224"/>
    </inkml:brush>
  </inkml:definitions>
  <inkml:trace contextRef="#ctx0" brushRef="#br0">1 191 15056 0 0,'0'0'1145'0'0,"2"0"-779"0"0,20 1-214 0 0,21-1-89 0 0,66-8 1578 0 0,-53 5-979 0 0,-10-2-22 0 0,83-22 0 0 0,21-2-302 0 0,-79 21-266 0 0,325-44 12 0 0,-318 42-32 0 0,-44 7-59 0 0,0-2 0 0 0,55-16 0 0 0,-79 18-43 0 0,-3 1-29 0 0,1-1 0 0 0,-1 1 1 0 0,10-7-1 0 0,-14 7-103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3.410"/>
    </inkml:context>
    <inkml:brush xml:id="br0">
      <inkml:brushProperty name="width" value="0.2" units="cm"/>
      <inkml:brushProperty name="height" value="0.2" units="cm"/>
      <inkml:brushProperty name="color" value="#E71224"/>
    </inkml:brush>
  </inkml:definitions>
  <inkml:trace contextRef="#ctx0" brushRef="#br0">1 162 14712 0 0,'0'0'1121'0'0,"1"-1"-762"0"0,3-2-340 0 0,0 0 1 0 0,0 0-1 0 0,1 1 1 0 0,-1 0-1 0 0,0 0 1 0 0,1 0-1 0 0,-1 0 1 0 0,1 1-1 0 0,6-2 1 0 0,47-7 1068 0 0,23-3 656 0 0,30-4-392 0 0,-2 2-519 0 0,-7 0-255 0 0,80-3-193 0 0,-58 12-263 0 0,-23 2-65 0 0,56-5 26 0 0,-93 6-41 0 0,-20-1-41 0 0,16 0-92 0 0,-46 3 19 0 0,-1 0 1 0 0,0-1-1 0 0,0 0 1 0 0,20-6-1 0 0,-30 7-41 0 0,6-3-1098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3.793"/>
    </inkml:context>
    <inkml:brush xml:id="br0">
      <inkml:brushProperty name="width" value="0.2" units="cm"/>
      <inkml:brushProperty name="height" value="0.2" units="cm"/>
      <inkml:brushProperty name="color" value="#E71224"/>
    </inkml:brush>
  </inkml:definitions>
  <inkml:trace contextRef="#ctx0" brushRef="#br0">1 115 11600 0 0,'0'0'264'0'0,"1"-1"34"0"0,11-6-49 0 0,-9 5-183 0 0,1 0-1 0 0,-1 0 1 0 0,0 1 0 0 0,1-1 0 0 0,0 1 0 0 0,6-2 0 0 0,-5 2 58 0 0,0-1 1 0 0,-1 0-1 0 0,1 1 1 0 0,0-1-1 0 0,-1-1 1 0 0,6-3-1 0 0,-6 4 57 0 0,1-1 0 0 0,0 1-1 0 0,-1 0 1 0 0,1 0-1 0 0,0 0 1 0 0,6-1 0 0 0,51-6 1439 0 0,88 0 1 0 0,22-3-299 0 0,-121 8-980 0 0,82 3 0 0 0,4 0-359 0 0,-122 0-77 0 0,-1-2 0 0 0,22-5 0 0 0,16-4-1811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4.954"/>
    </inkml:context>
    <inkml:brush xml:id="br0">
      <inkml:brushProperty name="width" value="0.2" units="cm"/>
      <inkml:brushProperty name="height" value="0.2" units="cm"/>
      <inkml:brushProperty name="color" value="#E71224"/>
    </inkml:brush>
  </inkml:definitions>
  <inkml:trace contextRef="#ctx0" brushRef="#br0">0 60 9528 0 0,'0'0'216'0'0,"2"2"32"0"0,0-1-215 0 0,1 1 0 0 0,-1-1 1 0 0,0 0-1 0 0,1 0 1 0 0,-1 0-1 0 0,1 0 0 0 0,-1 0 1 0 0,1 0-1 0 0,-1-1 1 0 0,1 1-1 0 0,-1-1 0 0 0,1 0 1 0 0,0 0-1 0 0,-1 0 0 0 0,4 0 1 0 0,8-2 116 0 0,25-6 1 0 0,1 1 792 0 0,16 5 330 0 0,-40 2-864 0 0,0-1 0 0 0,-1 0 0 0 0,25-5 1 0 0,-11 1 245 0 0,-1 1 0 0 0,39-1 0 0 0,12 0 58 0 0,10 0-694 0 0,-64 5-19 0 0,-1-1-1 0 0,41-7 0 0 0,-57 6 1 0 0,1 1 0 0 0,-1 0 0 0 0,1 1 0 0 0,0 0 0 0 0,11 2 0 0 0,-9-1 0 0 0,0-1 0 0 0,18-1 0 0 0,74-10-3633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5.453"/>
    </inkml:context>
    <inkml:brush xml:id="br0">
      <inkml:brushProperty name="width" value="0.2" units="cm"/>
      <inkml:brushProperty name="height" value="0.2" units="cm"/>
      <inkml:brushProperty name="color" value="#E71224"/>
    </inkml:brush>
  </inkml:definitions>
  <inkml:trace contextRef="#ctx0" brushRef="#br0">1 275 13824 0 0,'0'0'314'0'0,"3"-1"46"0"0,6-3-192 0 0,0 0 0 0 0,0 1-1 0 0,1 0 1 0 0,12-2-1 0 0,-10 2-149 0 0,0 0-1 0 0,0-1 0 0 0,11-4 0 0 0,-1-2 258 0 0,0 2-1 0 0,0 0 1 0 0,1 1 0 0 0,0 2-1 0 0,1 0 1 0 0,25-1-1 0 0,-23 1-251 0 0,26-7-1 0 0,-26 5-12 0 0,34-4-1 0 0,-25 6 165 0 0,-1-2 0 0 0,1-2 0 0 0,58-22 0 0 0,-69 23-176 0 0,36-7 0 0 0,-42 11-122 0 0,-1 0 0 0 0,0-1 0 0 0,0-1 0 0 0,17-7 0 0 0,-18 4 96 0 0,0 2 0 0 0,1 0-1 0 0,17-4 1 0 0,-12 0-1829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5.871"/>
    </inkml:context>
    <inkml:brush xml:id="br0">
      <inkml:brushProperty name="width" value="0.2" units="cm"/>
      <inkml:brushProperty name="height" value="0.2" units="cm"/>
      <inkml:brushProperty name="color" value="#E71224"/>
    </inkml:brush>
  </inkml:definitions>
  <inkml:trace contextRef="#ctx0" brushRef="#br0">1 344 13520 0 0,'0'0'793'0'0,"3"0"-650"0"0,14-5-103 0 0,-8 2 307 0 0,-1 1 0 0 0,17-3 0 0 0,69-10 1867 0 0,-64 11-1743 0 0,0-1 0 0 0,56-18 0 0 0,-8 2-169 0 0,137-37 1687 0 0,-176 47-2009 0 0,66-28 0 0 0,-16 5-316 0 0,-32 12-16 0 0,32-9-473 0 0,-61 22 608 0 0,0-2 1 0 0,-1 0-1 0 0,28-17 0 0 0,-41 24-146 0 0,-5 2-1283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6.254"/>
    </inkml:context>
    <inkml:brush xml:id="br0">
      <inkml:brushProperty name="width" value="0.2" units="cm"/>
      <inkml:brushProperty name="height" value="0.2" units="cm"/>
      <inkml:brushProperty name="color" value="#E71224"/>
    </inkml:brush>
  </inkml:definitions>
  <inkml:trace contextRef="#ctx0" brushRef="#br0">0 303 13104 0 0,'24'-9'517'0'0,"47"-12"0"0"0,15-2 1997 0 0,4-2-873 0 0,-63 20-1085 0 0,50-19 1 0 0,-32 10-302 0 0,75-14 0 0 0,-38 10 351 0 0,163-55-1289 0 0,-126 28 293 0 0,-116 44 261 0 0,1-1 1 0 0,-1 1 0 0 0,0-1-1 0 0,0 0 1 0 0,0 0-1 0 0,5-6 1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6.632"/>
    </inkml:context>
    <inkml:brush xml:id="br0">
      <inkml:brushProperty name="width" value="0.2" units="cm"/>
      <inkml:brushProperty name="height" value="0.2" units="cm"/>
      <inkml:brushProperty name="color" value="#E71224"/>
    </inkml:brush>
  </inkml:definitions>
  <inkml:trace contextRef="#ctx0" brushRef="#br0">1 304 12416 0 0,'13'-5'177'0'0,"-3"0"-3"0"0,1 1 0 0 0,0 1-1 0 0,17-5 1 0 0,-15 6-5 0 0,1-2 0 0 0,23-8 0 0 0,-25 7 194 0 0,0 1 0 0 0,0 0 0 0 0,24-4 1 0 0,-13 7 90 0 0,-15 1-260 0 0,0-1 1 0 0,0 0-1 0 0,13-3 0 0 0,56-25 960 0 0,-1 0-445 0 0,193-43 276 0 0,-231 59-964 0 0,14-4 22 0 0,-15 9-69 0 0,-16 4-111 0 0,39-13-1 0 0,-10 2-288 0 0,-29 9-153 0 0,27-11-1 0 0,-44 15 418 0 0,8-2-717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7.024"/>
    </inkml:context>
    <inkml:brush xml:id="br0">
      <inkml:brushProperty name="width" value="0.2" units="cm"/>
      <inkml:brushProperty name="height" value="0.2" units="cm"/>
      <inkml:brushProperty name="color" value="#E71224"/>
    </inkml:brush>
  </inkml:definitions>
  <inkml:trace contextRef="#ctx0" brushRef="#br0">0 329 13824 0 0,'0'0'314'0'0,"2"-1"46"0"0,74-27 478 0 0,-67 25-578 0 0,-1 0 1 0 0,17-3 0 0 0,4-2 698 0 0,340-115 1189 0 0,-308 103-2132 0 0,43-13-18 0 0,-41 11 5 0 0,-47 16-23 0 0,-1 1 0 0 0,1 0 0 0 0,0 1 0 0 0,18-3 0 0 0,13 5-220 0 0,-32 2 81 0 0,-1-1 0 0 0,1 0 1 0 0,-1-1-1 0 0,0 0 1 0 0,1-2-1 0 0,13-4 0 0 0,50-26-1640 0 0,-76 33 1287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7.422"/>
    </inkml:context>
    <inkml:brush xml:id="br0">
      <inkml:brushProperty name="width" value="0.2" units="cm"/>
      <inkml:brushProperty name="height" value="0.2" units="cm"/>
      <inkml:brushProperty name="color" value="#E71224"/>
    </inkml:brush>
  </inkml:definitions>
  <inkml:trace contextRef="#ctx0" brushRef="#br0">0 337 13328 0 0,'10'-1'162'0'0,"0"0"1"0"0,0-1-1 0 0,0 0 1 0 0,0 0 0 0 0,0-1-1 0 0,9-4 1 0 0,19-6 163 0 0,56-19 836 0 0,170-51 2135 0 0,-109 33-3130 0 0,-95 32-162 0 0,60-18-5 0 0,-9 8 0 0 0,16-13 0 0 0,-121 39 63 0 0,0-1-380 0 0,1 0 0 0 0,0 1-1 0 0,0 0 1 0 0,0 0 0 0 0,1 1-1 0 0,-1 0 1 0 0,0 0 0 0 0,8 0-1 0 0,-3 6-704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9.23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10,'4'0,"2"-4,-1-2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8.995"/>
    </inkml:context>
    <inkml:brush xml:id="br0">
      <inkml:brushProperty name="width" value="0.2" units="cm"/>
      <inkml:brushProperty name="height" value="0.2" units="cm"/>
      <inkml:brushProperty name="color" value="#E71224"/>
    </inkml:brush>
  </inkml:definitions>
  <inkml:trace contextRef="#ctx0" brushRef="#br0">1 212 10368 0 0,'0'0'792'0'0,"7"4"-115"0"0,6-4-159 0 0,-11 1-427 0 0,1-1-1 0 0,-1 0 1 0 0,1 0-1 0 0,0 0 1 0 0,-1 0-1 0 0,1 0 1 0 0,-1 0-1 0 0,1 0 1 0 0,-1-1-1 0 0,1 0 1 0 0,-1 1-1 0 0,1-1 1 0 0,-1 0-1 0 0,1 0 1 0 0,-1 0-1 0 0,0-1 1 0 0,0 1-1 0 0,1 0 1 0 0,-1-1-1 0 0,2-2 1 0 0,-3 3-58 0 0,0 1 1 0 0,-1-1 0 0 0,1 0 0 0 0,0 1 0 0 0,-1-1 0 0 0,1 1 0 0 0,0-1-1 0 0,0 1 1 0 0,0-1 0 0 0,0 1 0 0 0,0-1 0 0 0,0 1 0 0 0,0 0 0 0 0,0-1-1 0 0,-1 1 1 0 0,1 0 0 0 0,0 0 0 0 0,0 0 0 0 0,0 0 0 0 0,2 0-1 0 0,19 5 699 0 0,-16-3-518 0 0,-5-2-130 0 0,1 0 1 0 0,0 0-1 0 0,0 0 1 0 0,0-1-1 0 0,0 1 1 0 0,-1-1 0 0 0,1 0-1 0 0,0 1 1 0 0,-1-1-1 0 0,1 0 1 0 0,0 0-1 0 0,-1 0 1 0 0,3-2 0 0 0,3-1 188 0 0,-5 4-170 0 0,-1 0 0 0 0,1-1 0 0 0,0 1 0 0 0,0 0 0 0 0,0 0 0 0 0,-1 0 1 0 0,1 0-1 0 0,2 0 0 0 0,-2 0-36 0 0,-1 1-1 0 0,0-1 1 0 0,1 0 0 0 0,-1 0 0 0 0,1 0 0 0 0,-1 0 0 0 0,0 0 0 0 0,1-1 0 0 0,-1 1-1 0 0,0 0 1 0 0,1-1 0 0 0,1 0 0 0 0,15-5 198 0 0,-14 4-265 0 0,0 1 0 0 0,0 0 0 0 0,0 0 0 0 0,0 0 0 0 0,0 0 0 0 0,0 1 0 0 0,0-1 0 0 0,0 1 0 0 0,0 0 0 0 0,0 0 0 0 0,5 2 0 0 0,20-2 0 0 0,-14-3 5 0 0,-9 2 22 0 0,0 0 0 0 0,0 1 1 0 0,0-1-1 0 0,0 1 0 0 0,0 0 0 0 0,8 2 0 0 0,-13-2 26 0 0,1 0 0 0 0,-1 0 0 0 0,0 0-1 0 0,1 0 1 0 0,-1 0 0 0 0,0 0 0 0 0,1 0 0 0 0,-1-1 0 0 0,0 1 0 0 0,1 0-1 0 0,-1-1 1 0 0,0 1 0 0 0,0-1 0 0 0,2 0 0 0 0,-3 1-85 0 0,1 0 36 0 0,-1 0 0 0 0,0 0 0 0 0,0 0 0 0 0,0-1-1 0 0,0 1 1 0 0,1 0 0 0 0,-1 0 0 0 0,0 0 0 0 0,0 0-1 0 0,0 0 1 0 0,1 0 0 0 0,-1 0 0 0 0,0 0 0 0 0,0 0-1 0 0,0 0 1 0 0,1 0 0 0 0,-1 0 0 0 0,0 0 0 0 0,0 1-1 0 0,0-1 1 0 0,1 0 0 0 0,-1 0 0 0 0,0 0 0 0 0,0 0-1 0 0,0 0 1 0 0,0 0 0 0 0,1 0 0 0 0,-1 0-1 0 0,0 1 1 0 0,0-1 0 0 0,0 0 0 0 0,0 0 0 0 0,0 0-1 0 0,0 0 1 0 0,1 0 0 0 0,-1 1 0 0 0,0-1 0 0 0,0 0-1 0 0,0 0 1 0 0,0 0 0 0 0,0 1 0 0 0,0-1 0 0 0,0 0-1 0 0,0 1 1 0 0,1-1 0 0 0,-1 0 0 0 0,0 1 0 0 0,0-1-1 0 0,0 0 1 0 0,0 0 0 0 0,1 0 0 0 0,-1 1-1 0 0,0-1 1 0 0,0 0 0 0 0,0 0 0 0 0,1 0 0 0 0,-1 1-1 0 0,0-1 1 0 0,0 0 0 0 0,1 0 0 0 0,-1 0-1 0 0,0 0 1 0 0,0 0 0 0 0,1 0 0 0 0,-1 1 0 0 0,0-1-1 0 0,1 0 1 0 0,-1 0 0 0 0,0 0 0 0 0,0 0-1 0 0,1 0 1 0 0,-1 0 0 0 0,0 0 0 0 0,1 0 0 0 0,-1 0-1 0 0,0-1 1 0 0,0 1 0 0 0,1 0 0 0 0,-1 0-1 0 0,0 0 1 0 0,1 0 0 0 0,15-8 70 0 0,-12 5-42 0 0,0 1 0 0 0,1-1-1 0 0,0 1 1 0 0,-1 0 0 0 0,1 1-1 0 0,0-1 1 0 0,0 1-1 0 0,0 0 1 0 0,6-1 0 0 0,-8 2 8 0 0,-1 0 1 0 0,1-1-1 0 0,0 1 1 0 0,0-1-1 0 0,0 0 1 0 0,4-1-1 0 0,14-4 59 0 0,-4 2-97 0 0,-12 3-20 0 0,0-1-1 0 0,-1 2 0 0 0,1-1 0 0 0,7 0 0 0 0,-8 1 22 0 0,-1 0 0 0 0,0-1-1 0 0,1 1 1 0 0,-1-1 0 0 0,0 0-1 0 0,0 1 1 0 0,0-2 0 0 0,0 1-1 0 0,5-3 1 0 0,17-5 70 0 0,-13 6-73 0 0,-9 5 0 0 0,-2-1 0 0 0,0-1 49 0 0,0 0-1 0 0,0 1 1 0 0,0-1 0 0 0,0 0-1 0 0,0 0 1 0 0,0 1-1 0 0,0-1 1 0 0,0 0-1 0 0,0 0 1 0 0,-1 0 0 0 0,1 0-1 0 0,0 0 1 0 0,0 0-1 0 0,0-1 1 0 0,0 1-1 0 0,0 0 1 0 0,0 0-1 0 0,2-1 1 0 0,-1 0 53 0 0,0 0-1 0 0,1 0 1 0 0,-1 0-1 0 0,1 1 1 0 0,-1 0-1 0 0,1-1 1 0 0,-1 1 0 0 0,1 0-1 0 0,0 0 1 0 0,2 1-1 0 0,-4-1-101 0 0,0 0 0 0 0,0 0 0 0 0,0 0 0 0 0,0 0 0 0 0,0 0 0 0 0,-1 0 0 0 0,1 1 0 0 0,0-1 0 0 0,0 0 0 0 0,0 1 0 0 0,0-1 0 0 0,-1 0 0 0 0,1 1 0 0 0,0-1 0 0 0,-1 1 0 0 0,1-1 0 0 0,1 2 0 0 0,1 0 0 0 0,10-2 0 0 0,30 0 0 0 0,-37 0 0 0 0,-1 0 0 0 0,1-1 0 0 0,-1 0 0 0 0,8-2 0 0 0,-8 2 0 0 0,5-3 0 0 0,-8 3 0 0 0,-1 1 0 0 0,1-1 0 0 0,0 0 0 0 0,-1 1 0 0 0,1-1 0 0 0,0 1 0 0 0,-1 0 0 0 0,3-1 0 0 0,0 2 0 0 0,11-5 0 0 0,-13 3 0 0 0,16-3 0 0 0,-8 3 0 0 0,-7 1 0 0 0,0 0 0 0 0,-1 0 0 0 0,1-1 0 0 0,0 1 0 0 0,0-1 0 0 0,0 0 0 0 0,0 0 0 0 0,3-1 0 0 0,3-2 0 0 0,-8 4 0 0 0,0 0 0 0 0,-1-1 0 0 0,1 1 0 0 0,0-1 0 0 0,0 1 0 0 0,0 0 0 0 0,0 0 0 0 0,0 0 0 0 0,0-1 0 0 0,0 1 0 0 0,0 0 0 0 0,0 0 0 0 0,0 0 0 0 0,0 1 0 0 0,0-1 0 0 0,0 0 0 0 0,0 0 0 0 0,0 0 0 0 0,0 1 0 0 0,0-1 0 0 0,0 0 0 0 0,1 1 0 0 0,1 2 0 0 0,-2-3 0 0 0,22-7 0 0 0,17-3 0 0 0,-36 7 0 0 0,-2 3 0 0 0,-1-1 0 0 0,0 1 0 0 0,1-1 0 0 0,-1 1 0 0 0,0-1 0 0 0,1 1 0 0 0,-1 0 0 0 0,1 0 0 0 0,-1 0 0 0 0,0 0 0 0 0,1 0 0 0 0,-1 0 0 0 0,1 0 0 0 0,1 0 0 0 0,11 1 0 0 0,-12-1 0 0 0,1 1 0 0 0,-1-1 0 0 0,1 0 0 0 0,-1 0 0 0 0,1-1 0 0 0,-1 1 0 0 0,0 0 0 0 0,1-1 0 0 0,-1 1 0 0 0,1-1 0 0 0,-1 0 0 0 0,4-2 0 0 0,-4 2 0 0 0,-1 1 0 0 0,0-1 0 0 0,1 1 0 0 0,-1-1 0 0 0,1 1 0 0 0,-1 0 0 0 0,1-1 0 0 0,-1 1 0 0 0,1 0 0 0 0,-1 0 0 0 0,1 0 0 0 0,-1 0 0 0 0,1 0 0 0 0,-1 0 0 0 0,1 1 0 0 0,-1-1 0 0 0,1 0 0 0 0,-1 1 0 0 0,1-1 0 0 0,-1 1 0 0 0,0-1 0 0 0,1 1 0 0 0,-1 0 0 0 0,0 0 0 0 0,1 0 0 0 0,-1 0 0 0 0,0 0 0 0 0,0 0 0 0 0,0 0 0 0 0,2 2 0 0 0,7 1 0 0 0,-7-3 0 0 0,3 0 0 0 0,1 0 0 0 0,0 0 0 0 0,0 0 0 0 0,0-1 0 0 0,-1 0 0 0 0,1 0 0 0 0,0-1 0 0 0,8-1 0 0 0,47-8 0 0 0,-47 11 0 0 0,-14-1 0 0 0,0 0 0 0 0,0 1 0 0 0,0-1 0 0 0,0 0 0 0 0,0 0 0 0 0,0 0 0 0 0,0 0 0 0 0,0 0 0 0 0,0 0 0 0 0,0 0 0 0 0,0 0 0 0 0,0-1 0 0 0,-1 1 0 0 0,1 0 0 0 0,0-1 0 0 0,2 0 0 0 0,16-10 0 0 0,-15 8 0 0 0,1 0 0 0 0,-1 1 0 0 0,1-1 0 0 0,0 1 0 0 0,0 0 0 0 0,0 0 0 0 0,1 0 0 0 0,-1 1 0 0 0,0-1 0 0 0,1 1 0 0 0,6 0 0 0 0,-5 1 0 0 0,0 0 0 0 0,-1 0 0 0 0,1-1 0 0 0,-1 0 0 0 0,1-1 0 0 0,9-2 0 0 0,-14 4 0 0 0,0-1 0 0 0,-1 1 0 0 0,1 0 0 0 0,0 0 0 0 0,0 0 0 0 0,0 1 0 0 0,0-1 0 0 0,-1 0 0 0 0,1 1 0 0 0,2 0 0 0 0,7 1 0 0 0,37-7 146 0 0,-47 5-127 0 0,0 0 0 0 0,0 0 1 0 0,0 0-1 0 0,1 0 0 0 0,-1 0 1 0 0,0 0-1 0 0,0-1 0 0 0,0 1 1 0 0,0 0-1 0 0,0-1 0 0 0,1 1 1 0 0,-1-1-1 0 0,0 1 0 0 0,0-1 1 0 0,0 1-1 0 0,0-1 0 0 0,0 0 1 0 0,0 0-1 0 0,1 0 0 0 0,-1 0-219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9.978"/>
    </inkml:context>
    <inkml:brush xml:id="br0">
      <inkml:brushProperty name="width" value="0.2" units="cm"/>
      <inkml:brushProperty name="height" value="0.2" units="cm"/>
      <inkml:brushProperty name="color" value="#E71224"/>
    </inkml:brush>
  </inkml:definitions>
  <inkml:trace contextRef="#ctx0" brushRef="#br0">0 45 9360 0 0,'0'0'705'0'0,"2"0"-486"0"0,4-1 29 0 0,1 2 0 0 0,-1-1 0 0 0,0 1 0 0 0,1 0 0 0 0,-1 0 0 0 0,0 0 0 0 0,0 1 0 0 0,0 0 1 0 0,0 1-1 0 0,0-1 0 0 0,-1 1 0 0 0,7 4 0 0 0,-3-2 100 0 0,0-1 0 0 0,14 6 0 0 0,-13-6-100 0 0,-5-2-123 0 0,0-1 0 0 0,0 1 0 0 0,0-1 0 0 0,1-1 0 0 0,-1 1 0 0 0,0-1 0 0 0,9 0 0 0 0,20 1 329 0 0,-30 0-417 0 0,0-1 0 0 0,0 0-1 0 0,0 0 1 0 0,0 0-1 0 0,0-1 1 0 0,0 1-1 0 0,0-1 1 0 0,0 0-1 0 0,0 0 1 0 0,0 0-1 0 0,-1-1 1 0 0,1 1-1 0 0,0-1 1 0 0,4-3-1 0 0,-5 4-24 0 0,0 0 0 0 0,1 0 0 0 0,-1 0 0 0 0,0 1 0 0 0,0-1 0 0 0,1 1 0 0 0,-1 0 0 0 0,0 0 0 0 0,1 0 0 0 0,-1 0 0 0 0,0 1 0 0 0,1-1 0 0 0,-1 1 0 0 0,0 0 0 0 0,6 2 0 0 0,-4-2-3 0 0,0 1 0 0 0,0-1-1 0 0,0 0 1 0 0,0-1 0 0 0,8 1-1 0 0,12-4 195 0 0,1-1 0 0 0,44-14-1 0 0,-43 11 330 0 0,-14 4-237 0 0,1 1-1 0 0,19-1 0 0 0,-19 2-482 0 0,0-1 0 0 0,15-3 0 0 0,-20 3 66 0 0,-4 0 55 0 0,1 0 0 0 0,-1 1 0 0 0,1 0 0 0 0,-1 0 0 0 0,1 0 1 0 0,-1 1-1 0 0,1 0 0 0 0,0 0 0 0 0,-1 0 0 0 0,1 0 0 0 0,0 1 0 0 0,-1 0 0 0 0,6 2 0 0 0,14 5 64 0 0,0-2-1 0 0,0-1 0 0 0,47 3 1 0 0,-59-6 1 0 0,-1-2 2 0 0,0 0 0 0 0,0-1 0 0 0,0 0 0 0 0,0-1 0 0 0,14-4 0 0 0,5 0 0 0 0,56-11 0 0 0,-62 13 39 0 0,0-1 0 0 0,0-2 0 0 0,31-11 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1.690"/>
    </inkml:context>
    <inkml:brush xml:id="br0">
      <inkml:brushProperty name="width" value="0.2" units="cm"/>
      <inkml:brushProperty name="height" value="0.2" units="cm"/>
      <inkml:brushProperty name="color" value="#E71224"/>
    </inkml:brush>
  </inkml:definitions>
  <inkml:trace contextRef="#ctx0" brushRef="#br0">71 518 11576 0 0,'0'0'1157'0'0,"2"0"-949"0"0,6-4 578 0 0,-1 1 1 0 0,15-10 0 0 0,13-5 400 0 0,129-52 884 0 0,-25 15-1340 0 0,-105 39-520 0 0,62-37-1 0 0,-80 43-165 0 0,0 2 0 0 0,1 0 0 0 0,18-7 0 0 0,-8 5 35 0 0,-16 6 524 0 0,-14 4-468 0 0,-22 5 135 0 0,15-4-177 0 0,1 0 1 0 0,0 1-1 0 0,-1 1 1 0 0,-11 4-1 0 0,-320 134 1169 0 0,207-82-776 0 0,46-19 164 0 0,41-22-293 0 0,45-17-544 0 0,2-2-25 0 0,1-1 213 0 0,0 1-1 0 0,-1 0 0 0 0,1 0 0 0 0,0 0 1 0 0,0-1-1 0 0,0 1 0 0 0,-1 0 0 0 0,1 0 0 0 0,0 0 1 0 0,0 1-1 0 0,1-1 0 0 0,1-2 0 0 0,1 0 21 0 0,15-13-161 0 0,0 1-1 0 0,1 1 1 0 0,25-14 0 0 0,53-31-430 0 0,1-1-25 0 0,-61 38 344 0 0,-25 13 121 0 0,0 2-1 0 0,1 0 1 0 0,24-10-1 0 0,4 3-34 0 0,-19 5 31 0 0,34-8-1 0 0,-35 12 127 0 0,23-10-1 0 0,-20 7 1298 0 0,-35 17-1055 0 0,0-1 1 0 0,0 0-1 0 0,-1 0 1 0 0,-20 10-1 0 0,-51 21 339 0 0,11-7-453 0 0,-18 20-10 0 0,62-35 6 0 0,-1-1 0 0 0,0-1 0 0 0,-49 18 0 0 0,37-21 4 0 0,38-11 440 0 0,14-11-1214 0 0,4-6-97 0 0,-12 11 692 0 0,1 1 0 0 0,-1-1 0 0 0,1 1 0 0 0,0 0-1 0 0,11-6 1 0 0,16-7 65 0 0,100-50-470 0 0,-67 35 171 0 0,58-24-232 0 0,25-11 126 0 0,-59 26 459 0 0,-66 28 1729 0 0,-30 18-1235 0 0,1-2-418 0 0,-20 12 97 0 0,0-1 1 0 0,-1-1-1 0 0,-44 15 1 0 0,-24 2-126 0 0,-30 9 13 0 0,-13 4 0 0 0,36-10 130 0 0,95-31-316 0 0,1-1 0 0 0,-1 0 0 0 0,-10 0 0 0 0,17-1 63 0 0,0 0-1 0 0,0 0 0 0 0,0 0 0 0 0,0 0 1 0 0,-1 0-1 0 0,1 0 0 0 0,0 0 1 0 0,0 0-1 0 0,0 0 0 0 0,0 0 0 0 0,0 0 1 0 0,0 0-1 0 0,0 0 0 0 0,0 0 1 0 0,0 0-1 0 0,-1 0 0 0 0,1 0 0 0 0,0 0 1 0 0,0 0-1 0 0,0 0 0 0 0,0 0 1 0 0,0 0-1 0 0,0 0 0 0 0,0 0 0 0 0,0 0 1 0 0,0-1-1 0 0,0 1 0 0 0,0 0 1 0 0,-1 0-1 0 0,1 0 0 0 0,0 0 1 0 0,0 0-1 0 0,0 0 0 0 0,0 0 0 0 0,0 0 1 0 0,0 0-1 0 0,0-1 0 0 0,0 1 1 0 0,0 0-1 0 0,0 0 0 0 0,0 0 0 0 0,0 0 1 0 0,0 0-1 0 0,0 0 0 0 0,0 0 1 0 0,0 0-1 0 0,0-1 0 0 0,0 1 0 0 0,0 0 1 0 0,0 0-1 0 0,0 0 0 0 0,0 0 1 0 0,0 0-1 0 0,1 0 0 0 0,-1 0 1 0 0,0 0-1 0 0,0 0 0 0 0,0-1 0 0 0,0 1 1 0 0,0 0-1 0 0,0 0 0 0 0,0 0 1 0 0,0 0-1 0 0,0 0 0 0 0,0 0 0 0 0,0 0 1 0 0,1 0-1 0 0,-1 0 0 0 0,0 0 1 0 0,0-1-8 0 0,6-3 0 0 0,-1-1 0 0 0,1 0 0 0 0,0 1-1 0 0,0 0 1 0 0,0 1 0 0 0,1 0 0 0 0,8-4 0 0 0,-1 0-114 0 0,-5 3 30 0 0,0 1-1 0 0,1-1 0 0 0,15-2 1 0 0,-13 3-37 0 0,22-8 0 0 0,103-57-440 0 0,-128 63 520 0 0,142-88-1110 0 0,-59 44 1057 0 0,-68 35 273 0 0,-17 9 256 0 0,-14 10 665 0 0,-21 11-734 0 0,0-2 1 0 0,0 0-1 0 0,-34 10 0 0 0,-13 6-240 0 0,-24 9-117 0 0,-12 8-264 0 0,79-33 88 0 0,33-15 146 0 0,1 0-1 0 0,0 0 0 0 0,0 0 1 0 0,-1 1-1 0 0,1-1 1 0 0,0 0-1 0 0,0 1 1 0 0,0 0-1 0 0,0-1 0 0 0,0 1 1 0 0,0 0-1 0 0,0 0 1 0 0,0 0-1 0 0,0 0 0 0 0,3 0 1 0 0,3 2-73 0 0,-3-1 49 0 0,0 0 0 0 0,0 0-1 0 0,0 0 1 0 0,0-1 0 0 0,0 1 0 0 0,1-2 0 0 0,-1 1-1 0 0,6-1 1 0 0,27-4-209 0 0,-27 4 90 0 0,0-1 0 0 0,0 1 0 0 0,12-5 1 0 0,31-7-765 0 0,-43 12 356 0 0,1-1-1 0 0,-1-1 1 0 0,-1 0-1 0 0,1-1 1 0 0,0 1 0 0 0,18-12-1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2.395"/>
    </inkml:context>
    <inkml:brush xml:id="br0">
      <inkml:brushProperty name="width" value="0.2" units="cm"/>
      <inkml:brushProperty name="height" value="0.2" units="cm"/>
      <inkml:brushProperty name="color" value="#E71224"/>
    </inkml:brush>
  </inkml:definitions>
  <inkml:trace contextRef="#ctx0" brushRef="#br0">1 251 8864 0 0,'0'0'680'0'0,"1"-2"-474"0"0,1-1-180 0 0,0 1 1 0 0,1 0-1 0 0,-1 0 0 0 0,1 0 0 0 0,-1 0 0 0 0,1 0 0 0 0,0 0 0 0 0,0 1 0 0 0,0-1 0 0 0,0 1 1 0 0,0 0-1 0 0,4-1 0 0 0,4-2 353 0 0,1 1-1 0 0,15-3 1 0 0,110-19 3387 0 0,-82 12-2936 0 0,15-2 627 0 0,-34 11-610 0 0,-24 3-561 0 0,0 0-1 0 0,1-1 1 0 0,20-6 0 0 0,-6 0-65 0 0,43-6 1 0 0,14-4-172 0 0,-76 16-36 0 0,0-2 0 0 0,14-6 0 0 0,-18 7-35 0 0,0 1 1 0 0,1-1-1 0 0,-1 1 0 0 0,1 1 1 0 0,0-1-1 0 0,-1 1 0 0 0,1-1 1 0 0,0 1-1 0 0,0 1 0 0 0,6-1 1 0 0,-2 0 44 0 0,0 0-1 0 0,-1-1 1 0 0,1 1 0 0 0,-1-2 0 0 0,1 1 0 0 0,-1-1 0 0 0,0 0 0 0 0,0-1-1 0 0,0 0 1 0 0,8-5 0 0 0,22-11 19 0 0,9 5-374 0 0,-44 14-119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3.166"/>
    </inkml:context>
    <inkml:brush xml:id="br0">
      <inkml:brushProperty name="width" value="0.2" units="cm"/>
      <inkml:brushProperty name="height" value="0.2" units="cm"/>
      <inkml:brushProperty name="color" value="#E71224"/>
    </inkml:brush>
  </inkml:definitions>
  <inkml:trace contextRef="#ctx0" brushRef="#br0">1 161 11720 0 0,'1'0'1774'0'0,"17"3"-911"0"0,-15-3-752 0 0,0 1 0 0 0,0 0-1 0 0,0-1 1 0 0,0 0 0 0 0,0 1 0 0 0,0-1 0 0 0,1-1-1 0 0,3 1 1 0 0,33-3 45 0 0,-32 3-80 0 0,0 0 1 0 0,-1-1-1 0 0,1 0 0 0 0,0 0 0 0 0,10-3 1 0 0,40-12 727 0 0,6-2 839 0 0,-50 14-1322 0 0,1 0-1 0 0,25-3 0 0 0,7-1-145 0 0,81-15-1446 0 0,-69 14 666 0 0,-47 6 531 0 0,0-1-1 0 0,-1 0 0 0 0,1-1 1 0 0,-1 0-1 0 0,0-1 0 0 0,14-9 0 0 0,19-9-2123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3.664"/>
    </inkml:context>
    <inkml:brush xml:id="br0">
      <inkml:brushProperty name="width" value="0.2" units="cm"/>
      <inkml:brushProperty name="height" value="0.2" units="cm"/>
      <inkml:brushProperty name="color" value="#E71224"/>
    </inkml:brush>
  </inkml:definitions>
  <inkml:trace contextRef="#ctx0" brushRef="#br0">0 225 11976 0 0,'0'0'1200'0'0,"1"-2"-1028"0"0,2 0-52 0 0,0-1 0 0 0,0 0-1 0 0,0 1 1 0 0,1 0 0 0 0,-1 0 0 0 0,0 0 0 0 0,1 0 0 0 0,-1 0 0 0 0,1 1 0 0 0,0-1 0 0 0,7-1 0 0 0,18-8 421 0 0,20-13 486 0 0,1 3 0 0 0,76-22 1 0 0,-51 18-464 0 0,-50 18-527 0 0,33-5 0 0 0,-16 4-38 0 0,30-9 6 0 0,48-10-306 0 0,-113 26 177 0 0,0 1 0 0 0,1-1 0 0 0,-1 2 0 0 0,10 0 0 0 0,19 1-697 0 0,-8-6-1360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4.077"/>
    </inkml:context>
    <inkml:brush xml:id="br0">
      <inkml:brushProperty name="width" value="0.2" units="cm"/>
      <inkml:brushProperty name="height" value="0.2" units="cm"/>
      <inkml:brushProperty name="color" value="#E71224"/>
    </inkml:brush>
  </inkml:definitions>
  <inkml:trace contextRef="#ctx0" brushRef="#br0">1 168 12320 0 0,'0'0'1241'0'0,"2"-1"-1141"0"0,113-31 2211 0 0,-50 12-1109 0 0,19-5-273 0 0,-44 13-605 0 0,77-13-1 0 0,-109 23-306 0 0,25-2 31 0 0,49 0-1 0 0,23-3-75 0 0,-61 2-99 0 0,29-5-761 0 0,14-5-5817 0 0,-48 10 2695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7.347"/>
    </inkml:context>
    <inkml:brush xml:id="br0">
      <inkml:brushProperty name="width" value="0.2" units="cm"/>
      <inkml:brushProperty name="height" value="0.2" units="cm"/>
      <inkml:brushProperty name="color" value="#E71224"/>
    </inkml:brush>
  </inkml:definitions>
  <inkml:trace contextRef="#ctx0" brushRef="#br0">302 756 10912 0 0,'18'-2'6991'0'0,"-79"67"-6041"0"0,52-56-799 0 0,0 0 0 0 0,-1-1 0 0 0,0 0 0 0 0,0-1 0 0 0,-1 0 1 0 0,0-1-1 0 0,-16 7 0 0 0,-13 9 218 0 0,-75 46 859 0 0,109-63-1141 0 0,5-4-34 0 0,4-1-638 0 0,4-1 490 0 0,0 0-1 0 0,0-1 1 0 0,1 0 0 0 0,-2 0-1 0 0,1 0 1 0 0,0-1-1 0 0,0 0 1 0 0,-1 0 0 0 0,0-1-1 0 0,9-5 1 0 0,-3 2-142 0 0,0 0 1 0 0,16-6-1 0 0,6-1-165 0 0,-1-1-1 0 0,31-19 0 0 0,-54 29 333 0 0,0 0 0 0 0,11-3 0 0 0,-14 6 265 0 0,0-1 0 0 0,0 0 0 0 0,0 0 0 0 0,0-1 0 0 0,12-8 0 0 0,-18 10-210 0 0,1 1 0 0 0,0-1 0 0 0,-1 1 0 0 0,1 0 0 0 0,0 0 0 0 0,0-1 0 0 0,0 1 0 0 0,0 1 0 0 0,0-1 0 0 0,0 0 0 0 0,1 0-1 0 0,2 0 1 0 0,-18 22 1251 0 0,2-11-739 0 0,-20 15 0 0 0,2-1-43 0 0,-70 57 218 0 0,72-62-493 0 0,-1-2 0 0 0,-59 26-1 0 0,76-38-129 0 0,-1 2-1 0 0,-14 10 1 0 0,15-6-35 0 0,7-3-12 0 0,9-7 0 0 0,4-6-22 0 0,10-3-346 0 0,-1-1 0 0 0,0-1-1 0 0,0-1 1 0 0,24-19-1 0 0,30-18-1058 0 0,-1 2 290 0 0,6-12 533 0 0,-72 53 585 0 0,-1 2 13 0 0,-1 1 0 0 0,1-1 0 0 0,-1 1 0 0 0,1 0 0 0 0,0 0 0 0 0,5-2 0 0 0,-5 2 7 0 0,-3 1 9 0 0,0 1 0 0 0,1-1 0 0 0,-1 0 0 0 0,1 0 0 0 0,-1 0 0 0 0,0 0 0 0 0,6-8 1782 0 0,-8 12-1505 0 0,0 0-220 0 0,-1 0 0 0 0,0 0 1 0 0,0 0-1 0 0,0 0 0 0 0,0-1 0 0 0,0 1 0 0 0,-1 0 0 0 0,-3 2 1 0 0,-28 22 504 0 0,8-7-214 0 0,-3 5-50 0 0,-36 34-76 0 0,50-45-97 0 0,-1-1-1 0 0,0-1 1 0 0,-32 18-1 0 0,-11 8 478 0 0,50-32-402 0 0,9-8 117 0 0,13-14 97 0 0,-8 10-593 0 0,28-28-637 0 0,0 0-1 0 0,49-35 0 0 0,-58 49 443 0 0,4-4-278 0 0,1 2 0 0 0,0 1 0 0 0,47-24 0 0 0,-61 36 214 0 0,26-18 0 0 0,-28 17 177 0 0,0 1 0 0 0,18-10-1 0 0,-16 11 293 0 0,0-1 0 0 0,-1 0 0 0 0,-1-1 0 0 0,0-1 0 0 0,20-15 2706 0 0,-33 26-2718 0 0,-13 16 603 0 0,11-12-531 0 0,-1-1 0 0 0,1 0 0 0 0,-1 0 0 0 0,0 0 1 0 0,0 0-1 0 0,0 0 0 0 0,0 0 0 0 0,0-1 0 0 0,-6 3 0 0 0,4-2-46 0 0,-2 0 6 0 0,1 0 0 0 0,-1 0 0 0 0,1 0 0 0 0,0 1 0 0 0,0 0 0 0 0,1 0 0 0 0,-1 1 0 0 0,1 0 0 0 0,-7 8 0 0 0,-34 49 414 0 0,29-39-244 0 0,-13 13 262 0 0,21-27-320 0 0,7-7 58 0 0,4-5-262 0 0,1 0 1 0 0,-1 0-1 0 0,1 0 0 0 0,0 0 0 0 0,0 0 0 0 0,5-2 0 0 0,-6 3 10 0 0,54-38-936 0 0,-42 29 688 0 0,1 1 0 0 0,20-11-1 0 0,-19 12 32 0 0,-1-1-1 0 0,16-12 0 0 0,-4-2-631 0 0,41-52 1 0 0,-36 39 88 0 0,55-75-923 0 0,-76 98 1687 0 0,-8 11 10 0 0,0-1 0 0 0,0 1 0 0 0,-1 0 0 0 0,0-1 0 0 0,0 1 0 0 0,0-1 0 0 0,0 0 0 0 0,2-5 0 0 0,-2 2 30 0 0,7-18 1634 0 0,-20 44-507 0 0,7-13-939 0 0,1-1 0 0 0,-1 1-1 0 0,-1 0 1 0 0,1-1-1 0 0,-1 0 1 0 0,-8 7-1 0 0,6-5-81 0 0,0 1 0 0 0,0 0 0 0 0,1 1 0 0 0,0 0 0 0 0,0 0 0 0 0,-4 10 0 0 0,4-8-83 0 0,0-1-1 0 0,0 1 1 0 0,-14 15 0 0 0,17-23-38 0 0,0 1 0 0 0,0 0 0 0 0,1 0 0 0 0,-1 0 0 0 0,-2 7 0 0 0,-12 19 230 0 0,9-20-152 0 0,8-10-87 0 0,0 0-1 0 0,0 0 1 0 0,0 0-1 0 0,0 0 1 0 0,0 0-1 0 0,0 1 1 0 0,-1-1-1 0 0,1 0 1 0 0,0 0-1 0 0,0 0 1 0 0,0 0-1 0 0,0 0 1 0 0,0 1-1 0 0,0-1 1 0 0,0 0-1 0 0,0 0 1 0 0,0 0-1 0 0,0 0 1 0 0,0 1-1 0 0,0-1 1 0 0,0 0-1 0 0,0 0 1 0 0,0 0-1 0 0,0 0 1 0 0,0 1-1 0 0,0-1 1 0 0,0 0-1 0 0,0 0 1 0 0,0 0-1 0 0,1 0 1 0 0,-1 0-1 0 0,0 1 1 0 0,0-1-1 0 0,0 0 1 0 0,0 0-1 0 0,0 0 1 0 0,0 0-1 0 0,0 0 1 0 0,1 0-1 0 0,-1 0 1 0 0,0 1-1 0 0,0-1 1 0 0,0 0-1 0 0,0 0 1 0 0,0 0-1 0 0,1 0 1 0 0,-1 0-1 0 0,0 0 1 0 0,0 0-1 0 0,8 1-262 0 0,-3-4 156 0 0,1 0 1 0 0,-1-1-1 0 0,1 0 1 0 0,-1 0-1 0 0,0 0 1 0 0,7-8-1 0 0,-3 0-93 0 0,-1 0 1 0 0,0-1-1 0 0,-1 0 0 0 0,-1 0 0 0 0,0-1 0 0 0,6-20 0 0 0,5-8-164 0 0,3-10 204 0 0,-15 36 149 0 0,-1 2 9 0 0,0 1 0 0 0,-1 0 1 0 0,-1-1-1 0 0,2-19 0 0 0,-3 11-86 0 0,5-34 0 0 0,-2 32 595 0 0,-9 34-258 0 0,-7 13-60 0 0,7-16-177 0 0,1 1 1 0 0,1 0-1 0 0,-1 0 0 0 0,-2 10 0 0 0,-36 148 979 0 0,32-133-992 0 0,7-23 0 0 0,0 0 0 0 0,-3 21 0 0 0,5-17 0 0 0,1-8 0 0 0,-1 0 0 0 0,1 0 0 0 0,-1 1 0 0 0,-1-1 0 0 0,1 0 0 0 0,-5 10 0 0 0,1-6 20 0 0,3-1-60 0 0,4 8 292 0 0,-3-25-248 0 0,1-5-96 0 0,56-168-415 0 0,3-13-666 0 0,-13-21 285 0 0,-42 207 784 0 0,-1 1 220 0 0,-6 11 67 0 0,-16 26 116 0 0,1 0-1 0 0,-23 56 1 0 0,-18 71 58 0 0,26-64 221 0 0,6-22-141 0 0,-62 118 0 0 0,53-125-342 0 0,26-45 102 0 0,10-19-194 0 0,0 0 0 0 0,0 0 0 0 0,0 0 0 0 0,0 0 0 0 0,0 0-1 0 0,0 0 1 0 0,0 0 0 0 0,0 0 0 0 0,0 0 0 0 0,0 0 0 0 0,0 0-1 0 0,0 0 1 0 0,0 0 0 0 0,0 0 0 0 0,0 0 0 0 0,0 0 0 0 0,0 0 0 0 0,0 0-1 0 0,0 0 1 0 0,1 0 0 0 0,-1 0 0 0 0,0 0 0 0 0,0 0 0 0 0,0 0-1 0 0,0 0 1 0 0,0 0 0 0 0,0 0 0 0 0,0 0 0 0 0,0 0 0 0 0,0 0-1 0 0,0 0 1 0 0,0 0 0 0 0,0 0 0 0 0,0 0 0 0 0,0 0 0 0 0,0 0-1 0 0,0 0 1 0 0,0 0 0 0 0,0 0 0 0 0,0 0 0 0 0,0 0 0 0 0,0 0-1 0 0,0 1 1 0 0,0-1 0 0 0,0 0 0 0 0,0 0 0 0 0,0 0 0 0 0,0 0-1 0 0,0 0 1 0 0,7-10 5 0 0,-6 8-26 0 0,0 1-1 0 0,0-1 1 0 0,-1 0 0 0 0,1 1 0 0 0,-1-1 0 0 0,1 0 0 0 0,-1 0 0 0 0,1-3-1 0 0,1-6-64 0 0,20-51-227 0 0,-4 16 301 0 0,54-135-231 0 0,12-39-1134 0 0,-76 191 1098 0 0,-7 21 139 0 0,1 0 0 0 0,1 0 0 0 0,-1 0-1 0 0,8-15 1 0 0,-8 20 79 0 0,-1 0 1 0 0,1-1-1 0 0,-1 1 0 0 0,0-1 0 0 0,1-4 0 0 0,5-14-217 0 0,-6 21 145 0 0,-1 1 134 0 0,0 0-1 0 0,-1 0 1 0 0,1 0-1 0 0,0 0 1 0 0,0 0-1 0 0,0 1 1 0 0,0-1-1 0 0,0 0 1 0 0,-1 0-1 0 0,1 0 0 0 0,0 0 1 0 0,0 0-1 0 0,0 0 1 0 0,0 0-1 0 0,-1 0 1 0 0,1 0-1 0 0,0 0 1 0 0,0 0-1 0 0,0 0 1 0 0,0 0-1 0 0,-1 0 0 0 0,1 0 1 0 0,0 0-1 0 0,0 0 1 0 0,0 0-1 0 0,-1 0 1 0 0,1 0-1 0 0,0 0 1 0 0,0 0-1 0 0,0 0 1 0 0,0 0-1 0 0,-1 0 0 0 0,1 0 1 0 0,0 0-1 0 0,0 0 1 0 0,0 0-1 0 0,0-1 1 0 0,0 1-1 0 0,-1 0 1 0 0,1 0-1 0 0,0 0 1 0 0,0 0-1 0 0,0 0 1 0 0,0-1-1 0 0,0 1 0 0 0,0 0 1 0 0,0 0-1 0 0,0 0 1 0 0,-1 0-1 0 0,1-1 1 0 0,0 1-1 0 0,0 0 1 0 0,0 0-1 0 0,0 0 1 0 0,0 0-1 0 0,0-1 0 0 0,0 1 1 0 0,0 0-1 0 0,0 0 1 0 0,0 0-1 0 0,0-1 1 0 0,-12 17 507 0 0,10-13-501 0 0,-42 75 926 0 0,27-49-642 0 0,2 0 0 0 0,-12 32-1 0 0,-20 40 222 0 0,-28 36-247 0 0,45-75-58 0 0,21-40-159 0 0,-19 31 0 0 0,17-39-51 0 0,5-8 0 0 0,4-8 0 0 0,4-7 0 0 0,-1 8 0 0 0,3-10-39 0 0,0-1 0 0 0,8-12 0 0 0,2-6-116 0 0,37-71-369 0 0,-21 46 127 0 0,5-15-97 0 0,73-135-181 0 0,-69 122 469 0 0,-1 2 38 0 0,-34 75 189 0 0,-3 5-2 0 0,0 0 1 0 0,0-1-1 0 0,-1 1 0 0 0,1-1 1 0 0,0 1-1 0 0,-1 0 0 0 0,1-1 1 0 0,-1 1-1 0 0,1-1 0 0 0,-1 1 1 0 0,0-1-1 0 0,0-2 0 0 0,0 5-2 0 0,0 0-1 0 0,0 0 0 0 0,-1 1 0 0 0,1-1 0 0 0,-1 0 0 0 0,1 0 0 0 0,-1 0 1 0 0,1 0-1 0 0,-1 0 0 0 0,0 0 0 0 0,-1 2 0 0 0,-2 3 40 0 0,-37 71 673 0 0,-4-1 0 0 0,-56 72 1 0 0,36-55-23 0 0,-29 36 168 0 0,80-110-717 0 0,1 0 1 0 0,-16 30-1 0 0,17-26 139 0 0,-17 21-1 0 0,27-41-122 0 0,-9 1 404 0 0,12-13-751 0 0,-1-1-1 0 0,2 1 0 0 0,-1 0 0 0 0,1 0 1 0 0,1 0-1 0 0,-1 1 0 0 0,2-1 1 0 0,4-9-1 0 0,7-11-66 0 0,19-26-1 0 0,-2 4-275 0 0,36-54-382 0 0,-3 5 132 0 0,-23 36 306 0 0,9-18-56 0 0,-3-1 212 0 0,-41 69 252 0 0,-3 1 295 0 0,-8 19 275 0 0,-8 11-171 0 0,-7 8-46 0 0,1 1-1 0 0,-26 50 1 0 0,4-4 169 0 0,15-32-150 0 0,-65 95 518 0 0,62-98-685 0 0,1 1 1 0 0,2 0 0 0 0,-26 56-1 0 0,48-87-114 0 0,-1 0 1 0 0,1 0-1 0 0,-1-1 0 0 0,0 1 0 0 0,-1-1 0 0 0,0 0 0 0 0,0 0 0 0 0,0 0 1 0 0,0 0-1 0 0,-7 4 0 0 0,6-6 3 0 0,1 1-1 0 0,0 0 1 0 0,0 0 0 0 0,-7 9 0 0 0,-5 6 126 0 0,16-19-98 0 0,-2-9 20 0 0,3 8-94 0 0,0-1 0 0 0,-1 1-1 0 0,1 0 1 0 0,0-1 0 0 0,0 1 0 0 0,-1-1 0 0 0,1 1 0 0 0,0 0 0 0 0,0-1 0 0 0,0 1-1 0 0,0-1 1 0 0,0 1 0 0 0,0-1 0 0 0,0 1 0 0 0,0-1 0 0 0,0 1 0 0 0,0-1 0 0 0,0 1-1 0 0,0 0 1 0 0,0-1 0 0 0,0 1 0 0 0,0-1 0 0 0,0 1 0 0 0,0-1 0 0 0,0 1-1 0 0,1-1 1 0 0,-1 0 0 0 0,13-17-145 0 0,-9 13 80 0 0,0-1 0 0 0,0 0 0 0 0,3-7 0 0 0,13-28-386 0 0,1 1 0 0 0,32-44 0 0 0,60-68-904 0 0,5-7-258 0 0,-98 129 1398 0 0,47-77-464 0 0,-62 95 684 0 0,-4 10 0 0 0,0-1-1 0 0,1 0 1 0 0,-1 0 0 0 0,1 1 0 0 0,-1-1-1 0 0,1 1 1 0 0,0-1 0 0 0,0 1-1 0 0,0 0 1 0 0,0 0 0 0 0,0 0 0 0 0,1 0-1 0 0,2-2 1 0 0,-3 2 52 0 0,-13 13 209 0 0,-74 117 1190 0 0,61-91-850 0 0,-23 46 1 0 0,32-59-175 0 0,-34 44 0 0 0,-2 2-35 0 0,37-48-337 0 0,-21 35 156 0 0,-2-2-1 0 0,-52 61 1 0 0,64-86-52 0 0,4-1 107 0 0,16-24-249 0 0,1-4-2 0 0,4-6 19 0 0,4-6 32 0 0,4-3-211 0 0,1 0 0 0 0,13-14 0 0 0,-10 13-508 0 0,14-23 1 0 0,2-5-391 0 0,44-53-1 0 0,-13 21 263 0 0,-26 22 366 0 0,-24 37 240 0 0,0 1 0 0 0,1 1 0 0 0,13-16 0 0 0,-16 23 13 0 0,-1 0-1 0 0,1-1 0 0 0,-2 0 0 0 0,10-16 0 0 0,-14 22 164 0 0,0 0-1 0 0,0 0 0 0 0,0 1 1 0 0,0-1-1 0 0,0 0 1 0 0,0 0-1 0 0,1 1 1 0 0,-1-1-1 0 0,1 0 0 0 0,-1 1 1 0 0,1 0-1 0 0,3-3 1 0 0,-6 7 312 0 0,-3 8-121 0 0,-1-1-1 0 0,0 1 0 0 0,-1-1 1 0 0,0 0-1 0 0,0 0 0 0 0,-1-1 0 0 0,0 1 1 0 0,-17 15-1 0 0,-24 30 596 0 0,13-13-205 0 0,-44 55 217 0 0,76-93-764 0 0,-7 8 190 0 0,0 0 1 0 0,-25 19 0 0 0,21-19-38 0 0,11-9 95 0 0,4-6-324 0 0,-1-1 1 0 0,1 1-1 0 0,1 0 0 0 0,-1 0 1 0 0,0 1-1 0 0,1-1 0 0 0,-1 0 1 0 0,1 0-1 0 0,0 1 0 0 0,2-3 1 0 0,7-11-245 0 0,-6 6 139 0 0,1 0 0 0 0,0 0 1 0 0,1 1-1 0 0,0 0 0 0 0,0 0 1 0 0,1 1-1 0 0,0 0 0 0 0,14-11 0 0 0,9-3-672 0 0,1 0-1 0 0,53-25 0 0 0,-75 40 601 0 0,-9 7 190 0 0,0-1-1 0 0,0 1 1 0 0,0-1-1 0 0,-1 1 1 0 0,1-1 0 0 0,0 1-1 0 0,0-1 1 0 0,0 1-1 0 0,0 0 1 0 0,0-1 0 0 0,0 1-1 0 0,2 0 213 0 0,-5 1 47 0 0,-30 24 518 0 0,14-17-534 0 0,12-5-102 0 0,0-1 0 0 0,0 2 0 0 0,0-1 0 0 0,1 1 0 0 0,-9 6 0 0 0,6-3 39 0 0,-18 17 745 0 0,-54 38-1 0 0,69-56-769 0 0,0 1 6 0 0,1-1 0 0 0,-1 2 1 0 0,1 0-1 0 0,1 0 0 0 0,-13 13 1 0 0,6-4 25 0 0,15-16 34 0 0,13-16-363 0 0,-5 1-113 0 0,0 1 0 0 0,2 0-1 0 0,0 0 1 0 0,0 1 0 0 0,1 1 0 0 0,0-1 0 0 0,1 2 0 0 0,0-1-1 0 0,1 1 1 0 0,15-9 0 0 0,-15 11 57 0 0,34-27-5939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8.042"/>
    </inkml:context>
    <inkml:brush xml:id="br0">
      <inkml:brushProperty name="width" value="0.2" units="cm"/>
      <inkml:brushProperty name="height" value="0.2" units="cm"/>
      <inkml:brushProperty name="color" value="#E71224"/>
    </inkml:brush>
  </inkml:definitions>
  <inkml:trace contextRef="#ctx0" brushRef="#br0">364 55 13560 0 0,'-2'1'306'0'0,"-12"8"-129"0"0,0 0 0 0 0,1 0 0 0 0,1 1 0 0 0,0 1 0 0 0,0 0 0 0 0,-15 19 0 0 0,9-10 70 0 0,-35 32 915 0 0,38-37-1028 0 0,12-13-117 0 0,1 1 1 0 0,-1-1-1 0 0,0 1 0 0 0,1-1 0 0 0,0 1 1 0 0,0 0-1 0 0,-4 6 0 0 0,5-7 71 0 0,2-15-341 0 0,0 11 233 0 0,-1 0 0 0 0,1 0 0 0 0,0 0-1 0 0,0 0 1 0 0,0 0 0 0 0,0 0 0 0 0,0 0 0 0 0,0 0 0 0 0,1 0 0 0 0,-1 0 0 0 0,1 0 0 0 0,-1 1 0 0 0,1-1 0 0 0,3-2 0 0 0,-3 2-2 0 0,-1 0 1 0 0,1 0 0 0 0,0-1 0 0 0,-1 1 0 0 0,0 0 0 0 0,3-5 0 0 0,6-10-17 0 0,4 1-61 0 0,-11 13 66 0 0,1-1 0 0 0,-1 1 0 0 0,0-1 0 0 0,0 0 0 0 0,3-6 0 0 0,-5 7 4 0 0,1 0 1 0 0,-1 1-1 0 0,1-1 1 0 0,-1 1-1 0 0,1 0 0 0 0,0 0 1 0 0,0 0-1 0 0,0-1 1 0 0,0 2-1 0 0,4-4 1 0 0,4-4-93 0 0,-3 5 1250 0 0,-8 13-406 0 0,0-6-650 0 0,0-1 0 0 0,0 0 0 0 0,0 0 0 0 0,0 0 0 0 0,0 0 0 0 0,-1 0 0 0 0,1-1 0 0 0,-1 1 0 0 0,1 0 0 0 0,-1-1 0 0 0,0 1 0 0 0,0-1 0 0 0,-2 3 0 0 0,-10 8 364 0 0,6-1-88 0 0,-1 1 156 0 0,-19 20-1 0 0,-27 31 816 0 0,33-41-648 0 0,-40 28 0 0 0,24-18 224 0 0,38-32-888 0 0,0 0 0 0 0,0 0-1 0 0,0-1 1 0 0,0 1 0 0 0,0 0 0 0 0,0 0-1 0 0,-1 0 1 0 0,1 0 0 0 0,0 0 0 0 0,0 0-1 0 0,0 0 1 0 0,0 0 0 0 0,0 0 0 0 0,0-1-1 0 0,0 1 1 0 0,0 0 0 0 0,0 0 0 0 0,0 0-1 0 0,0 0 1 0 0,0 0 0 0 0,0 0-1 0 0,0 0 1 0 0,0 0 0 0 0,-1 0 0 0 0,1 0-1 0 0,0 0 1 0 0,0 0 0 0 0,0 0 0 0 0,0 0-1 0 0,0 0 1 0 0,0-1 0 0 0,0 1 0 0 0,0 0-1 0 0,0 0 1 0 0,-1 0 0 0 0,1 0 0 0 0,0 0-1 0 0,0 0 1 0 0,0 0 0 0 0,0 0-1 0 0,0 0 1 0 0,0 0 0 0 0,0 1 0 0 0,0-1-1 0 0,-1 0 1 0 0,1 0 0 0 0,0 0 0 0 0,0 0-1 0 0,0 0 1 0 0,0 0 0 0 0,0 0 0 0 0,0 0-1 0 0,0 0 1 0 0,0 0 0 0 0,0 0 0 0 0,0 0-1 0 0,-1 0 1 0 0,2-3-83 0 0,-1 1-61 0 0,0 1-22 0 0,3-5 19 0 0,1 0 0 0 0,-1 1 0 0 0,1-1 0 0 0,0 1 0 0 0,8-7-1 0 0,11-17-321 0 0,-1-7-61 0 0,-12 19-38 0 0,20-28 0 0 0,-5 14-81 0 0,-8 8-267 0 0,1 1 0 0 0,30-28 1 0 0,-38 41 501 0 0,-8 7 369 0 0,0-1 0 0 0,0 1 0 0 0,0 0 0 0 0,0 1 0 0 0,0-1 0 0 0,0 0 0 0 0,0 1 0 0 0,1-1 0 0 0,-1 1-1 0 0,1-1 1 0 0,-1 1 0 0 0,1 0 0 0 0,-1 0 0 0 0,1 0 0 0 0,4 0 728 0 0,-8 3-318 0 0,-6 9 123 0 0,0 1 0 0 0,-2-2-1 0 0,1 1 1 0 0,-19 17-1 0 0,13-14-66 0 0,-16 21 0 0 0,9 1-17 0 0,15-26-203 0 0,0 0 1 0 0,-12 15-1 0 0,-94 110 2086 0 0,110-132-2281 0 0,-7 9 118 0 0,6-11-87 0 0,4-8-67 0 0,10-16-428 0 0,-2 7 76 0 0,-3 6 227 0 0,0 0 0 0 0,0 1-1 0 0,15-16 1 0 0,6-9-96 0 0,3-8-100 0 0,-12 18-136 0 0,0-1 0 0 0,22-45 0 0 0,-36 63 393 0 0,0-1 0 0 0,1 1 1 0 0,0 0-1 0 0,0 1 0 0 0,7-8 0 0 0,-5 6 18 0 0,0 1 1 0 0,7-13 0 0 0,-12 14 99 0 0,-8 13 96 0 0,-53 104 1404 0 0,3-31-340 0 0,7-13-331 0 0,35-48-589 0 0,11-15-238 0 0,1 0 0 0 0,-1 0 0 0 0,1 0 0 0 0,-1 0 0 0 0,1 0 0 0 0,0 0 0 0 0,-2 8 0 0 0,4-12-38 0 0,0 0 0 0 0,0 0 0 0 0,0 0-1 0 0,0 1 1 0 0,0-1 0 0 0,-1 0 0 0 0,1 0 0 0 0,0 0 0 0 0,0 0-1 0 0,0 0 1 0 0,0 0 0 0 0,0 1 0 0 0,0-1 0 0 0,0 0-1 0 0,0 0 1 0 0,0 0 0 0 0,0 0 0 0 0,0 0 0 0 0,0 0-1 0 0,1 0 1 0 0,-1 1 0 0 0,0-1 0 0 0,0 0 0 0 0,0 0 0 0 0,0 0-1 0 0,0 0 1 0 0,0 0 0 0 0,0 0 0 0 0,0 0 0 0 0,0 1-1 0 0,0-1 1 0 0,0 0 0 0 0,0 0 0 0 0,0 0 0 0 0,1 0-1 0 0,-1 0 1 0 0,0 0 0 0 0,0 0 0 0 0,0 0 0 0 0,0 0-1 0 0,0 0 1 0 0,1 0 0 0 0,5-2-203 0 0,12-9-271 0 0,-15 9 327 0 0,-1 1-9 0 0,0-1-1 0 0,-1 1 0 0 0,1-1 0 0 0,0 0 1 0 0,0 0-1 0 0,-1 1 0 0 0,1-1 0 0 0,-1 0 1 0 0,0 0-1 0 0,2-4 0 0 0,0 1-301 0 0,0 0 0 0 0,0 1-1 0 0,0 0 1 0 0,5-6-1 0 0,33-29-1563 0 0,-5 4-19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9.979"/>
    </inkml:context>
    <inkml:brush xml:id="br0">
      <inkml:brushProperty name="width" value="0.2" units="cm"/>
      <inkml:brushProperty name="height" value="0.2" units="cm"/>
      <inkml:brushProperty name="color" value="#E71224"/>
    </inkml:brush>
  </inkml:definitions>
  <inkml:trace contextRef="#ctx0" brushRef="#br0">6 21 9616 0 0,'-5'-21'9565'0'0,"9"24"-9636"0"0,-3-3 87 0 0,-1 0 1 0 0,0 0-1 0 0,0 0 1 0 0,1 0-1 0 0,-1 0 1 0 0,0 0 0 0 0,0 0-1 0 0,1 0 1 0 0,-1 0-1 0 0,0 0 1 0 0,0 0-1 0 0,1 0 1 0 0,-1 0-1 0 0,0 0 1 0 0,0 1-1 0 0,1-1 1 0 0,-1 0-1 0 0,0 0 1 0 0,0 0-1 0 0,0 0 1 0 0,1 1 0 0 0,-1-1-1 0 0,0 0 1 0 0,0 0-1 0 0,0 0 1 0 0,0 1-1 0 0,0-1 1 0 0,1 0-1 0 0,-1 0 1 0 0,0 0-1 0 0,0 1 1 0 0,0-1-1 0 0,0 3 48 0 0,0-2 15 0 0,0 1-1 0 0,0-1 0 0 0,0 1 1 0 0,1 0-1 0 0,-1-1 0 0 0,1 1 1 0 0,-1-1-1 0 0,1 1 0 0 0,1 2 1 0 0,3 10-112 0 0,-4-12 42 0 0,-1-1-1 0 0,1 0 1 0 0,-1 0 0 0 0,1 1-1 0 0,0-1 1 0 0,-1 0 0 0 0,1 0-1 0 0,0 0 1 0 0,0 0-1 0 0,0 0 1 0 0,0 0 0 0 0,0 0-1 0 0,0 0 1 0 0,2 1 0 0 0,-1-1 0 0 0,0 1 1 0 0,0 0 0 0 0,0 0 0 0 0,0 0-1 0 0,0 0 1 0 0,0 0 0 0 0,0 1 0 0 0,2 3-1 0 0,19 34 271 0 0,-15-20-28 0 0,5 9 40 0 0,-12-27-226 0 0,0-1-8 0 0,20 57 38 0 0,-18-54-69 0 0,-3-3-26 0 0,1 0 1 0 0,0-1 0 0 0,-1 1 0 0 0,1 0-1 0 0,-1 0 1 0 0,0-1 0 0 0,1 1 0 0 0,-1 0-1 0 0,0 0 1 0 0,1 0 0 0 0,-1-1 0 0 0,0 1-1 0 0,0 0 1 0 0,0 0 0 0 0,0 0 0 0 0,0 0-1 0 0,0 0 1 0 0,0-1 0 0 0,0 1 0 0 0,0 0 0 0 0,0 0-1 0 0,0 0 1 0 0,0 0 0 0 0,-1 0 0 0 0,1 0-1 0 0,0 1 11 0 0,0-1 0 0 0,0 0 0 0 0,0 0 0 0 0,0 0 0 0 0,1 1-1 0 0,-1-1 1 0 0,0 0 0 0 0,1 0 0 0 0,-1 0 0 0 0,2 2 0 0 0,3 7 29 0 0,-4-7 103 0 0,-1-2-80 0 0,5 30 482 0 0,-3-24-404 0 0,-1 0 0 0 0,1 0 0 0 0,-1 8 0 0 0,-6 18-641 0 0,5-18 274 0 0,3 7 175 0 0,-3-19 52 0 0,1 1 0 0 0,-1-1 0 0 0,0 0 0 0 0,1 1 0 0 0,0-1 0 0 0,0 0 0 0 0,2 5 0 0 0,-2-6 57 0 0,-2 0-31 0 0,1 1-1 0 0,-1 0 1 0 0,1-1 0 0 0,0 1-1 0 0,0 0 1 0 0,0 0 0 0 0,1 4-1 0 0,0 1-7 0 0,-1 4 80 0 0,2-10-74 0 0,0 1-9 0 0,-1 16 76 0 0,-1-14-91 0 0,0 1 1 0 0,-1 0-1 0 0,1-1 0 0 0,-1 1 0 0 0,-3 10 0 0 0,-1 1 8 0 0,2 9 24 0 0,1 0 1 0 0,2 27-1 0 0,0-46-18 0 0,0-7-15 0 0,0 0 0 0 0,0 0 1 0 0,0 0-1 0 0,0 0 1 0 0,0 0-1 0 0,0 0 0 0 0,0 1 1 0 0,0-1-1 0 0,0 0 0 0 0,0 0 1 0 0,0 0-1 0 0,0 0 1 0 0,0 0-1 0 0,0 0 0 0 0,0 0 1 0 0,0 1-1 0 0,0-1 0 0 0,0 0 1 0 0,0 0-1 0 0,0 0 1 0 0,0 0-1 0 0,0 0 0 0 0,0 0 1 0 0,0 0-1 0 0,-1 0 0 0 0,1 1 1 0 0,0-1-1 0 0,0 0 1 0 0,0 0-1 0 0,0 0 0 0 0,0 0 1 0 0,0 0-1 0 0,0 0 0 0 0,0 0 1 0 0,0 0-1 0 0,0 0 1 0 0,0 0-1 0 0,-1 0 0 0 0,1 0 1 0 0,0 0-1 0 0,0 0 0 0 0,0 0 1 0 0,0 0-1 0 0,0 0 1 0 0,0 1-1 0 0,0-1 0 0 0,-1 0 1 0 0,1 0-1 0 0,0 0 0 0 0,0 0 1 0 0,0-1-1 0 0,-5 3-1 0 0,0 10 90 0 0,2 3 30 0 0,0 0 1 0 0,-1 21-1 0 0,3-25-193 0 0,-1-8 62 0 0,1 1-1 0 0,-1-1 1 0 0,1 1 0 0 0,0 0-1 0 0,1-1 1 0 0,-1 1 0 0 0,0 5-1 0 0,-9 35 173 0 0,-2 5-50 0 0,10-38-111 0 0,-2 1 11 0 0,2-8 32 0 0,2-4-43 0 0,0 0 0 0 0,-1 1 0 0 0,1-1 1 0 0,0 1-1 0 0,-1-1 0 0 0,1 1 1 0 0,0-1-1 0 0,0 1 0 0 0,-1-1 0 0 0,1 1 1 0 0,0-1-1 0 0,0 1 0 0 0,0-1 1 0 0,0 1-1 0 0,0-1 0 0 0,-1 1 0 0 0,1-1 1 0 0,0 1-1 0 0,0-1 0 0 0,0 1 1 0 0,1 0-1 0 0,-1-1 0 0 0,0 1 0 0 0,0-1 1 0 0,0 1-1 0 0,0-1 0 0 0,0 1 1 0 0,1-1-1 0 0,-1 1 0 0 0,0-1 1 0 0,0 1-1 0 0,1-1 0 0 0,0 1 0 0 0,-1 0 1 0 0,1 5-88 0 0,0-1 0 0 0,-1 1 0 0 0,1 0 0 0 0,-1-1 0 0 0,-2 10 0 0 0,-4-15 140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9.7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45 95,'-5'0,"-5"0,-1-4,1-6,2-6,7-4,9-3,2 2</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41.178"/>
    </inkml:context>
    <inkml:brush xml:id="br0">
      <inkml:brushProperty name="width" value="0.2" units="cm"/>
      <inkml:brushProperty name="height" value="0.2" units="cm"/>
      <inkml:brushProperty name="color" value="#E71224"/>
    </inkml:brush>
  </inkml:definitions>
  <inkml:trace contextRef="#ctx0" brushRef="#br0">17 0 11256 0 0,'-17'15'5815'0'0,"18"-13"-5735"0"0,0-1 0 0 0,0 0 0 0 0,1 1-1 0 0,-1-1 1 0 0,0 0 0 0 0,1 0 0 0 0,-1 0-1 0 0,0 0 1 0 0,5 3 418 0 0,-4-3-190 0 0,1 2-175 0 0,3 1-67 0 0,-1 1 1 0 0,1-1-1 0 0,-1 1 1 0 0,1 0-1 0 0,-1 1 0 0 0,-1 0 1 0 0,1-1-1 0 0,-1 1 1 0 0,0 1-1 0 0,-1-1 1 0 0,1 0-1 0 0,2 8 0 0 0,-5-12-45 0 0,0 0-1 0 0,0 0 1 0 0,0 0-1 0 0,0 0 0 0 0,0 0 1 0 0,1 0-1 0 0,-1 0 0 0 0,1-1 1 0 0,-1 1-1 0 0,1-1 1 0 0,0 1-1 0 0,0-1 0 0 0,0 0 1 0 0,3 2-1 0 0,11 10-166 0 0,18 25 706 0 0,-33-35-300 0 0,3 5-247 0 0,1 0 0 0 0,0-1 0 0 0,8 10 0 0 0,-4-7-2 0 0,-4-9 32 0 0,13 0-31 0 0,-14 2-9 0 0,-1-1 4 0 0,8 7 57 0 0,9 10 194 0 0,-18-18-105 0 0,0 1-130 0 0,0-1 0 0 0,0 0 1 0 0,-1 1-1 0 0,1-1 0 0 0,0 1 0 0 0,-1-1 0 0 0,1 1 1 0 0,-1 0-1 0 0,1 0 0 0 0,-1 0 0 0 0,1 2 0 0 0,0-2-12 0 0,7 9-11 0 0,-8-9-1 0 0,1 0-1 0 0,0 0 1 0 0,-1-1 0 0 0,0 1 0 0 0,1 0 0 0 0,-1 1-1 0 0,0-1 1 0 0,0 0 0 0 0,0 0 0 0 0,0 0 0 0 0,0 1 0 0 0,0 3-1 0 0,0 4-27 0 0,-1-5-9 0 0,1 0 0 0 0,0 0 0 0 0,-1 0 1 0 0,3 4-1 0 0,-2-6-104 0 0,-1-2 149 0 0,1 1 0 0 0,-1-1-1 0 0,1 1 1 0 0,-1-1 0 0 0,1 0-1 0 0,0 1 1 0 0,0-1 0 0 0,0 0-1 0 0,0 0 1 0 0,1 2 0 0 0,5 6-9 0 0,-6-2 2 0 0,0-5 0 0 0,-1 0 0 0 0,1 0 0 0 0,0 0 0 0 0,-1 0 0 0 0,1 0 0 0 0,0 0 0 0 0,0-1 0 0 0,0 1 0 0 0,3 3 0 0 0,0 4 0 0 0,-3-6 0 0 0,0 1 0 0 0,0-1 0 0 0,1 0 0 0 0,-1 0 0 0 0,1 0 0 0 0,3 5 0 0 0,0-1 0 0 0,-1 1 0 0 0,0 0 0 0 0,0 0 0 0 0,-1 0 0 0 0,0 1 0 0 0,2 10 0 0 0,5 7 0 0 0,-9-24 0 0 0,0 0 0 0 0,0 0 0 0 0,-1 0 0 0 0,1 1 0 0 0,-1-1 0 0 0,0 0 0 0 0,1 4 0 0 0,4 38 0 0 0,-4-38 0 0 0,0-1 0 0 0,-1 0 0 0 0,1 0 0 0 0,-2 9 0 0 0,0-1 12 0 0,1-11 16 0 0,0 1 0 0 0,-1-1 0 0 0,1 1-1 0 0,-1-1 1 0 0,0 0 0 0 0,1 0 0 0 0,-3 4-1 0 0,-1 4 15 0 0,3 5-29 0 0,1-12-13 0 0,0-1 0 0 0,-1 1 0 0 0,1-1 0 0 0,0 1 0 0 0,-1-1 0 0 0,0 0 0 0 0,1 1-1 0 0,-2 2 1 0 0,0-2 0 0 0,1 0 0 0 0,0-1 0 0 0,1 1 0 0 0,-1 0 0 0 0,0 0 0 0 0,1 4 0 0 0,-1-2 0 0 0,0 0 0 0 0,0 0 0 0 0,0 0 0 0 0,0-1 0 0 0,-1 1 0 0 0,0-1 0 0 0,0 1 0 0 0,-4 6 0 0 0,6-8-58 0 0,-2 1 195 0 0,-10 3-1165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41.794"/>
    </inkml:context>
    <inkml:brush xml:id="br0">
      <inkml:brushProperty name="width" value="0.2" units="cm"/>
      <inkml:brushProperty name="height" value="0.2" units="cm"/>
      <inkml:brushProperty name="color" value="#E71224"/>
    </inkml:brush>
  </inkml:definitions>
  <inkml:trace contextRef="#ctx0" brushRef="#br0">83 107 13040 0 0,'0'0'1309'0'0,"0"2"-1198"0"0,-2 1-75 0 0,0-1 0 0 0,1 1 0 0 0,0-1 0 0 0,0 1 0 0 0,0 0 0 0 0,0 0 0 0 0,0 0 0 0 0,0-1 0 0 0,1 1 0 0 0,-1 0 0 0 0,1 0 0 0 0,0 0 0 0 0,0 0 0 0 0,0 0 0 0 0,1 4 0 0 0,-1 5 234 0 0,6 54 906 0 0,-1 85-447 0 0,-2-114-668 0 0,-2-25-8 0 0,0 0 0 0 0,-1 18 0 0 0,-1-15 111 0 0,-1 15 293 0 0,-2-1 0 0 0,-1 0 0 0 0,-10 35 0 0 0,14-60-413 0 0,0 0 0 0 0,0 0 0 0 0,0 0-1 0 0,0 8 1 0 0,-1-6 368 0 0,-1-7-178 0 0,-3-8-171 0 0,4-10-274 0 0,0 1-1 0 0,0-36 0 0 0,1-3-243 0 0,1 14-42 0 0,1 1 0 0 0,8-51 0 0 0,-5 5-633 0 0,-4 61 668 0 0,4-30 0 0 0,-1 17-132 0 0,-1-42 0 0 0,3 34 3720 0 0,-14 72-2369 0 0,1 1 1 0 0,2 0-1 0 0,0 1 0 0 0,-2 39 1 0 0,3 33 352 0 0,-3 34-359 0 0,4-103-892 0 0,-2 54 73 0 0,3-67 79 0 0,2-11-14 0 0,0 0 1 0 0,1 0-1 0 0,-1 0 0 0 0,1 7 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49.617"/>
    </inkml:context>
    <inkml:brush xml:id="br0">
      <inkml:brushProperty name="width" value="0.2" units="cm"/>
      <inkml:brushProperty name="height" value="0.2" units="cm"/>
      <inkml:brushProperty name="color" value="#E71224"/>
    </inkml:brush>
  </inkml:definitions>
  <inkml:trace contextRef="#ctx0" brushRef="#br0">1 1202 5680 0 0,'0'-11'4928'0'0,"0"-1"-2744"0"0,0-1-231 0 0,4 7-1400 0 0,-3 4-544 0 0,0 0-7 0 0,-2-12 22 0 0,1-14 377 0 0,0 27-239 0 0,1-1-114 0 0,3-5-80 0 0,0 0 0 0 0,-1 0 0 0 0,4-8 0 0 0,-7 13 74 0 0,1 0 0 0 0,0 0 0 0 0,-1 0 1 0 0,1 0-1 0 0,-1 0 0 0 0,0 0 0 0 0,0 0 0 0 0,0-1 1 0 0,0 1-1 0 0,0 0 0 0 0,0 0 0 0 0,0 0 0 0 0,-1 0 1 0 0,1 0-1 0 0,-1 0 0 0 0,1 0 0 0 0,-3-3 632 0 0,3 3-496 0 0,5-20 1179 0 0,-5 20-1289 0 0,1 0 0 0 0,-1 0 0 0 0,0 0 0 0 0,1 0 0 0 0,-1 0 0 0 0,0 0 0 0 0,0 0-1 0 0,0 0 1 0 0,-1-3 0 0 0,1-2-90 0 0,1-6 22 0 0,1 11 0 0 0,0 1 0 0 0,-1-1 0 0 0,1 0 0 0 0,-1-1 0 0 0,0 1 0 0 0,0 0 0 0 0,0 0 0 0 0,0-1 0 0 0,-1 1 0 0 0,1-1 0 0 0,-1 1 0 0 0,1 0 0 0 0,-1-1 0 0 0,0-4 0 0 0,2-11 0 0 0,3 8 0 0 0,-1 4 0 0 0,-3-3 34 0 0,0 6 17 0 0,-1 1 1 0 0,0-1-1 0 0,1 0 1 0 0,-1 1-1 0 0,1-1 1 0 0,1-3 0 0 0,-2 6-47 0 0,1-3 195 0 0,0 5-53 0 0,-1-2-153 0 0,0 1 0 0 0,0-1 1 0 0,0 0-1 0 0,0 0 0 0 0,0 0 0 0 0,0 1 1 0 0,0-1-1 0 0,0 0 0 0 0,0 0 0 0 0,0 0 0 0 0,0 1 1 0 0,1-1-1 0 0,-1 0 0 0 0,0 0 0 0 0,0 0 1 0 0,0 0-1 0 0,0 1 0 0 0,0-1 0 0 0,1 0 0 0 0,-1 0 1 0 0,0 0-1 0 0,0 0 0 0 0,0 0 0 0 0,0 0 1 0 0,1 0-1 0 0,-1 1 0 0 0,0-1 0 0 0,0 0 0 0 0,0 0 1 0 0,1 0-1 0 0,-1 0 0 0 0,0 0 0 0 0,0 0 1 0 0,0 0-1 0 0,1 0 0 0 0,-1 0 0 0 0,0 0 0 0 0,0 0 1 0 0,0 0-1 0 0,1 0 0 0 0,-1 0 0 0 0,0 0 1 0 0,0 0-1 0 0,0 0 0 0 0,1 0 0 0 0,-1-1 0 0 0,0 1 1 0 0,0 0-1 0 0,0 0 0 0 0,0 0 0 0 0,1 0 1 0 0,1-4 76 0 0,0 0 1 0 0,0 0-1 0 0,0 0 1 0 0,0 0-1 0 0,-1 0 1 0 0,2-9-1 0 0,-2 9-26 0 0,-1 2-26 0 0,1 0 1 0 0,-1 0-1 0 0,0 1 1 0 0,1-1-1 0 0,0 0 0 0 0,-1 0 1 0 0,1 1-1 0 0,0-1 1 0 0,0 1-1 0 0,2-4 537 0 0,-3 4-532 0 0,1-1 0 0 0,-1 1 1 0 0,0 0-1 0 0,0 0 0 0 0,1 0 1 0 0,-1 0-1 0 0,1-1 0 0 0,-1 1 1 0 0,1 0-1 0 0,-1 0 0 0 0,1 0 1 0 0,0 0-1 0 0,-1 0 0 0 0,1 0 1 0 0,2-1-1 0 0,-3 2-13 0 0,0 0 0 0 0,1-1-1 0 0,-1 1 1 0 0,0 0 0 0 0,1 0 0 0 0,-1 0 0 0 0,0-1 0 0 0,1 1-1 0 0,-1 0 1 0 0,0 0 0 0 0,1-1 0 0 0,-1 1 0 0 0,0 0 0 0 0,0-1-1 0 0,1 1 1 0 0,-1 0 0 0 0,0-1 0 0 0,0 1 0 0 0,0 0 0 0 0,0-1-1 0 0,1 1 1 0 0,-1 0 0 0 0,0-1 0 0 0,0 1 0 0 0,0-1-1 0 0,0 1 1 0 0,0 0 0 0 0,0-1 0 0 0,0 0 0 0 0,0-1 1 0 0,0 1-1 0 0,0-1 1 0 0,0 0 0 0 0,0 0-1 0 0,1 0 1 0 0,-1 0 0 0 0,0 0 0 0 0,1 1-1 0 0,0-1 1 0 0,-1 0 0 0 0,1 0 0 0 0,2-2-1 0 0,-1 1-11 0 0,-1 2 0 0 0,0 0 0 0 0,-1 0 0 0 0,1 1 0 0 0,0-1 0 0 0,-1 0 0 0 0,1 0 0 0 0,-1 0 0 0 0,1 0 0 0 0,-1 0 0 0 0,0 0 0 0 0,1 0 0 0 0,-1 0 0 0 0,0 0 0 0 0,1 0 0 0 0,-1-1 0 0 0,5-20-25 0 0,-4 22 22 0 0,-1 0-1 0 0,0 0 1 0 0,0 0-1 0 0,0-1 1 0 0,0 1-1 0 0,0 0 1 0 0,0 0 0 0 0,0 0-1 0 0,1 0 1 0 0,-1 0-1 0 0,0-1 1 0 0,0 1 0 0 0,0 0-1 0 0,0 0 1 0 0,0 0-1 0 0,0 0 1 0 0,0 0-1 0 0,0-1 1 0 0,0 1 0 0 0,0 0-1 0 0,0 0 1 0 0,0 0-1 0 0,0 0 1 0 0,0-1 0 0 0,0 1-1 0 0,0 0 1 0 0,0 0-1 0 0,0 0 1 0 0,0 0-1 0 0,0-1 1 0 0,0 1 0 0 0,0 0-1 0 0,0 0 1 0 0,0 0-1 0 0,-1 0 1 0 0,1 0-1 0 0,0-1 1 0 0,0 1 0 0 0,0 0-1 0 0,0 0 1 0 0,0 0-1 0 0,0 0 1 0 0,-1 0 0 0 0,1 0-1 0 0,0-1 1 0 0,0 1-1 0 0,0 0 1 0 0,0 0-1 0 0,0 0 1 0 0,-1 0 0 0 0,1 0-1 0 0,0 0 1 0 0,-3-3-21 0 0,8-13-130 0 0,23-29 426 0 0,-28 44-251 0 0,2-2 10 0 0,9 1 25 0 0,-8-6-20 0 0,-3 7-49 0 0,1 0-1 0 0,-1 1 0 0 0,0-1 0 0 0,1 1 0 0 0,-1-1 1 0 0,1 0-1 0 0,-1 1 0 0 0,1-1 0 0 0,-1 1 0 0 0,1 0 1 0 0,-1-1-1 0 0,1 1 0 0 0,-1-1 0 0 0,1 1 1 0 0,0 0-1 0 0,-1-1 0 0 0,1 1 0 0 0,1 0 0 0 0,8-7-76 0 0,-6 2 90 0 0,-1 1 0 0 0,0-1 0 0 0,0 1 0 0 0,2-7 0 0 0,-3 9 0 0 0,-1 1 0 0 0,1-1 0 0 0,0 1 0 0 0,0 0 0 0 0,1-1 0 0 0,-1 1 0 0 0,0 0 0 0 0,0 0 0 0 0,1 0 0 0 0,3 0 0 0 0,-6 1 0 0 0,1 0 0 0 0,0 0 0 0 0,-1 0 0 0 0,1-1 0 0 0,-1 1 0 0 0,1 0 0 0 0,-1 0 0 0 0,1 0 0 0 0,0 0 0 0 0,-1-1 0 0 0,1 1 0 0 0,-1 0 0 0 0,1 0 0 0 0,-1-1 0 0 0,1 1 0 0 0,-1 0 0 0 0,1-1 0 0 0,-1 1 0 0 0,1-1 0 0 0,-1 1 0 0 0,0-1 0 0 0,1 1 0 0 0,-1-1 0 0 0,0 1 0 0 0,1-1 0 0 0,-1 1 0 0 0,0-1 0 0 0,0 1 0 0 0,1-1 0 0 0,-1 0 0 0 0,2-4 0 0 0,20-13 0 0 0,-22 18 0 0 0,1 0 0 0 0,-1-1 0 0 0,1 1 0 0 0,-1 0 0 0 0,1-1 0 0 0,-1 1 0 0 0,0 0 0 0 0,1-1 0 0 0,-1 1 0 0 0,0 0 0 0 0,1-1 0 0 0,-1 1 0 0 0,0-1 0 0 0,1 1 0 0 0,-1-1 0 0 0,0 1 0 0 0,1 0 0 0 0,-1-1 0 0 0,0 1 0 0 0,0-1 0 0 0,0 1 0 0 0,0-1 0 0 0,0 0 0 0 0,0 1 0 0 0,1-1 0 0 0,-1 1 0 0 0,0-1 0 0 0,0 1 0 0 0,-1-1 0 0 0,1-2 0 0 0,5-6 14 0 0,-2 5 32 0 0,-2 3-38 0 0,1 0-1 0 0,-1-1 0 0 0,0 1 1 0 0,1 0-1 0 0,-1 0 0 0 0,1 0 1 0 0,0 0-1 0 0,-1 0 0 0 0,4-1 1 0 0,20-23 66 0 0,-20 24-39 0 0,-2 0-14 0 0,0-1 0 0 0,0 1 0 0 0,0 0 0 0 0,0-1 0 0 0,-1 1 0 0 0,5-4 0 0 0,16-14-91 0 0,-22 18 70 0 0,-1 1 0 0 0,1 0 0 0 0,0 0 0 0 0,-1-1 0 0 0,1 1 0 0 0,-1-1 0 0 0,1 1 0 0 0,-1-1 0 0 0,1 1 0 0 0,-1-1 0 0 0,1 1 0 0 0,-1-1 0 0 0,1 1 0 0 0,-1-1 0 0 0,0 1 0 0 0,1-1 0 0 0,-1 0 0 0 0,0 1 0 0 0,1-1 0 0 0,-1 0-1 0 0,0 1 1 0 0,0-1 0 0 0,0 0 0 0 0,1 0 0 0 0,-1-1 1 0 0,0 1 0 0 0,0-1 0 0 0,0 1 0 0 0,0-1 0 0 0,1 1 0 0 0,-1-1 0 0 0,0 1 0 0 0,1 0 0 0 0,-1-1 0 0 0,1 1 0 0 0,1-2 0 0 0,1 1 42 0 0,4 2-21 0 0,-5 0 38 0 0,0-1 0 0 0,5-1-36 0 0,7-5 36 0 0,4-1-30 0 0,-15 3-10 0 0,0 1-7 0 0,11-3-1 0 0,14-7 41 0 0,-19 14-42 0 0,-8-1-6 0 0,0 1 1 0 0,0 0-1 0 0,0 0 0 0 0,-1 0 1 0 0,1 0-1 0 0,0-1 0 0 0,0 1 1 0 0,0 0-1 0 0,-1-1 0 0 0,1 1 1 0 0,0-1-1 0 0,-1 1 0 0 0,1-1 1 0 0,0 1-1 0 0,-1-1 0 0 0,1 1 1 0 0,0-1-1 0 0,-1 1 0 0 0,1-1 1 0 0,-1 0-1 0 0,1 0 0 0 0,0-1 1 0 0,7-7 7 0 0,-4 8 2 0 0,-1-1 0 0 0,0 0 0 0 0,0 0 0 0 0,0 0 0 0 0,0-1 0 0 0,0 1 0 0 0,4-6 0 0 0,7-4-18 0 0,-6 7 3 0 0,-7 4 4 0 0,-1 0 0 0 0,1 0 0 0 0,-1 0 0 0 0,1 1 0 0 0,-1-1 0 0 0,1 0 1 0 0,0 1-1 0 0,0-1 0 0 0,-1 1 0 0 0,1-1 0 0 0,0 1 0 0 0,0-1 0 0 0,-1 1 0 0 0,1-1 0 0 0,0 1 0 0 0,0 0 0 0 0,0-1 0 0 0,0 1 0 0 0,1 0 0 0 0,5-4 17 0 0,-6-3 47 0 0,1 4 20 0 0,7-1 1 0 0,7 0-20 0 0,-14 4-69 0 0,0-1 0 0 0,0 1 0 0 0,-1-1 0 0 0,1 0 0 0 0,0 1 0 0 0,0-1 0 0 0,-1 0 0 0 0,1 0 0 0 0,0 0 0 0 0,-1 0 0 0 0,1-1 0 0 0,-1 1 0 0 0,0 0 0 0 0,1-1 0 0 0,-1 1 0 0 0,0-1 0 0 0,2-2 0 0 0,0 1 0 0 0,-1 0 0 0 0,1 1 0 0 0,0-1 0 0 0,1 0 0 0 0,-1 1 0 0 0,0 0 0 0 0,1-1 0 0 0,-1 1 0 0 0,1 1 0 0 0,0-1 0 0 0,0 1 0 0 0,-1-1 0 0 0,1 1 0 0 0,8-1 0 0 0,-5 1 0 0 0,10 2 0 0 0,-5-3 0 0 0,1-2 0 0 0,-8 3 0 0 0,4-3 0 0 0,1-1 0 0 0,7-2 0 0 0,-11 4 0 0 0,0 1 0 0 0,0-1 0 0 0,0 0 0 0 0,0 0 0 0 0,7-5 0 0 0,-12 7 0 0 0,0 0 0 0 0,0 0 0 0 0,0 1 0 0 0,0-1 0 0 0,0 1 0 0 0,1-1 0 0 0,-1 1 0 0 0,0-1 0 0 0,0 1 0 0 0,0 0 0 0 0,1 0 0 0 0,1-1 0 0 0,-2 1 0 0 0,-1 0 0 0 0,1 0 0 0 0,-1 0 0 0 0,1 0 0 0 0,0 0 0 0 0,-1 0 0 0 0,1 0 0 0 0,0 0 0 0 0,-1 0 0 0 0,1 0 0 0 0,-1 1 0 0 0,1-1 0 0 0,-1 0 0 0 0,1 0 0 0 0,0 1 0 0 0,-1-1 0 0 0,1 0 0 0 0,-1 1 0 0 0,1-1 0 0 0,-1 0 0 0 0,1 1 0 0 0,-1-1 0 0 0,0 1 0 0 0,1-1 0 0 0,-1 0 0 0 0,1 1 0 0 0,-1 0 0 0 0,6 16 99 0 0,-5-16-23 0 0,2-10-2 0 0,-1 2-32 0 0,-1 7-41 0 0,-1 0-1 0 0,1 0 1 0 0,-1 0 0 0 0,1 0-1 0 0,0 0 1 0 0,-1 0 0 0 0,1 0 0 0 0,-1 0-1 0 0,1 0 1 0 0,-1 0 0 0 0,1 0-1 0 0,-1 1 1 0 0,1-1 0 0 0,-1 0-1 0 0,1 0 1 0 0,-1 1 0 0 0,0-1 0 0 0,2 1-1 0 0,-1-1 1 0 0,-1 0-1 0 0,1 0 0 0 0,0 1 1 0 0,0-1-1 0 0,0 0 0 0 0,0 0 0 0 0,0 0 1 0 0,0 0-1 0 0,0 0 0 0 0,0-1 1 0 0,0 1-1 0 0,0 0 0 0 0,0 0 1 0 0,0 0-1 0 0,-1-1 0 0 0,1 1 1 0 0,0-1-1 0 0,0 1 0 0 0,0-1 1 0 0,0 1-1 0 0,-1-1 0 0 0,1 1 1 0 0,0-1-1 0 0,0 0 0 0 0,-1 1 0 0 0,1-1 1 0 0,-1 0-1 0 0,1 1 0 0 0,-1-1 1 0 0,1 0-1 0 0,-1 0 0 0 0,1 0 1 0 0,0-1-1 0 0,-1 2 2 0 0,0-1 0 0 0,0 1 0 0 0,0 0-1 0 0,1-1 1 0 0,-1 1 0 0 0,0 0 0 0 0,0 0 0 0 0,1 0 0 0 0,-1-1 0 0 0,0 1-1 0 0,0 0 1 0 0,1 0 0 0 0,-1 0 0 0 0,0-1 0 0 0,0 1 0 0 0,1 0-1 0 0,-1 0 1 0 0,0 0 0 0 0,1 0 0 0 0,-1 0 0 0 0,0 0 0 0 0,1 0 0 0 0,25 7 53 0 0,-8-1-36 0 0,-12-3-19 0 0,0-1 0 0 0,15-7 0 0 0,-20 5 0 0 0,6-1 0 0 0,-1-1 0 0 0,0 0 0 0 0,0 0 0 0 0,0 0 0 0 0,0-1 0 0 0,0 0 0 0 0,6-4 0 0 0,58-31 0 0 0,-66 36 39 0 0,0 0 0 0 0,0 0 0 0 0,1 1-1 0 0,-1 0 1 0 0,0 0 0 0 0,1 0 0 0 0,-1 0-1 0 0,8 1 1 0 0,8-3 30 0 0,-1 0-373 0 0,-17 3 324 0 0,1 0-1 0 0,0-1 0 0 0,0 1 1 0 0,0-1-1 0 0,0 0 0 0 0,5-2 1 0 0,-7 2-23 0 0,1 1-1 0 0,0 0 1 0 0,0 0 0 0 0,0-1 0 0 0,0 1 0 0 0,0 0 0 0 0,0 0 0 0 0,0 1 0 0 0,0-1 0 0 0,0 0 0 0 0,0 1 0 0 0,-1-1 0 0 0,1 1-1 0 0,0-1 1 0 0,3 3 0 0 0,-3-2-81 0 0,1-2 150 0 0,2 0-8 0 0,0 0-1 0 0,1 0 1 0 0,-1 1 0 0 0,11 0 0 0 0,19-1-128 0 0,-33 1 54 0 0,0 0 0 0 0,0-1 0 0 0,0 1 1 0 0,0-1-1 0 0,0 1 0 0 0,0-1 0 0 0,-1 0 0 0 0,1 0 0 0 0,0 0 0 0 0,0 0 1 0 0,-1 0-1 0 0,1 0 0 0 0,2-2 0 0 0,17-23 183 0 0,-21 25-158 0 0,1 1 1 0 0,-1 0-1 0 0,1 0 0 0 0,-1 0 1 0 0,1 0-1 0 0,-1 0 1 0 0,1 0-1 0 0,0 0 1 0 0,-1 0-1 0 0,1 0 1 0 0,-1 0-1 0 0,1 0 1 0 0,-1 0-1 0 0,1 0 0 0 0,-1 0 1 0 0,1 0-1 0 0,-1 0 1 0 0,1 0-1 0 0,-1 1 1 0 0,0-1-1 0 0,2 1 1 0 0,-1-1 15 0 0,36 11-90 0 0,-35-10 23 0 0,0-1 149 0 0,15 0-96 0 0,34 3-1 0 0,-38-2-10 0 0,-10-3 0 0 0,-1 1 0 0 0,15-4 0 0 0,30-14 0 0 0,-34 14 0 0 0,-10 4 0 0 0,6-1 0 0 0,11 11 0 0 0,-2-6 0 0 0,-12 0 0 0 0,-6-3 0 0 0,1 1 0 0 0,0-1 0 0 0,0 0 0 0 0,0 1 0 0 0,0-1 0 0 0,-1 0 0 0 0,1 1 0 0 0,0-1 0 0 0,0 0 0 0 0,0 0 0 0 0,0 0 0 0 0,0 0 0 0 0,0 0 0 0 0,0 0 0 0 0,0 0 0 0 0,0 0 0 0 0,-1 0 0 0 0,1 0 0 0 0,0 0 0 0 0,0-1 0 0 0,0 1 0 0 0,0 0 0 0 0,1-1 0 0 0,42-12-13 0 0,-29 8-55 0 0,19-7-48 0 0,-30 10 138 0 0,4-1-4 0 0,13 8 69 0 0,-20-5-87 0 0,1 0 0 0 0,-1 0 0 0 0,0 0 0 0 0,1 0 0 0 0,-1 0 0 0 0,0 0 0 0 0,1-1 0 0 0,-1 1 0 0 0,0 0 0 0 0,1-1 0 0 0,-1 1 0 0 0,0-1 0 0 0,2 0 0 0 0,-2 1-1 0 0,-1 0 0 0 0,0 0 0 0 0,0 0 0 0 0,0-1 0 0 0,0 1 0 0 0,0 0 0 0 0,0 0 0 0 0,0 0 0 0 0,0 0 0 0 0,0 0 0 0 0,0 0 0 0 0,1 0 0 0 0,-1 0 0 0 0,0 0 1 0 0,0 0-1 0 0,0 0 0 0 0,0 0 0 0 0,0 0 0 0 0,0 0 0 0 0,0 0 0 0 0,0 0 0 0 0,1 0 0 0 0,-1 0 0 0 0,0 0 0 0 0,0 0 0 0 0,0 0 0 0 0,0 0 0 0 0,0 1 0 0 0,0-1 0 0 0,0 0 0 0 0,0 0 1 0 0,0 0-1 0 0,1 0 0 0 0,-1 0 0 0 0,0 0 0 0 0,0 0 0 0 0,0 0 0 0 0,0 0 0 0 0,0 0 0 0 0,0 0 0 0 0,0 0 0 0 0,0 1 0 0 0,0-1 0 0 0,8 7 72 0 0,-7-5 114 0 0,1-3-111 0 0,0 0-69 0 0,8-1 5 0 0,14 10-11 0 0,-21-7 1 0 0,-2 0 0 0 0,1 1 0 0 0,0-1 0 0 0,0-1 0 0 0,0 1 0 0 0,0 0 0 0 0,0 0 0 0 0,0-1 0 0 0,1 1 0 0 0,-1-1 0 0 0,0 0 0 0 0,0 1 0 0 0,0-1 0 0 0,0 0 0 0 0,0 0 0 0 0,1-1 0 0 0,-1 1 0 0 0,0 0 0 0 0,0-1 0 0 0,0 1 0 0 0,0-1 0 0 0,3-1 0 0 0,3-1-11 0 0,1 0-1 0 0,16-4 1 0 0,-21 6 11 0 0,-1 1 0 0 0,1-1 0 0 0,-1 1 0 0 0,1 0 0 0 0,-1 0 0 0 0,1 1 0 0 0,-1-1 0 0 0,1 1 0 0 0,-1-1 0 0 0,0 1 0 0 0,5 2 0 0 0,8 2 11 0 0,-10-7-12 0 0,0 0 12 0 0,-2 3 14 0 0,13 1 3 0 0,-12-2-28 0 0,-3 0 0 0 0,-1-1 0 0 0,0 1 0 0 0,1 0 0 0 0,-1 1 0 0 0,0-1 0 0 0,1 0 0 0 0,-1 0 0 0 0,1 0 0 0 0,-1 1 0 0 0,0-1 0 0 0,0 1 0 0 0,1-1 0 0 0,-1 1 0 0 0,0 0 0 0 0,2 0 0 0 0,0 1 4 0 0,0-1 0 0 0,1 1 0 0 0,-1-1-1 0 0,1 0 1 0 0,-1 0 0 0 0,1-1 0 0 0,-1 1-1 0 0,1-1 1 0 0,0 0 0 0 0,-1 1 0 0 0,1-2-1 0 0,0 1 1 0 0,-1 0 0 0 0,1-1 0 0 0,0 0 0 0 0,5-1-1 0 0,-2-1-3 0 0,-1 1 0 0 0,1 0 0 0 0,0 1 0 0 0,0 0 0 0 0,0 0 0 0 0,-1 0 0 0 0,1 1 0 0 0,12 1 0 0 0,-19-1 0 0 0,1 0 0 0 0,0 0 0 0 0,0 0 0 0 0,0 0-1 0 0,-1 0 1 0 0,1 0 0 0 0,0 0 0 0 0,0 0 0 0 0,-1 0 0 0 0,1 0-1 0 0,0 1 1 0 0,0-1 0 0 0,-1 0 0 0 0,1 1 0 0 0,0-1 0 0 0,-1 1-1 0 0,1-1 1 0 0,0 0 0 0 0,-1 1 0 0 0,2 0 0 0 0,17 14 57 0 0,-17-13-50 0 0,-2-2-7 0 0,0 1 0 0 0,1-1 0 0 0,-1 1 0 0 0,0-1 1 0 0,1 1-1 0 0,-1-1 0 0 0,1 0 0 0 0,-1 1 0 0 0,0-1 0 0 0,1 0 1 0 0,-1 1-1 0 0,1-1 0 0 0,-1 0 0 0 0,1 0 0 0 0,-1 1 0 0 0,1-1 0 0 0,-1 0 1 0 0,1 0-1 0 0,0 0 0 0 0,-1 0 0 0 0,1 0 0 0 0,0 0 0 0 0,2 1 0 0 0,-1 0 0 0 0,1-1 0 0 0,0 0 0 0 0,-1 0 0 0 0,1 1 0 0 0,5-2 0 0 0,12 1 0 0 0,-6 3 0 0 0,-10-2 0 0 0,1 0 0 0 0,0 0 0 0 0,-1 0 0 0 0,1-1 0 0 0,0 1 0 0 0,0-1 0 0 0,-1 0 0 0 0,1-1 0 0 0,0 1 0 0 0,0-1 0 0 0,-1 0 0 0 0,1 0 0 0 0,9-4 0 0 0,-12 4 0 0 0,1 0 0 0 0,0 1 0 0 0,-1-1 0 0 0,1 0 0 0 0,0 1 0 0 0,0 0 0 0 0,0-1 0 0 0,-1 1 0 0 0,1 0 0 0 0,0 1 0 0 0,0-1 0 0 0,0 0 0 0 0,-1 1 0 0 0,1 0 0 0 0,0-1 0 0 0,3 3 0 0 0,-2-2 0 0 0,-1 0 0 0 0,0 0 0 0 0,0 0 0 0 0,1-1 0 0 0,-1 1 0 0 0,1-1 0 0 0,-1 0 0 0 0,0 0 0 0 0,1 0 0 0 0,4-1 0 0 0,-4-1 0 0 0,-1 0 0 0 0,13 1 0 0 0,46-4 64 0 0,-21 4-48 0 0,36 1 43 0 0,-72 0-54 0 0,-1 0-1 0 0,0 0 1 0 0,0 0 0 0 0,0-1 0 0 0,1 1-1 0 0,4-3 1 0 0,-5 2-3 0 0,0 0 1 0 0,-1 0-1 0 0,1 1 0 0 0,0-1 0 0 0,0 1 1 0 0,-1 0-1 0 0,1 0 0 0 0,5 0 0 0 0,20 0-2 0 0,-26 0 0 0 0,1 0 0 0 0,0-1 0 0 0,-1 1 0 0 0,1 1 0 0 0,0-1 0 0 0,4 1 0 0 0,7 4 20 0 0,-12-3-8 0 0,1-1 1 0 0,0 1-1 0 0,-1-1 1 0 0,1 0-1 0 0,0-1 0 0 0,0 1 1 0 0,0 0-1 0 0,0-1 1 0 0,0 0-1 0 0,0 0 1 0 0,0 0-1 0 0,6-2 1 0 0,-8 2-7 0 0,0 0 0 0 0,-1-1 0 0 0,1 1 0 0 0,0 0 0 0 0,-1 0 0 0 0,1 0 0 0 0,0 0 1 0 0,-1 1-1 0 0,3-1 0 0 0,-2 1 2 0 0,1-1 0 0 0,-1 0 1 0 0,0 0-1 0 0,0 0 1 0 0,0 0-1 0 0,0 0 0 0 0,4-1 1 0 0,-1 0-4 0 0,-1 1 0 0 0,0-1 1 0 0,1 1-1 0 0,-1-1 0 0 0,1 1 1 0 0,-1 0-1 0 0,1 1 0 0 0,-1-1 1 0 0,1 1-1 0 0,-1 0 0 0 0,0 0 1 0 0,1 0-1 0 0,4 3 0 0 0,-8-4-5 0 0,0 0 0 0 0,-1 1 0 0 0,1-1 0 0 0,0 0 0 0 0,0 0 0 0 0,0 0 0 0 0,0 0 0 0 0,-1 0 0 0 0,1 0 0 0 0,0-1 0 0 0,0 1 0 0 0,0 0 0 0 0,-1 0 0 0 0,1-1 0 0 0,0 1 0 0 0,0-1 0 0 0,12-2 0 0 0,13 4 13 0 0,0-2 0 0 0,0 0 0 0 0,0-2-1 0 0,30-7 1 0 0,-50 9-13 0 0,-1 0 1 0 0,1 0-1 0 0,-1 1 0 0 0,1 0 0 0 0,-1 0 1 0 0,9 1-1 0 0,10 1-14 0 0,-10-2-39 0 0,-11 1-188 0 0,0-1 1 0 0,0 0-1 0 0,0 0 1 0 0,0 0-1 0 0,0-1 1 0 0,5 0-1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0.707"/>
    </inkml:context>
    <inkml:brush xml:id="br0">
      <inkml:brushProperty name="width" value="0.2" units="cm"/>
      <inkml:brushProperty name="height" value="0.2" units="cm"/>
      <inkml:brushProperty name="color" value="#E71224"/>
    </inkml:brush>
  </inkml:definitions>
  <inkml:trace contextRef="#ctx0" brushRef="#br0">1 112 10656 0 0,'0'0'809'0'0,"1"0"-553"0"0,52-4 375 0 0,-28 5 210 0 0,-16 0-453 0 0,1-1 1 0 0,-1 0 0 0 0,16-2 0 0 0,-19 0-265 0 0,13-1 353 0 0,-1 0 0 0 0,28 0 0 0 0,-34 2-267 0 0,-1 0 0 0 0,1-1 0 0 0,-1 0 0 0 0,17-6 0 0 0,-15 4-11 0 0,-1 1 1 0 0,1 1-1 0 0,17-2 0 0 0,47-2 697 0 0,44 0 135 0 0,-57 6-908 0 0,168 5 498 0 0,-201-5-574 0 0,35-2 0 0 0,12 0 17 0 0,-25 6-50 0 0,-32-1 0 0 0,-1-2 0 0 0,2 0 0 0 0,-1-1 0 0 0,32-5 0 0 0,131-25-161 0 0,-66 12-954 0 0,-84 8-289 0 0,-23 6-73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1.181"/>
    </inkml:context>
    <inkml:brush xml:id="br0">
      <inkml:brushProperty name="width" value="0.2" units="cm"/>
      <inkml:brushProperty name="height" value="0.2" units="cm"/>
      <inkml:brushProperty name="color" value="#E71224"/>
    </inkml:brush>
  </inkml:definitions>
  <inkml:trace contextRef="#ctx0" brushRef="#br0">0 105 7672 0 0,'0'0'224'0'0,"2"0"-12"0"0,1 0-202 0 0,0 0 0 0 0,0-1 1 0 0,-1 1-1 0 0,1-1 0 0 0,0 0 0 0 0,-1 0 1 0 0,1 0-1 0 0,-1 0 0 0 0,1 0 0 0 0,3-3 1 0 0,-2 2 153 0 0,-1 0 0 0 0,1 1 0 0 0,0-1 1 0 0,0 0-1 0 0,0 1 0 0 0,5-1 0 0 0,1 0 147 0 0,-4 2 59 0 0,1-1 1 0 0,-1-1-1 0 0,1 1 0 0 0,-1-1 0 0 0,0 0 1 0 0,11-5-1 0 0,-14 5-239 0 0,-1 0 1 0 0,1 0-1 0 0,0 1 0 0 0,-1-1 1 0 0,1 1-1 0 0,0 0 1 0 0,0 0-1 0 0,0 0 0 0 0,0 0 1 0 0,0 1-1 0 0,0-1 0 0 0,0 1 1 0 0,0 0-1 0 0,1 0 0 0 0,-1 0 1 0 0,6 1-1 0 0,-3-1 97 0 0,-1 0-1 0 0,1 0 1 0 0,0-1-1 0 0,0 0 1 0 0,7-1 0 0 0,22-3 594 0 0,-13 5-411 0 0,117-5 1267 0 0,-55 4-1040 0 0,-54 1-381 0 0,43-4 0 0 0,-35 0-275 0 0,34-6-52 0 0,-47 7 69 0 0,0 1 0 0 0,0 0 0 0 0,36 4 0 0 0,-38-1 14 0 0,1-1 1 0 0,-1 0 0 0 0,0-2 0 0 0,38-7-1 0 0,-53 8 147 0 0,1 0-1 0 0,-1 1 1 0 0,10 0-1 0 0,-1 1-1264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1.597"/>
    </inkml:context>
    <inkml:brush xml:id="br0">
      <inkml:brushProperty name="width" value="0.2" units="cm"/>
      <inkml:brushProperty name="height" value="0.2" units="cm"/>
      <inkml:brushProperty name="color" value="#E71224"/>
    </inkml:brush>
  </inkml:definitions>
  <inkml:trace contextRef="#ctx0" brushRef="#br0">10 28 6296 0 0,'-2'2'1916'0'0,"-5"5"-308"0"0,8-8-1494 0 0,-1 0 0 0 0,1 0 0 0 0,0-1 0 0 0,0 1 0 0 0,1 0 1 0 0,-1 0-1 0 0,0 0 0 0 0,0 0 0 0 0,0 0 0 0 0,1 1 0 0 0,-1-1 0 0 0,2-1 1 0 0,0 2-6 0 0,0 0 0 0 0,0 0 0 0 0,1 0 1 0 0,-1 0-1 0 0,0 1 0 0 0,0-1 0 0 0,0 1 0 0 0,-1 0 1 0 0,1-1-1 0 0,5 3 0 0 0,20 5 842 0 0,-8-8-563 0 0,1 0 1 0 0,-1-1 0 0 0,25-5-1 0 0,-20 2-9 0 0,30 0 0 0 0,-8 3 94 0 0,33 2 29 0 0,-42 0 739 0 0,63-5 0 0 0,-73-1-1824 0 0,-22 3 443 0 0,0 1 0 0 0,0 0-1 0 0,1 0 1 0 0,7 0 0 0 0,29 2-15 0 0,-18 0 636 0 0,0-1 0 0 0,0-1-1 0 0,33-5 1 0 0,-56 6-500 0 0,-1-1 0 0 0,0 1 0 0 0,1-1 0 0 0,-1 1 0 0 0,1 0 0 0 0,-1 0 0 0 0,0 0 0 0 0,1 0 0 0 0,-1 0 1 0 0,1 0-1 0 0,-1 0 0 0 0,0 1 0 0 0,1-1 0 0 0,-1 0 0 0 0,0 1 0 0 0,1-1 0 0 0,-1 1 0 0 0,0-1 0 0 0,1 1 0 0 0,0 1 0 0 0,-1-2-5 0 0,-1 0 0 0 0,0 0 0 0 0,0 0-1 0 0,0 0 1 0 0,0 1 0 0 0,0-1-1 0 0,1 0 1 0 0,-1 0 0 0 0,0 0 0 0 0,0 0-1 0 0,0 0 1 0 0,0 0 0 0 0,1 0-1 0 0,-1 0 1 0 0,0 0 0 0 0,0 0 0 0 0,0 0-1 0 0,0 0 1 0 0,0 0 0 0 0,1 0-1 0 0,-1 0 1 0 0,0 0 0 0 0,0 0 0 0 0,0 0-1 0 0,0 0 1 0 0,1 0 0 0 0,-1 0 0 0 0,0 0-1 0 0,0-1 1 0 0,0 1 0 0 0,0 0-1 0 0,0 0 1 0 0,1 0 0 0 0,-1 0 0 0 0,0 0-1 0 0,0 0 1 0 0,0 0 0 0 0,0-1-1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2.063"/>
    </inkml:context>
    <inkml:brush xml:id="br0">
      <inkml:brushProperty name="width" value="0.2" units="cm"/>
      <inkml:brushProperty name="height" value="0.2" units="cm"/>
      <inkml:brushProperty name="color" value="#E71224"/>
    </inkml:brush>
  </inkml:definitions>
  <inkml:trace contextRef="#ctx0" brushRef="#br0">0 45 9760 0 0,'93'-1'2372'0'0,"113"-14"1"0"0,-84 8-683 0 0,-82 7-1298 0 0,44-7-1 0 0,-67 5-21 0 0,0 1 0 0 0,32 2-1 0 0,-29 0-8 0 0,21-1 0 0 0,115-13-719 0 0,-149 13 522 0 0,1 0 0 0 0,-1 1 0 0 0,0 0 0 0 0,0 0 0 0 0,0 0 0 0 0,8 3 0 0 0,-7-1-389 0 0,1-1-1 0 0,0 0 0 0 0,16 1 1 0 0,-10-5-443 0 0,-13 2 556 0 0,0 0 0 0 0,0-1 0 0 0,-1 1 0 0 0,1 0 0 0 0,0 0 0 0 0,0 0-1 0 0,0 0 1 0 0,0 1 0 0 0,0-1 0 0 0,0 0 0 0 0,0 1 0 0 0,2 0-1 0 0,9 3-1201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2.504"/>
    </inkml:context>
    <inkml:brush xml:id="br0">
      <inkml:brushProperty name="width" value="0.2" units="cm"/>
      <inkml:brushProperty name="height" value="0.2" units="cm"/>
      <inkml:brushProperty name="color" value="#E71224"/>
    </inkml:brush>
  </inkml:definitions>
  <inkml:trace contextRef="#ctx0" brushRef="#br0">1 120 9520 0 0,'0'0'276'0'0,"1"2"2"0"0,-1-2-275 0 0,0 0-1 0 0,0 1 1 0 0,0-1-1 0 0,1 0 1 0 0,-1 1-1 0 0,0-1 1 0 0,0 0-1 0 0,1 1 1 0 0,-1-1-1 0 0,0 0 1 0 0,1 1-1 0 0,-1-1 1 0 0,0 0-1 0 0,1 0 1 0 0,-1 0-1 0 0,0 1 1 0 0,1-1-1 0 0,-1 0 1 0 0,0 0-1 0 0,1 0 1 0 0,-1 0-1 0 0,1 0 1 0 0,-1 1-1 0 0,0-1 1 0 0,1 0-1 0 0,-1 0 1 0 0,1 0-1 0 0,-1 0 1 0 0,0 0-1 0 0,1 0 1 0 0,-1 0-1 0 0,1-1 1 0 0,-1 1-1 0 0,0 0 1 0 0,1 0-1 0 0,-1 0 1 0 0,1 0-1 0 0,-1 0 1 0 0,0-1-1 0 0,1 1 1 0 0,-1 0-1 0 0,0 0 1 0 0,1-1-1 0 0,-1 1-2 0 0,3-1 72 0 0,-1 1 1 0 0,0 0 0 0 0,0 0 0 0 0,0 0-1 0 0,0 0 1 0 0,0 0 0 0 0,1 1-1 0 0,-1-1 1 0 0,0 1 0 0 0,0-1 0 0 0,3 2-1 0 0,11 2 716 0 0,12 0 564 0 0,-9-1-775 0 0,0-1-1 0 0,1-1 1 0 0,-1-1 0 0 0,37-3 0 0 0,-41 1-489 0 0,-1 1 0 0 0,1 1 0 0 0,14 1 0 0 0,26 0 177 0 0,-8-5 180 0 0,135-6 756 0 0,-153 9-973 0 0,0-1 0 0 0,44-9 0 0 0,-50 8 63 0 0,22-1 0 0 0,3 1 49 0 0,63-14-58 0 0,4-6-58 0 0,-96 21-181 0 0,-5 1-4 0 0,-1-1 0 0 0,24-7 0 0 0,-27 7-32 0 0,0 0-1 0 0,17-2 0 0 0,14-3 218 0 0,24-13 365 0 0,-49 15-741 0 0,-13 5 37 0 0,-1 1-4 0 0,-2-1 101 0 0,1 0-1 0 0,-1 0 1 0 0,0 0 0 0 0,0 0 0 0 0,1-1 0 0 0,-1 1 0 0 0,0 0 0 0 0,0 0 0 0 0,1 0 0 0 0,-1 0 0 0 0,0 0-1 0 0,0-1 1 0 0,1 1 0 0 0,-1 0 0 0 0,0 0 0 0 0,0 0 0 0 0,0-1 0 0 0,0 1 0 0 0,0 0 0 0 0,1 0 0 0 0,-1-1-1 0 0,0 1 1 0 0,0 0 0 0 0,0 0 0 0 0,0-1 0 0 0,0 1 0 0 0,0 0 0 0 0,0 0 0 0 0,0-1 0 0 0,0 1 0 0 0,0 0-1 0 0,0-1 1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3.715"/>
    </inkml:context>
    <inkml:brush xml:id="br0">
      <inkml:brushProperty name="width" value="0.2" units="cm"/>
      <inkml:brushProperty name="height" value="0.2" units="cm"/>
      <inkml:brushProperty name="color" value="#E71224"/>
    </inkml:brush>
  </inkml:definitions>
  <inkml:trace contextRef="#ctx0" brushRef="#br0">1 217 11432 0 0,'0'0'333'0'0,"3"0"0"0"0,42 2-217 0 0,-28-1 423 0 0,0 0-1 0 0,1-1 0 0 0,32-4 1 0 0,-22 0 439 0 0,38-1 0 0 0,19-1 469 0 0,12-4-771 0 0,-55 8-477 0 0,-30 2-143 0 0,0 0 1 0 0,13-3-1 0 0,82-26 344 0 0,-59 17-198 0 0,-1-2-1 0 0,48-21 0 0 0,-72 26 155 0 0,38-19 660 0 0,-55 27-837 0 0,-6 1-182 0 0,0 0 0 0 0,0 0 1 0 0,0 0-1 0 0,0 0 0 0 0,0 0 0 0 0,0 1 1 0 0,0-1-1 0 0,-1 0 0 0 0,1 0 0 0 0,0 0 0 0 0,0 0 1 0 0,0 0-1 0 0,0 0 0 0 0,0 0 0 0 0,0 1 0 0 0,0-1 1 0 0,0 0-1 0 0,0 0 0 0 0,0 0 0 0 0,0 0 1 0 0,0 0-1 0 0,0 0 0 0 0,0 0 0 0 0,0 0 0 0 0,0 1 1 0 0,0-1-1 0 0,0 0 0 0 0,0 0 0 0 0,0 0 1 0 0,0 0-1 0 0,1 0 0 0 0,-1 0 0 0 0,0 0 0 0 0,0 0 1 0 0,0 1-1 0 0,0-1 0 0 0,0 0 0 0 0,0 0 0 0 0,0 0 1 0 0,0 0-1 0 0,0 0 0 0 0,0 0 0 0 0,0 0 1 0 0,1 0-1 0 0,-1 0 0 0 0,0 0 0 0 0,0 0 0 0 0,0 0 1 0 0,0 0-1 0 0,0 0 0 0 0,0 0 0 0 0,0 0 1 0 0,1 0-1 0 0,-1 0 0 0 0,0 0 0 0 0,0 0 0 0 0,0 0 1 0 0,0 0-1 0 0,0 0 0 0 0,0 0 0 0 0,0 0 0 0 0,1 0 1 0 0,-1 0-1 0 0,0 0 0 0 0,0 0 0 0 0,0 0 1 0 0,0 0-1 0 0,0 0 0 0 0,0 0 0 0 0,-11 9 117 0 0,-19 7 60 0 0,19-12-174 0 0,0 0 0 0 0,0-1 0 0 0,-13 2 0 0 0,12-3 0 0 0,0 1 0 0 0,-18 6 0 0 0,20-5-15 0 0,0-1 0 0 0,0-1 0 0 0,-17 3 0 0 0,15-3-128 0 0,-24 7 0 0 0,15-2-24 0 0,3 0 96 0 0,0-1 1 0 0,-1-1 0 0 0,1-1-1 0 0,-1 0 1 0 0,-28 1-1 0 0,-90 1 45 0 0,78 0-38 0 0,59-6 62 0 0,0 0 0 0 0,0 0 0 0 0,-1 0 0 0 0,1 0 1 0 0,0 0-1 0 0,0 0 0 0 0,0 0 0 0 0,0 0 0 0 0,0 0 0 0 0,0 0 1 0 0,-1 0-1 0 0,1 0 0 0 0,0 0 0 0 0,0 0 0 0 0,0 0 0 0 0,0 0 1 0 0,0 0-1 0 0,-1 0 0 0 0,1 0 0 0 0,0 0 0 0 0,0 0 0 0 0,0 0 1 0 0,0 0-1 0 0,0-1 0 0 0,0 1 0 0 0,0 0 0 0 0,-1 0 0 0 0,1 0 1 0 0,0 0-1 0 0,0 0 0 0 0,0 0 0 0 0,0 0 0 0 0,0 0 0 0 0,0 0 1 0 0,0-1-1 0 0,0 1 0 0 0,0 0 0 0 0,0 0 0 0 0,0 0 0 0 0,0 0 1 0 0,0 0-1 0 0,-1 0 0 0 0,1-1 0 0 0,0 1 0 0 0,0 0 0 0 0,0 0 1 0 0,0 0-1 0 0,0 0 0 0 0,0 0 0 0 0,0 0 0 0 0,0-1 0 0 0,0 1 1 0 0,1 0-1 0 0,-1 0 0 0 0,0 0 0 0 0,0 0 0 0 0,4-5-27 0 0,-4 4 11 0 0,2 0 6 0 0,-1 1 0 0 0,1-1 0 0 0,0 0 0 0 0,0 1-1 0 0,0 0 1 0 0,0-1 0 0 0,0 1 0 0 0,0 0 0 0 0,0 0 0 0 0,3 0 0 0 0,-2 0-2 0 0,0 0 0 0 0,0 0 0 0 0,0-1-1 0 0,0 1 1 0 0,0-1 0 0 0,3 0 0 0 0,5-4-59 0 0,-4 2-2 0 0,0 1 1 0 0,1-1-1 0 0,-1 1 0 0 0,10-1 0 0 0,124-26-443 0 0,-57 10 525 0 0,-65 16 40 0 0,-1 1-1 0 0,23 1 1 0 0,-24 1-24 0 0,-1-1 1 0 0,1 0-1 0 0,25-6 1 0 0,-27 3-41 0 0,1 2 1 0 0,0 0 0 0 0,31 0 817 0 0,-49 2-427 0 0,-201 9 914 0 0,-38-9-944 0 0,142 10-2168 0 0,115-9 1576 0 0,-13-1 203 0 0,0 0-1 0 0,0 1 1 0 0,1-1 0 0 0,-1 0 0 0 0,0-1-1 0 0,1 1 1 0 0,-1 0 0 0 0,4-2-1 0 0,2-1-42 0 0,1 0 14 0 0,0 0 1 0 0,0 0-1 0 0,0 1 0 0 0,1 1 1 0 0,-1 0-1 0 0,14 0 0 0 0,18 4 165 0 0,0-2 0 0 0,1-2 0 0 0,59-9 0 0 0,-93 9-134 0 0,0-1 0 0 0,0 1 0 0 0,-1 0 0 0 0,1 1 0 0 0,0 0 0 0 0,0 1 0 0 0,0-1 0 0 0,10 3-1 0 0,-15-1 310 0 0,-6 0-125 0 0,-12 1-71 0 0,-25 1 339 0 0,16-3 293 0 0,-34 7 1 0 0,13-2-667 0 0,32-4-36 0 0,1-2-1 0 0,0 1 1 0 0,-23-4 0 0 0,26 3 133 0 0,0 0 0 0 0,0 0 0 0 0,-13 2 0 0 0,-9 1-95 0 0,30-3-70 0 0,-1 0 0 0 0,1 0 0 0 0,0 1 0 0 0,0-1-1 0 0,0 0 1 0 0,-1 0 0 0 0,1 0 0 0 0,0 0 0 0 0,0 0 0 0 0,-1 0-1 0 0,1 0 1 0 0,0 0 0 0 0,0 0 0 0 0,0 0 0 0 0,-1 0-1 0 0,1 0 1 0 0,0 0 0 0 0,0 0 0 0 0,-1 0 0 0 0,1 0 0 0 0,0 0-1 0 0,0 0 1 0 0,0-1 0 0 0,-1 1 0 0 0,1 0 0 0 0,0 0-1 0 0,0 0 1 0 0,0 0 0 0 0,-1 0 0 0 0,1 0 0 0 0,0-1 0 0 0,0 1-1 0 0,0 0 1 0 0,0 0 0 0 0,-1 0 0 0 0,1-1 0 0 0,9-3-358 0 0,20-5 110 0 0,-28 9 256 0 0,16-3-252 0 0,23-3-1 0 0,3 0 64 0 0,126-18 47 0 0,-160 23 173 0 0,-1 1-1 0 0,1 0 0 0 0,14 2 0 0 0,-16-1 3 0 0,1-1 0 0 0,-1 0 1 0 0,0 1-1 0 0,0-2 0 0 0,0 1 0 0 0,8-3 1 0 0,-14 3 2 0 0,-1 0 0 0 0,1 0 0 0 0,0 0 0 0 0,0 0 0 0 0,-1-1 0 0 0,1 1 1 0 0,0 0-1 0 0,0 0 0 0 0,-1-1 0 0 0,1 1 0 0 0,0-1 0 0 0,-1 1 0 0 0,1 0 0 0 0,1-2 0 0 0,-2 2 9 0 0,-1 0 0 0 0,1-1 0 0 0,0 1 0 0 0,0 0 0 0 0,0 0 0 0 0,0-1 0 0 0,-1 1-1 0 0,1 0 1 0 0,0 0 0 0 0,0 0 0 0 0,0-1 0 0 0,-1 1 0 0 0,1 0 0 0 0,0 0 0 0 0,0 0-1 0 0,0 0 1 0 0,-1 0 0 0 0,1 0 0 0 0,0-1 0 0 0,-1 1 0 0 0,1 0 0 0 0,0 0 0 0 0,0 0 0 0 0,-1 0-1 0 0,1 0 1 0 0,-1 0 0 0 0,-27-4 702 0 0,8 4-531 0 0,0 0 1 0 0,0 2-1 0 0,-28 5 1 0 0,24-3-11 0 0,-42 1 0 0 0,-2-1 98 0 0,48-2-270 0 0,0-1 0 0 0,0 0 0 0 0,-32-4 0 0 0,41-1-39 0 0,9 3-128 0 0,14 2-575 0 0,-4 0 628 0 0,0 0 0 0 0,-1 0 0 0 0,1-1 1 0 0,0 0-1 0 0,-1-1 0 0 0,1 1 0 0 0,-1-2 1 0 0,1 1-1 0 0,-1-1 0 0 0,15-5 0 0 0,-8 3-172 0 0,1 1-1 0 0,0 0 0 0 0,25 0 0 0 0,13-3-122 0 0,-23 2 213 0 0,-12 1-66 0 0,23-5 0 0 0,-36 6 189 0 0,-4 1 52 0 0,0 1 0 0 0,1-1 1 0 0,-1 1-1 0 0,0-1 0 0 0,0 1 1 0 0,0-1-1 0 0,1 1 0 0 0,-1 0 0 0 0,0 0 1 0 0,0 0-1 0 0,1 0 0 0 0,-1 0 0 0 0,0 0 1 0 0,0 0-1 0 0,1 0 0 0 0,-1 0 0 0 0,0 1 1 0 0,0-1-1 0 0,1 0 0 0 0,-1 1 0 0 0,0-1 1 0 0,0 1-1 0 0,0 0 0 0 0,4 1 472 0 0,-9-1-153 0 0,-21 5 100 0 0,13-2-240 0 0,1-1 0 0 0,-16 1 0 0 0,1-1-86 0 0,0 1 0 0 0,-42 12 0 0 0,52-12-35 0 0,1-2 1 0 0,-25 2-1 0 0,1-1 109 0 0,-18 4 56 0 0,-63 1 0 0 0,126-19-580 0 0,-4 10 318 0 0,0-1-1 0 0,-1 1 0 0 0,1-1 1 0 0,0 1-1 0 0,0 0 0 0 0,0 0 1 0 0,-1 0-1 0 0,1 0 0 0 0,0 0 1 0 0,1 0-1 0 0,1 0 0 0 0,29-6-391 0 0,-13 3 307 0 0,38-11-74 0 0,87-17-333 0 0,-139 31 173 0 0,-15 2 307 0 0,-23 3 188 0 0,3 2 53 0 0,-40 8-4982 0 0,32-9-731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5.512"/>
    </inkml:context>
    <inkml:brush xml:id="br0">
      <inkml:brushProperty name="width" value="0.2" units="cm"/>
      <inkml:brushProperty name="height" value="0.2" units="cm"/>
      <inkml:brushProperty name="color" value="#E71224"/>
    </inkml:brush>
  </inkml:definitions>
  <inkml:trace contextRef="#ctx0" brushRef="#br0">477 138 14280 0 0,'6'9'6110'0'0,"-9"-8"-5742"0"0,-4 2-243 0 0,0-1-20 0 0,0 0-1 0 0,0 0 1 0 0,0 0 0 0 0,0-1 0 0 0,-10 1-1 0 0,1-1 118 0 0,0 1 0 0 0,0 1-1 0 0,1 0 1 0 0,-1 1 0 0 0,1 1 0 0 0,-16 6-1 0 0,25-9-230 0 0,-1 0 0 0 0,0-1-1 0 0,1 0 1 0 0,-1 0 0 0 0,0 0-1 0 0,1-1 1 0 0,-1 0 0 0 0,0-1-1 0 0,0 1 1 0 0,1-1 0 0 0,-11-3-1 0 0,-5 1-62 0 0,14-3 60 0 0,21-1-145 0 0,21-7 50 0 0,-23 9 88 0 0,0 1 0 0 0,0 0-1 0 0,12-3 1 0 0,1 2 208 0 0,0-2-1 0 0,0-1 1 0 0,24-11 0 0 0,-36 15-361 0 0,0 0 0 0 0,0 0 0 0 0,14-1 0 0 0,11-4 18 0 0,14 0 154 0 0,-41 6 24 0 0,-9 3 352 0 0,-17 4 176 0 0,5 0-318 0 0,-43 4 509 0 0,24-4-677 0 0,0 1 1 0 0,-43 13-1 0 0,47-11-32 0 0,0-1-1 0 0,0-1 1 0 0,-1-1-1 0 0,-27 0 1 0 0,3 0-18 0 0,25-3-16 0 0,21-1 0 0 0,-1 0 0 0 0,0 0 0 0 0,0 1 0 0 0,0 0 0 0 0,0 0 0 0 0,1 0 0 0 0,-7 3 0 0 0,9-2-2 0 0,-1 0 9 0 0,-11-1-76 0 0,43-10-123 0 0,-10 8 144 0 0,-1-1 0 0 0,1-1 0 0 0,-1 0 0 0 0,22-8 0 0 0,-23 4-73 0 0,-1 2 0 0 0,1 0-1 0 0,0 1 1 0 0,0 0 0 0 0,0 2-1 0 0,23-2 1 0 0,-17 1-92 0 0,-1 0 0 0 0,25-8 0 0 0,-22 5 1 0 0,26-3 0 0 0,-6 0-38 0 0,-21 3 84 0 0,-1 5-7 0 0,-21 1 329 0 0,-2 0-137 0 0,0 0 0 0 0,0 0 0 0 0,0 0-1 0 0,0 0 1 0 0,0 0 0 0 0,-1 0 0 0 0,1 0 0 0 0,0 0 0 0 0,0 0 0 0 0,0 0 0 0 0,0 1-1 0 0,-2 0 1 0 0,2-1 15 0 0,-21 5 179 0 0,5 0-9 0 0,1-1-1 0 0,-23 1 1 0 0,14-2-32 0 0,0 1 0 0 0,-30 10 0 0 0,-27 3 202 0 0,43-9-326 0 0,0 1-1 0 0,-55 21 1 0 0,62-19-28 0 0,23-9-356 0 0,1-1 0 0 0,-1 0 0 0 0,1 0 0 0 0,-16 0 0 0 0,32-2 222 0 0,0-1-1 0 0,0 1 1 0 0,-1-1-1 0 0,1-1 1 0 0,-1 1-1 0 0,0-1 1 0 0,9-5-1 0 0,13-5-165 0 0,152-50 212 0 0,-166 60 36 0 0,-1 0 0 0 0,20-1 0 0 0,-17 3-30 0 0,29-7 0 0 0,13-10-130 0 0,-39 10 65 0 0,1 2-1 0 0,0 1 0 0 0,0 0 0 0 0,44-3 0 0 0,-58 9 53 0 0,-9 2 63 0 0,-5 1 59 0 0,7-4-45 0 0,-11 3 253 0 0,0-1 0 0 0,-14 2 0 0 0,-17 5 289 0 0,6 2-180 0 0,-76 20 656 0 0,-136 24-800 0 0,220-45-2272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4:59.910"/>
    </inkml:context>
    <inkml:brush xml:id="br0">
      <inkml:brushProperty name="width" value="0.05" units="cm"/>
      <inkml:brushProperty name="height" value="0.05" units="cm"/>
      <inkml:brushProperty name="color" value="#E71224"/>
    </inkml:brush>
  </inkml:definitions>
  <inkml:trace contextRef="#ctx0" brushRef="#br0">7 3077 9560 0 0,'-6'-29'9638'0'0,"6"27"-9442"0"0,0-33-147 0 0,0 33 93 0 0,1 0 32 0 0,0 0-110 0 0,1 0-1 0 0,-1-1 0 0 0,0 1 0 0 0,0-1 1 0 0,0 1-1 0 0,0-1 0 0 0,0 0 0 0 0,0-3 1 0 0,-1 4 382 0 0,1 1-168 0 0,16-36 1978 0 0,-8 20-2046 0 0,-8 10-208 0 0,-1 5-1 0 0,0 0 1 0 0,0 1-1 0 0,0-1 1 0 0,1 1 0 0 0,-1-1-1 0 0,1 0 1 0 0,-1 1-1 0 0,1-1 1 0 0,0 1-1 0 0,-1-1 1 0 0,1 1 0 0 0,0 0-1 0 0,0-1 1 0 0,0 1-1 0 0,2-2 1 0 0,3-6 200 0 0,-1 1 0 0 0,6-14-1 0 0,-7 13-103 0 0,1-1-1 0 0,9-11 0 0 0,-13 18-69 0 0,0 1 0 0 0,0 0-1 0 0,0 0 1 0 0,-1 0-1 0 0,1-1 1 0 0,0 1 0 0 0,-1 0-1 0 0,0-1 1 0 0,1 1 0 0 0,-1-4-1 0 0,3-13 339 0 0,-1 11-195 0 0,-2 6-167 0 0,0 1 1 0 0,1-1-1 0 0,-1 1 1 0 0,0-1-1 0 0,1 1 0 0 0,-1-1 1 0 0,1 1-1 0 0,0-1 1 0 0,0 1-1 0 0,-1 0 1 0 0,1-1-1 0 0,0 1 1 0 0,0 0-1 0 0,0 0 0 0 0,0-1 1 0 0,0 1-1 0 0,0 0 1 0 0,1 0-1 0 0,-1 0 1 0 0,0 0-1 0 0,1 1 0 0 0,-1-1 1 0 0,0 0-1 0 0,1 0 1 0 0,2 0-1 0 0,-1-1-4 0 0,0 1 0 0 0,0-1-1 0 0,-1-1 1 0 0,1 1 0 0 0,0 0 0 0 0,-1-1-1 0 0,1 1 1 0 0,-1-1 0 0 0,0 1 0 0 0,3-5-1 0 0,7-8 107 0 0,-9 12-97 0 0,-1 0 1 0 0,0 0-1 0 0,0-1 0 0 0,0 1 1 0 0,-1 0-1 0 0,1-1 1 0 0,1-3-1 0 0,-2 3-9 0 0,0 0-1 0 0,1 0 1 0 0,0 1 0 0 0,0-1 0 0 0,0 0-1 0 0,5-6 1 0 0,3 1-84 0 0,-1 0 0 0 0,1 0 0 0 0,22-14 0 0 0,-24 16 84 0 0,0 1 0 0 0,11-12 0 0 0,-11 10 0 0 0,-1 1 0 0 0,13-9 0 0 0,-11 10 56 0 0,0-1 0 0 0,-1 0 0 0 0,0 0 0 0 0,-1 0 0 0 0,13-17 0 0 0,-18 22-62 0 0,0 0 0 0 0,-1 0 1 0 0,1 1-1 0 0,0-1 0 0 0,0 1 0 0 0,0-1 0 0 0,0 1 0 0 0,0 0 0 0 0,0 0 0 0 0,4-1 0 0 0,-3 1 4 0 0,-1 0 1 0 0,0 0-1 0 0,0 0 0 0 0,0-1 0 0 0,0 1 0 0 0,0 0 0 0 0,3-4 0 0 0,6-5 2 0 0,1 0 0 0 0,0 1 0 0 0,13-8 0 0 0,-20 14 0 0 0,2-2 0 0 0,0 1 0 0 0,-1-1 0 0 0,1 0 0 0 0,-1 0 0 0 0,1 0 0 0 0,8-11 0 0 0,-10 10 0 0 0,1 0 0 0 0,13-10 0 0 0,-14 11 0 0 0,1 1 0 0 0,0-2 0 0 0,8-9 0 0 0,-8 6 0 0 0,-6 7 0 0 0,1 0 0 0 0,0 0 0 0 0,0 1 0 0 0,0-1 0 0 0,1 0 0 0 0,-1 1 0 0 0,0-1 0 0 0,0 1 0 0 0,1 0 0 0 0,-1-1 0 0 0,1 1 0 0 0,-1 0 0 0 0,1 0 0 0 0,0 0 0 0 0,-1 0 0 0 0,1 0 0 0 0,0 0 0 0 0,0 0 0 0 0,2 0 0 0 0,11-3 0 0 0,-13 3 0 0 0,1 0 0 0 0,0 1 0 0 0,0-1 0 0 0,0 0 0 0 0,0 1 0 0 0,0 0 0 0 0,0-1 0 0 0,0 1 0 0 0,0 1 0 0 0,5-1 0 0 0,-5 1 5 0 0,0 0 0 0 0,0-1-1 0 0,0 0 1 0 0,1 0 0 0 0,-1 0 0 0 0,0 0-1 0 0,0 0 1 0 0,0-1 0 0 0,0 1-1 0 0,5-2 1 0 0,30-15 74 0 0,-21 9-66 0 0,10-7-13 0 0,-23 12 0 0 0,0 0 0 0 0,1 0 0 0 0,0 1 0 0 0,-1 0 0 0 0,1 0 0 0 0,0 0 0 0 0,0 0 0 0 0,7-1 0 0 0,-3 1 32 0 0,1 0 0 0 0,-1 0 0 0 0,0-1 0 0 0,0 0 0 0 0,0-1 0 0 0,-1 0 0 0 0,1-1 0 0 0,13-8-1 0 0,7-4 40 0 0,32-16 11 0 0,-57 31-82 0 0,0 0 0 0 0,0 0 0 0 0,0 0 0 0 0,0 1 0 0 0,9-3 0 0 0,13-5 0 0 0,-12 1 5 0 0,-9 5 0 0 0,-1 0-1 0 0,1 0 1 0 0,0 1-1 0 0,0-1 1 0 0,0 1-1 0 0,0 0 1 0 0,0 1-1 0 0,0-1 1 0 0,1 1 0 0 0,-1 0-1 0 0,0 0 1 0 0,10 1-1 0 0,-4 1 12 0 0,0 0 0 0 0,0-1-1 0 0,0 0 1 0 0,0-1 0 0 0,0 0-1 0 0,0-1 1 0 0,11-3 0 0 0,102-19-153 0 0,-44 9 39 0 0,-32 2 850 0 0,-31 8-337 0 0,30-6-1 0 0,-37 9-414 0 0,0 0 0 0 0,-1-1 0 0 0,14-6 0 0 0,-16 6 0 0 0,1 0 0 0 0,-1 0 0 0 0,1 1 0 0 0,0-1 0 0 0,0 2 0 0 0,13-2 0 0 0,15 1 0 0 0,-29 1 0 0 0,0 0 0 0 0,0 1 0 0 0,1-1 0 0 0,-1 2 0 0 0,0-1 0 0 0,0 1 0 0 0,8 2 0 0 0,-7-1 0 0 0,1-1 0 0 0,-1 1 0 0 0,1-2 0 0 0,-1 1 0 0 0,1-1 0 0 0,10-1 0 0 0,9 0 0 0 0,-23 0 0 0 0,1 1 0 0 0,-1-1 0 0 0,0 0 0 0 0,0-1 0 0 0,0 1 0 0 0,0-1 0 0 0,7-3 0 0 0,0 0 0 0 0,-10 4 2 0 0,-1 1 0 0 0,0 0 0 0 0,0-1 0 0 0,1 1-1 0 0,-1 0 1 0 0,0 0 0 0 0,1 0 0 0 0,-1 0 0 0 0,0 0 0 0 0,1 0-1 0 0,-1 0 1 0 0,0 0 0 0 0,1 0 0 0 0,-1 1 0 0 0,0-1 0 0 0,1 0 0 0 0,1 2-1 0 0,-2-1 1 0 0,1-1 0 0 0,-1 1 0 0 0,0-1 0 0 0,1 0 0 0 0,-1 1 0 0 0,1-1 0 0 0,-1 0 0 0 0,1 0 0 0 0,-1 0 0 0 0,0 0 0 0 0,1 0-1 0 0,-1 0 1 0 0,1 0 0 0 0,-1 0 0 0 0,3-1 0 0 0,15-6-2 0 0,-16 5 0 0 0,2 0 0 0 0,-1 0 0 0 0,0 1 0 0 0,0 0 0 0 0,0 0 0 0 0,1 0 0 0 0,7-1 0 0 0,61 2 76 0 0,-69 0-66 0 0,1 0 0 0 0,-1-1 0 0 0,0 0 0 0 0,0 0-1 0 0,0 0 1 0 0,0-1 0 0 0,5-1 0 0 0,-6 1-2 0 0,1 0 1 0 0,0 1-1 0 0,0 0 1 0 0,0 0-1 0 0,-1 0 1 0 0,1 0-1 0 0,0 0 1 0 0,0 1-1 0 0,0 0 1 0 0,6 0-1 0 0,18 6 83 0 0,-25-4-81 0 0,1-1 1 0 0,0 0-1 0 0,0 0 0 0 0,0 0 0 0 0,0-1 1 0 0,0 1-1 0 0,0-1 0 0 0,0 0 0 0 0,0 0 1 0 0,0-1-1 0 0,0 1 0 0 0,0-1 1 0 0,6-1-1 0 0,4-5 31 0 0,0 2 0 0 0,0-1-1 0 0,1 2 1 0 0,0 0 0 0 0,24-3 0 0 0,-19 3 4 0 0,0 0-1 0 0,33-13 0 0 0,-45 15-42 0 0,-1 1 0 0 0,1-1 0 0 0,-1 1 0 0 0,1 1 0 0 0,7 0 0 0 0,26-4 50 0 0,-31 3-50 0 0,0 0 0 0 0,1 0 0 0 0,-1 1 0 0 0,0 0-1 0 0,16 3 1 0 0,-20-3 6 0 0,1 0 0 0 0,-1 0 0 0 0,0-1 0 0 0,8 0 0 0 0,13-2 16 0 0,-13 3 8 0 0,1 0-1 0 0,-1-1 1 0 0,0-1-1 0 0,22-5 0 0 0,-27 5-8 0 0,1 0 0 0 0,-1 0 0 0 0,0 1 0 0 0,0 0 0 0 0,1 0 0 0 0,13 2-1 0 0,-19 0-13 0 0,-1-1 0 0 0,1 1 0 0 0,-1 1 0 0 0,1-1 0 0 0,-1 0 0 0 0,6 4-1 0 0,-6-4-7 0 0,0 1-1 0 0,0-1 1 0 0,0 1 0 0 0,0-1-1 0 0,0 0 1 0 0,0 0-1 0 0,0-1 1 0 0,7 2-1 0 0,26-7 0 0 0,-4 0 0 0 0,9-1 0 0 0,-25 3 0 0 0,25-1 0 0 0,-16 4 21 0 0,1 1 1 0 0,45 7-1 0 0,-60-6-16 0 0,1-1-1 0 0,0-1 1 0 0,-1 0-1 0 0,1 0 1 0 0,16-4-1 0 0,22 0 22 0 0,80 0 177 0 0,-108 5-184 0 0,20-1 26 0 0,-10 1-45 0 0,-3 0 0 0 0,-21-1 8 0 0,0 0-1 0 0,1 0 1 0 0,-1 1-1 0 0,0 0 1 0 0,14 4 0 0 0,-13-3-1 0 0,-1-2-5 0 0,1 1-1 0 0,-1-1 0 0 0,1-1 0 0 0,-1 0 0 0 0,0 0 0 0 0,1-1 0 0 0,-1 0 0 0 0,12-4 0 0 0,-5 1 0 0 0,10-1 11 0 0,-15 2 11 0 0,1 1 0 0 0,0 1 1 0 0,0 0-1 0 0,22-2 0 0 0,73 1-23 0 0,-63 1-1 0 0,-30 0 16 0 0,1 1 1 0 0,0 1-1 0 0,-1 1 0 0 0,21 2 0 0 0,-12 1 23 0 0,1-2 0 0 0,0-1 0 0 0,35-2 0 0 0,-8-1 87 0 0,-36 2-105 0 0,10 1-149 0 0,44-6 1 0 0,-63 4 178 0 0,0 1-1 0 0,0 0 1 0 0,1 0 0 0 0,-1 1 0 0 0,0 0 0 0 0,0-1 0 0 0,8 4-1 0 0,-10-4-42 0 0,0 1 0 0 0,0-1-1 0 0,1 0 1 0 0,-1 1-1 0 0,0-2 1 0 0,0 1 0 0 0,0 0-1 0 0,6-2 1 0 0,12 0-156 0 0,-19 2 135 0 0,6 0-18 0 0,0 0 0 0 0,0 0 0 0 0,0-1 0 0 0,0 0 0 0 0,12-4-1 0 0,-9 3 167 0 0,0 0 0 0 0,22-1 0 0 0,-22 2-174 0 0,0 0 1 0 0,0 0 0 0 0,14-4-1 0 0,-4-2 5 0 0,0 1 0 0 0,0 1 0 0 0,0 1 0 0 0,0 0 0 0 0,30 1 0 0 0,105-7 1741 0 0,-128 9-2034 0 0,31-6-1 0 0,-31 3 660 0 0,32 0-1 0 0,-48 3-449 0 0,1 0-1 0 0,-1-1 0 0 0,0-1 0 0 0,15-4 0 0 0,-15 3 205 0 0,1 1-1 0 0,-1 1 0 0 0,1-1 1 0 0,16 1-1 0 0,-20 1-30 0 0,1 0 1 0 0,-1-1-1 0 0,17-5 1 0 0,8-1-17 0 0,-25 6-38 0 0,1-1 0 0 0,-1 0 0 0 0,1-1 0 0 0,-1 0 0 0 0,12-7 0 0 0,-9 5 0 0 0,24-10 0 0 0,-30 14 0 0 0,1 1 0 0 0,0 0 0 0 0,8-1 0 0 0,16-2 0 0 0,38-10 0 0 0,-34 4-25 0 0,-16 5-43 0 0,-1 0 0 0 0,0-2 0 0 0,33-15 0 0 0,-43 18 24 0 0,1 0 0 0 0,-1 1 0 0 0,1 1 0 0 0,0-1 0 0 0,18-1 0 0 0,-15 2 12 0 0,0-1 0 0 0,1 1 1 0 0,12-6-1 0 0,9-3 30 0 0,-25 9 4 0 0,-1-1 1 0 0,1 0 0 0 0,-1 0-1 0 0,16-9 1 0 0,-19 8 16 0 0,1 1 1 0 0,0-1 0 0 0,0 1-1 0 0,0 1 1 0 0,0-1 0 0 0,0 1-1 0 0,13-3 1 0 0,-17 4-15 0 0,0 1-1 0 0,0-1 0 0 0,0 0 1 0 0,0 1-1 0 0,0-1 1 0 0,0 0-1 0 0,0 0 1 0 0,0 0-1 0 0,0 0 1 0 0,-1-1-1 0 0,1 1 1 0 0,2-2-1 0 0,-2 1-1 0 0,0 0 0 0 0,0 0 1 0 0,1 1-1 0 0,-1-1 0 0 0,1 1 0 0 0,2-2 0 0 0,50-16-3 0 0,-27 10 0 0 0,-1-1 0 0 0,33-17 0 0 0,28-12 0 0 0,-72 32 0 0 0,-14 6 0 0 0,1 0 0 0 0,-1 0 0 0 0,1 0 0 0 0,-1 0 0 0 0,1-1 0 0 0,-1 1 0 0 0,3-3 0 0 0,63-47 64 0 0,-50 36-64 0 0,-6 5 0 0 0,1 0 0 0 0,14-18 0 0 0,-16 16 0 0 0,0 0 0 0 0,13-10 0 0 0,15-15 0 0 0,-15 18 0 0 0,-20 16 0 0 0,1 0 0 0 0,-1 0 0 0 0,0-1 0 0 0,0 1 0 0 0,0-1 0 0 0,5-6 0 0 0,-5 4 0 0 0,0 0 0 0 0,0 0 0 0 0,8-8 0 0 0,-11 13 0 0 0,1-1 0 0 0,0 1 0 0 0,-1-1 0 0 0,1 1 0 0 0,0 0 0 0 0,-1-1 0 0 0,1 1 0 0 0,0 0 0 0 0,0 0 0 0 0,0 1 0 0 0,0-1 0 0 0,0 0 0 0 0,0 0 0 0 0,0 1 0 0 0,4-1 0 0 0,-5 1 0 0 0,-1 0 0 0 0,1 0 0 0 0,0 0 0 0 0,0 0 0 0 0,0 0 0 0 0,0-1 0 0 0,0 1 0 0 0,0 0 0 0 0,0 0 0 0 0,-1-1 0 0 0,1 1 0 0 0,0-1 0 0 0,0 1 0 0 0,0-1 0 0 0,-1 1 0 0 0,1-1 0 0 0,0 1 0 0 0,-1-1 0 0 0,1 0 0 0 0,0 1 0 0 0,0-2 0 0 0,0 1 0 0 0,0-1 0 0 0,0 1 0 0 0,0 0 0 0 0,1 0 0 0 0,-1 0 0 0 0,0 0 0 0 0,1 0 0 0 0,1-1 0 0 0,0 0 0 0 0,0 1 0 0 0,0-1 0 0 0,0 0 0 0 0,-1 0 0 0 0,1-1 0 0 0,-1 1 0 0 0,1-1 0 0 0,-1 1 0 0 0,0-1 0 0 0,0 0 0 0 0,1-3 0 0 0,19-37 0 0 0,-9 17 0 0 0,-13 25 0 0 0,1 0 0 0 0,-1 0 0 0 0,1 1 0 0 0,-1-1 0 0 0,1 1 0 0 0,-1-1 0 0 0,1 0 0 0 0,-1 1 0 0 0,1-1 0 0 0,-1 1 0 0 0,1-1 0 0 0,0 1 0 0 0,-1-1 0 0 0,1 1 0 0 0,0 0 0 0 0,0-1 0 0 0,-1 1 0 0 0,1 0 0 0 0,0-1 0 0 0,0 1 0 0 0,-1 0 0 0 0,1 0 0 0 0,0 0 0 0 0,0 0 0 0 0,0 0 0 0 0,-1 0 0 0 0,1 0 0 0 0,0 0 0 0 0,0 0 0 0 0,0 0 0 0 0,-1 0 0 0 0,2 1 0 0 0,0-1 0 0 0,-1 0 0 0 0,0 1 0 0 0,0-1 0 0 0,1 0 0 0 0,-1 0 0 0 0,0 0 0 0 0,0 0 0 0 0,1 0 0 0 0,-1 0 0 0 0,0-1 0 0 0,0 1 0 0 0,1 0 0 0 0,-1-1 0 0 0,0 1 0 0 0,0-1 0 0 0,2 0 0 0 0,0-1 0 0 0,-1 0 0 0 0,0-1-1 0 0,0 1 1 0 0,0 0 0 0 0,0-1 0 0 0,0 1-1 0 0,0-1 1 0 0,-1 1 0 0 0,3-4-1 0 0,9-27 9 0 0,-11 27-2 0 0,32-108 111 0 0,-18 51-117 0 0,0 18 0 0 0,-10 34 0 0 0,-1 13 0 0 0,-3-4 0 0 0,-1-1 0 0 0,0 1 0 0 0,0 0 0 0 0,0 0 0 0 0,0-1 0 0 0,0 1 0 0 0,-1 0 0 0 0,1-1 0 0 0,0-3 0 0 0,1-1 0 0 0,4-24 0 0 0,-4 23 0 0 0,0 0 0 0 0,1 0 0 0 0,6-12 0 0 0,-8 18 4 0 0,-1 0 0 0 0,1 0 0 0 0,-1 1-1 0 0,1-1 1 0 0,-1 0 0 0 0,0 0 0 0 0,0 0 0 0 0,0 0-1 0 0,0-3 1 0 0,1-12 22 0 0,0 13-26 0 0,0 1-1 0 0,-1 0 1 0 0,0-1-1 0 0,0 1 1 0 0,0-1-1 0 0,0 1 1 0 0,0-1-1 0 0,-1 1 1 0 0,-1-5-1 0 0,-1-17 66 0 0,2 18-48 0 0,0 0-1 0 0,0 1 1 0 0,0 0-1 0 0,-4-9 1 0 0,3 9-4 0 0,1-1 0 0 0,-1 1 0 0 0,1-1 0 0 0,-1-8 0 0 0,2 11-13 0 0,-1 0 0 0 0,0 0 0 0 0,1 1 0 0 0,-1-1 0 0 0,-1 0 0 0 0,1 0 0 0 0,-3-3 0 0 0,3 4 0 0 0,-5-5 11 0 0,-5 4 32 0 0,10 3-43 0 0,-1 1 1 0 0,1 0-1 0 0,-1-1 1 0 0,1 0 0 0 0,-1 1-1 0 0,1-1 1 0 0,-1 0-1 0 0,1 0 1 0 0,0 1-1 0 0,-1-1 1 0 0,1 0-1 0 0,0 0 1 0 0,0-1-1 0 0,0 1 1 0 0,0 0-1 0 0,0 0 1 0 0,0-1 0 0 0,-1 0-1 0 0,-6-30 0 0 0,7 24 0 0 0,0 1 0 0 0,-1 0 0 0 0,0 0 0 0 0,0 0 0 0 0,-5-9 0 0 0,7 15 1 0 0,-1 1 1 0 0,1-1-1 0 0,0 1 0 0 0,-1-1 1 0 0,1 1-1 0 0,-1 0 0 0 0,1-1 1 0 0,-1 1-1 0 0,1-1 0 0 0,-1 1 1 0 0,1 0-1 0 0,-1 0 0 0 0,0-1 1 0 0,1 1-1 0 0,-1 0 0 0 0,1 0 1 0 0,-1 0-1 0 0,0-1 0 0 0,1 1 1 0 0,-1 0-1 0 0,1 0 0 0 0,-1 0 1 0 0,0 0-1 0 0,0 0 0 0 0,0 0 1 0 0,1 1-1 0 0,-1-1 1 0 0,0 0-1 0 0,1-1 1 0 0,-1 1-1 0 0,0 0 1 0 0,1 0-1 0 0,-1 0 1 0 0,0 0-1 0 0,1 0 0 0 0,-1-1 1 0 0,0 1-1 0 0,1 0 1 0 0,-1-1-1 0 0,1 1 1 0 0,-1 0-1 0 0,1-1 1 0 0,-1 1-1 0 0,1-1 1 0 0,-2 0-1 0 0,-15-27-1 0 0,11 23-50 0 0,0 1-1 0 0,0 1 1 0 0,0-1 0 0 0,0 1 0 0 0,-1 0-1 0 0,-8-3 1 0 0,-5-2-207 0 0,4-2-510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36.268"/>
    </inkml:context>
    <inkml:brush xml:id="br0">
      <inkml:brushProperty name="width" value="0.05" units="cm"/>
      <inkml:brushProperty name="height" value="0.05" units="cm"/>
      <inkml:brushProperty name="color" value="#E71224"/>
    </inkml:brush>
  </inkml:definitions>
  <inkml:trace contextRef="#ctx0" brushRef="#br0">12 21 21767 0 0,'0'0'2354'0'0,"-7"-12"-3461"0"0,3 4-2466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37.833"/>
    </inkml:context>
    <inkml:brush xml:id="br0">
      <inkml:brushProperty name="width" value="0.05" units="cm"/>
      <inkml:brushProperty name="height" value="0.05" units="cm"/>
      <inkml:brushProperty name="color" value="#E71224"/>
    </inkml:brush>
  </inkml:definitions>
  <inkml:trace contextRef="#ctx0" brushRef="#br0">3 1 8176 0 0,'0'0'617'0'0,"0"1"-425"0"0,-2 2-73 0 0,1-2 290 0 0,3 2-198 0 0,3 6 7062 0 0,-2-12-7021 0 0,-3 3-235 0 0,1 0 1 0 0,-1 0-1 0 0,0 0 0 0 0,0-1 0 0 0,0 1 0 0 0,0 0 0 0 0,0 0 1 0 0,0 0-1 0 0,0 0 0 0 0,0 0 0 0 0,0 0 0 0 0,1 0 1 0 0,-1-1-1 0 0,0 1 0 0 0,0 0 0 0 0,0 0 0 0 0,0 0 1 0 0,0 0-1 0 0,1 0 0 0 0,-1 0 0 0 0,0 0 0 0 0,0 0 0 0 0,0 0 1 0 0,0 0-1 0 0,0 0 0 0 0,1 0 0 0 0,-1 0 0 0 0,0 0 1 0 0,0 0-1 0 0,0 0 0 0 0,0 0 0 0 0,0 0 0 0 0,1 0 1 0 0,-1 0-1 0 0,0 0 0 0 0,0 0 0 0 0,0 0 0 0 0,0 0 1 0 0,0 0-1 0 0,1 0 0 0 0,-1 0 0 0 0,0 1 0 0 0,0-1 0 0 0,0 0 1 0 0,0 0-1 0 0,0 0 0 0 0,0 0 0 0 0,0 0 0 0 0,0 0 1 0 0,1 0-1 0 0,-1 1 0 0 0,0-1 0 0 0,0 0 0 0 0,0 0 1 0 0,0 0-1 0 0,0 0 0 0 0,0 1 0 0 0,0-1 6 0 0,0 0 0 0 0,0 1-1 0 0,1-1 1 0 0,-1 0 0 0 0,0 1 0 0 0,0-1 0 0 0,1 0-1 0 0,-1 0 1 0 0,0 1 0 0 0,0-1 0 0 0,1 0-1 0 0,-1 0 1 0 0,0 1 0 0 0,0-1 0 0 0,1 0-1 0 0,-1 0 1 0 0,0 0 0 0 0,1 0 0 0 0,-1 0 0 0 0,0 1-1 0 0,1-1 1 0 0,-1 0 0 0 0,1 0 0 0 0,-1 0-1 0 0,0 0 1 0 0,1 0 0 0 0,-1 0 0 0 0,0 0-1 0 0,1 0 1 0 0,-1 0 0 0 0,0 0 0 0 0,1 0 0 0 0,-1 0-1 0 0,1-1 1 0 0,-1 1 0 0 0,0 0 0 0 0,1 0-1 0 0,-1 0 1 0 0,0 0 0 0 0,0-1 0 0 0,1 1-1 0 0,-1 0 1 0 0,0 0 0 0 0,1 0 0 0 0,-1-1 0 0 0,0 1-1 0 0,0 0 1 0 0,1-1 0 0 0,-1 1 0 0 0,0-1-1 0 0,1 5 23 0 0,0-1 0 0 0,1 1 0 0 0,-1-1-1 0 0,0 0 1 0 0,1 0 0 0 0,3 4 0 0 0,4 4-127 0 0,-8-10-10 0 0,2 12 1559 0 0,10 17-1034 0 0,1-11-433 0 0,-12-16 0 0 0,-2-7 0 0 0,11 37 448 0 0,-10-33-264 0 0,6 11-53 0 0,5 10 290 0 0,-4-1 473 0 0,-6-18-884 0 0,-1 1-10 0 0,1-1 0 0 0,-1 1 0 0 0,1 0 0 0 0,-1-1 0 0 0,0 1 0 0 0,0 0 0 0 0,1 5 0 0 0,1 1 0 0 0,13 27 0 0 0,-2-7 0 0 0,-12-27 0 0 0,1 7 0 0 0,7 19 0 0 0,-10-26 0 0 0,0 1 0 0 0,1 0 0 0 0,-1-1 0 0 0,0 1 0 0 0,-1 0 0 0 0,0 5 0 0 0,0-5 0 0 0,0 13 0 0 0,0 19 0 0 0,1-32 0 0 0,0-1 0 0 0,1 1 0 0 0,-1 0 0 0 0,1 0 0 0 0,0 0 0 0 0,1 4 0 0 0,-1 2 0 0 0,1-5 0 0 0,6 44 0 0 0,-3-27 0 0 0,-3-17 0 0 0,-1 1 0 0 0,0 0 0 0 0,0 0 0 0 0,1 8 0 0 0,3 16 0 0 0,-4-24 0 0 0,0 1 0 0 0,0-1 0 0 0,1 10 0 0 0,-2 4-1399 0 0,5 25 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39.207"/>
    </inkml:context>
    <inkml:brush xml:id="br0">
      <inkml:brushProperty name="width" value="0.05" units="cm"/>
      <inkml:brushProperty name="height" value="0.05" units="cm"/>
      <inkml:brushProperty name="color" value="#E71224"/>
    </inkml:brush>
  </inkml:definitions>
  <inkml:trace contextRef="#ctx0" brushRef="#br0">0 1 6120 0 0,'2'1'3569'0'0,"12"10"1451"0"0,-9-10-4574 0 0,-1 0-1 0 0,1 1 1 0 0,0-1 0 0 0,-1 1 0 0 0,8 4-1 0 0,-9-4-98 0 0,1 1 0 0 0,-1-1 0 0 0,0 1 0 0 0,0-1 0 0 0,0 1 0 0 0,-1 0 0 0 0,4 4 0 0 0,-5-6 35 0 0,-1-1-373 0 0,0 0 2 0 0,1 0 1 0 0,-1 0-1 0 0,1 0 1 0 0,-1 0-1 0 0,1 0 1 0 0,-1 1-1 0 0,0-1 1 0 0,1 0-1 0 0,-1 0 1 0 0,1 0-1 0 0,-1 0 1 0 0,1 1-1 0 0,-1-1 1 0 0,0 0-1 0 0,1 0 1 0 0,-1 1 0 0 0,0-1-1 0 0,1 0 1 0 0,-1 0-1 0 0,0 1 1 0 0,1-1-1 0 0,-1 0 1 0 0,0 1-1 0 0,0-1 1 0 0,1 1-1 0 0,-1 0 1 0 0,2-1 77 0 0,2-1-21 0 0,1 2-44 0 0,-3 0 29 0 0,3 4-2 0 0,-1-2-38 0 0,0 0 0 0 0,0-1 0 0 0,0 1-1 0 0,0-1 1 0 0,8 3 0 0 0,0 0 2 0 0,-11-5 54 0 0,9 8 95 0 0,-8-7-164 0 0,-1 1 0 0 0,1 0 0 0 0,0-1 0 0 0,0 1 0 0 0,-1 0 0 0 0,1 0 0 0 0,-1 0 0 0 0,1 1 0 0 0,-1-1 0 0 0,0 0 0 0 0,0 0 0 0 0,0 1 0 0 0,1 2 0 0 0,-2 0 0 0 0,4-2 0 0 0,35 16 142 0 0,-18-10 12 0 0,-8-2-127 0 0,-12-6-25 0 0,-1-1 0 0 0,1 0 1 0 0,0 0-1 0 0,-1 1 0 0 0,1-1 1 0 0,-1 0-1 0 0,1 1 0 0 0,-1-1 0 0 0,1 1 1 0 0,-1-1-1 0 0,1 0 0 0 0,-1 1 1 0 0,1-1-1 0 0,-1 1 0 0 0,0-1 1 0 0,1 1-1 0 0,-1 0 0 0 0,0-1 0 0 0,1 1 1 0 0,-1 0-1 0 0,16 8-243 0 0,-8-5 353 0 0,-3 0 41 0 0,1-1-253 0 0,-5-2 81 0 0,0-1 0 0 0,0 0-1 0 0,0 1 1 0 0,0-1 0 0 0,0 1 0 0 0,-1-1 0 0 0,1 1-1 0 0,0 0 1 0 0,0-1 0 0 0,0 1 0 0 0,0 1 0 0 0,0-1 18 0 0,0 0 0 0 0,0-1 0 0 0,0 1 1 0 0,0 0-1 0 0,0 0 0 0 0,0-1 0 0 0,0 1 1 0 0,0 0-1 0 0,0-1 0 0 0,2 1 0 0 0,1 1 10 0 0,-1-1 0 0 0,1 1 0 0 0,-1 0 0 0 0,1 0 0 0 0,-1 1 0 0 0,0-1 0 0 0,0 1 0 0 0,0 0 0 0 0,0-1 0 0 0,3 6 0 0 0,6 6 1692 0 0,-10-12-1730 0 0,0 0 0 0 0,0 0 0 0 0,0 0 0 0 0,0 0 0 0 0,0 1 0 0 0,-1-1 0 0 0,1 0 0 0 0,-1 1 0 0 0,0 0 0 0 0,0-1 0 0 0,0 1 0 0 0,0 0 0 0 0,0 0 0 0 0,0-1 0 0 0,0 5 0 0 0,-1-6-231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0.504"/>
    </inkml:context>
    <inkml:brush xml:id="br0">
      <inkml:brushProperty name="width" value="0.05" units="cm"/>
      <inkml:brushProperty name="height" value="0.05" units="cm"/>
      <inkml:brushProperty name="color" value="#E71224"/>
    </inkml:brush>
  </inkml:definitions>
  <inkml:trace contextRef="#ctx0" brushRef="#br0">0 1 8592 0 0,'0'0'6344'0'0,"11"8"-3865"0"0,-7-7-2087 0 0,-3-1-242 0 0,0 1-1 0 0,1-1 0 0 0,-1 1 1 0 0,0-1-1 0 0,0 1 0 0 0,0 0 1 0 0,1-1-1 0 0,-1 1 0 0 0,0 0 1 0 0,0 0-1 0 0,1 1 0 0 0,3-1-163 0 0,0 0-45 0 0,0 0 76 0 0,-4 0 157 0 0,2-2 204 0 0,-2 2-422 0 0,17 6 1440 0 0,-4 2-1396 0 0,-3-4 0 0 0,-1-2 0 0 0,23 19 0 0 0,-31-22 0 0 0,0 0 0 0 0,10 7 0 0 0,-7-3 11 0 0,-4-3 42 0 0,0-1 1 0 0,19 12-44 0 0,-14-7-10 0 0,-3-2 0 0 0,5 2 0 0 0,-7-5 0 0 0,0 1 0 0 0,0 0 0 0 0,-1-1 0 0 0,1 1 0 0 0,0 0 0 0 0,0-1 0 0 0,-1 1 0 0 0,1 0 0 0 0,0 0 0 0 0,-1-1 0 0 0,1 1 0 0 0,-1 0 0 0 0,2 1 0 0 0,-1-1 0 0 0,0 0 0 0 0,0 0 0 0 0,1 0 0 0 0,-1 0 0 0 0,0 0 0 0 0,1-1 0 0 0,-1 1 0 0 0,1-1 0 0 0,-1 1 0 0 0,0-1 0 0 0,1 1 0 0 0,0-1 0 0 0,-1 0 0 0 0,1 0 0 0 0,1 0 0 0 0,14 4 0 0 0,-16-4 0 0 0,0 0 0 0 0,0 0 0 0 0,0 0 0 0 0,-1 1 0 0 0,1-1 0 0 0,0 0 0 0 0,0 1 0 0 0,0-1 0 0 0,-1 0 0 0 0,1 1 0 0 0,0-1 0 0 0,-1 1 0 0 0,1-1 0 0 0,0 1 0 0 0,-1 0 0 0 0,1-1 0 0 0,0 2 0 0 0,7 7 0 0 0,14 5 0 0 0,-20-12 6 0 0,1 0 0 0 0,0 0-1 0 0,0 0 1 0 0,0 0-1 0 0,1-1 1 0 0,3 2 0 0 0,14 7 69 0 0,-12-4 136 0 0,-7-5-184 0 0,0-1 1 0 0,0 1-1 0 0,-1 0 0 0 0,1 0 1 0 0,0 1-1 0 0,-1-1 0 0 0,1 0 1 0 0,-1 0-1 0 0,0 1 1 0 0,1-1-1 0 0,-1 1 0 0 0,0-1 1 0 0,0 1-1 0 0,1 2 0 0 0,3-1 24 0 0,-4-2-50 0 0,-1-1 0 0 0,1 0 0 0 0,-1 0 0 0 0,0 0 0 0 0,1 1 0 0 0,-1-1 0 0 0,1 0 0 0 0,-1 0 0 0 0,0 1 0 0 0,1-1 1 0 0,-1 0-1 0 0,0 1 0 0 0,1-1 0 0 0,-1 0 0 0 0,0 1 0 0 0,0-1 0 0 0,1 1 0 0 0,-1-1 0 0 0,0 1 0 0 0,2 3-14 0 0,-4 1-2051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1.371"/>
    </inkml:context>
    <inkml:brush xml:id="br0">
      <inkml:brushProperty name="width" value="0.05" units="cm"/>
      <inkml:brushProperty name="height" value="0.05" units="cm"/>
      <inkml:brushProperty name="color" value="#E71224"/>
    </inkml:brush>
  </inkml:definitions>
  <inkml:trace contextRef="#ctx0" brushRef="#br0">8 0 12496 0 0,'0'0'1664'0'0,"14"7"-575"0"0,-10-5-1055 0 0,0 0 0 0 0,0 1 0 0 0,0-1 0 0 0,-1 1 0 0 0,1 0 0 0 0,-1 0 0 0 0,0 0 0 0 0,0 0 0 0 0,0 1 0 0 0,4 4 1 0 0,23 33 619 0 0,-17-25 69 0 0,14 25 1 0 0,-19-30-197 0 0,-6-10-459 0 0,-1 1 0 0 0,1-1-1 0 0,-1 1 1 0 0,0 0 0 0 0,0-1 0 0 0,0 1 0 0 0,0 0 0 0 0,0 0 0 0 0,0 0-1 0 0,-1 0 1 0 0,1 0 0 0 0,0 3 0 0 0,2 3-273 0 0,-2-6-553 0 0,-2-6 184 0 0,-1 1 564 0 0,1 1 0 0 0,-1-1 1 0 0,1 1-1 0 0,-1-1 0 0 0,0 1 0 0 0,0 0 0 0 0,0 0 1 0 0,-1 0-1 0 0,1 0 0 0 0,0 0 0 0 0,-6-3 1 0 0,-13-12 88 0 0,8 3-105 0 0,1-1 0 0 0,-13-20 0 0 0,-6-9 24 0 0,24 34 167 0 0,-8-8 1622 0 0,15 17-1773 0 0,10 10-1128 0 0,0 5 1258 0 0,0 0 0 0 0,1-1 0 0 0,14 14 0 0 0,18 21 44 0 0,-30-36-185 0 0,-11-11 15 0 0,-1 0 0 0 0,1 0 0 0 0,-1 0 0 0 0,1 0 0 0 0,-1 0 0 0 0,1 0 0 0 0,-1 1 1 0 0,0-1-1 0 0,0 0 0 0 0,0 1 0 0 0,0-1 0 0 0,0 1 0 0 0,0 0 0 0 0,0-1 0 0 0,0 1 1 0 0,-1-1-1 0 0,1 1 0 0 0,-1 0 0 0 0,1 0 0 0 0,0 2 0 0 0,-21-16 1794 0 0,11 3-1853 0 0,-8-5 72 0 0,-24-28 0 0 0,17 16 130 0 0,15 17-122 0 0,0-1 0 0 0,-10-15 0 0 0,16 22 266 0 0,4 8-227 0 0,4 10-107 0 0,3-1-931 0 0,1 0-1 0 0,19 21 1 0 0,-12-16 232 0 0,4 8-527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2.472"/>
    </inkml:context>
    <inkml:brush xml:id="br0">
      <inkml:brushProperty name="width" value="0.05" units="cm"/>
      <inkml:brushProperty name="height" value="0.05" units="cm"/>
      <inkml:brushProperty name="color" value="#E71224"/>
    </inkml:brush>
  </inkml:definitions>
  <inkml:trace contextRef="#ctx0" brushRef="#br0">33 12 9968 0 0,'0'0'2521'0'0,"1"0"-2352"0"0,-1 0 0 0 0,0-1 1 0 0,0 1-1 0 0,0 0 0 0 0,0-1 0 0 0,0 1 1 0 0,0 0-1 0 0,1 0 0 0 0,-1-1 0 0 0,0 1 0 0 0,0 0 1 0 0,0 0-1 0 0,1-1 0 0 0,-1 1 0 0 0,0 0 0 0 0,0 0 1 0 0,1 0-1 0 0,-1-1 0 0 0,0 1 0 0 0,1 0 1 0 0,-1 0-1 0 0,0 0 0 0 0,0 0 0 0 0,1 0 0 0 0,1 0-90 0 0,0 0-1 0 0,0 1 0 0 0,0 0 1 0 0,-1-1-1 0 0,1 1 0 0 0,0 0 0 0 0,0 0 1 0 0,-1 0-1 0 0,1 0 0 0 0,-1 0 1 0 0,1 0-1 0 0,-1 0 0 0 0,1 1 0 0 0,0 1 1 0 0,21 22 287 0 0,-21-22-307 0 0,5 7 51 0 0,-4-6-92 0 0,-1-1 0 0 0,1 0 1 0 0,-1 0-1 0 0,1 0 0 0 0,0 0 0 0 0,4 2 1 0 0,-7-4-19 0 0,1-1 0 0 0,-1 0 1 0 0,1 1-1 0 0,-1-1 0 0 0,0 0 1 0 0,1 1-1 0 0,-1-1 0 0 0,1 1 1 0 0,-1-1-1 0 0,0 0 0 0 0,1 1 0 0 0,-1-1 1 0 0,0 1-1 0 0,0-1 0 0 0,1 1 1 0 0,-1-1-1 0 0,0 2 0 0 0,5 8 71 0 0,-4-9 239 0 0,-13-11-158 0 0,-1 6-41 0 0,11 3-107 0 0,0 0 1 0 0,0 1-1 0 0,0-1 1 0 0,1 0 0 0 0,-1 0-1 0 0,0 0 1 0 0,0 0-1 0 0,1 0 1 0 0,-3-1-1 0 0,-17-18 69 0 0,-14-11 32 0 0,24 21-49 0 0,9 8-33 0 0,1 1 0 0 0,0-1 1 0 0,-1 1-1 0 0,1 0 0 0 0,-1 0 1 0 0,0-1-1 0 0,1 1 0 0 0,-1 0 1 0 0,-3-1-1 0 0,4 2 354 0 0,1 0-390 0 0,1-1 1 0 0,-1 1-1 0 0,0 0 0 0 0,0 0 0 0 0,0-1 0 0 0,0 1 0 0 0,0 0 0 0 0,0 0 0 0 0,1 0 0 0 0,-1-1 0 0 0,0 1 0 0 0,0 0 1 0 0,0 0-1 0 0,0 0 0 0 0,1 0 0 0 0,-1-1 0 0 0,0 1 0 0 0,0 0 0 0 0,0 0 0 0 0,1 0 0 0 0,-1 0 0 0 0,0 0 0 0 0,0 0 0 0 0,1 0 1 0 0,-1-1-1 0 0,0 1 0 0 0,0 0 0 0 0,1 0 0 0 0,-1 0 0 0 0,0 0 0 0 0,0 0 0 0 0,1 0 0 0 0,-1 0 0 0 0,0 0 0 0 0,0 0 0 0 0,1 1 1 0 0,-1-1-1 0 0,0 0 0 0 0,0 0 0 0 0,1 0 0 0 0,-1 0 0 0 0,0 0 0 0 0,0 0 0 0 0,0 0 0 0 0,1 1 0 0 0,-1-1 0 0 0,0 0 1 0 0,0 0-1 0 0,1 1 0 0 0,19 9 87 0 0,-9-3-103 0 0,-6-5 29 0 0,0 1 0 0 0,-1 0 0 0 0,9 6 0 0 0,14 8 0 0 0,-20-14 0 0 0,1 1 0 0 0,-1 1 0 0 0,9 6 0 0 0,-14-10 0 0 0,-2-1 0 0 0,0 0 0 0 0,1 0 0 0 0,-1 1 0 0 0,0-1 0 0 0,1 0 0 0 0,-1 0 0 0 0,0 1 0 0 0,1-1 0 0 0,-1 0 0 0 0,0 1 0 0 0,1-1 0 0 0,-1 0 0 0 0,0 0 0 0 0,0 1 0 0 0,0-1 0 0 0,1 1 0 0 0,-1-1 0 0 0,0 0 0 0 0,0 1 0 0 0,0-1 0 0 0,0 0 0 0 0,0 1 0 0 0,0-1 0 0 0,0 1 0 0 0,0 0 0 0 0,1 1 862 0 0,-3-2-736 0 0,0-1 1 0 0,-1 0 0 0 0,1 0-1 0 0,0 0 1 0 0,0 0 0 0 0,1 0-1 0 0,-1-1 1 0 0,-2-1 0 0 0,-9-5-153 0 0,5 4-62 0 0,-1-1-1 0 0,1 0 0 0 0,0 0 1 0 0,-11-10-1 0 0,2-4-6439 0 0,13 11 284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3.456"/>
    </inkml:context>
    <inkml:brush xml:id="br0">
      <inkml:brushProperty name="width" value="0.05" units="cm"/>
      <inkml:brushProperty name="height" value="0.05" units="cm"/>
      <inkml:brushProperty name="color" value="#E71224"/>
    </inkml:brush>
  </inkml:definitions>
  <inkml:trace contextRef="#ctx0" brushRef="#br0">1 24 5192 0 0,'0'0'151'0'0,"0"-1"-5"0"0,3-1 1716 0 0,-3 1-1739 0 0,0 1 0 0 0,1 0 0 0 0,-1 0 0 0 0,0-1 0 0 0,1 1 0 0 0,-1 0 0 0 0,0 0 0 0 0,0-1-1 0 0,1 1 1 0 0,-1 0 0 0 0,0-1 0 0 0,0 1 0 0 0,1 0 0 0 0,-1-1 0 0 0,0 1 0 0 0,1-7 5784 0 0,-1 1-3600 0 0,0 4-849 0 0,0 6-1735 0 0,0-3 749 0 0,8 17-218 0 0,15 25-2262 0 0,-22-36 2008 0 0,2-1 1250 0 0,-3-6-1247 0 0,0 0-1 0 0,0 0 1 0 0,0 0 0 0 0,0 0 0 0 0,0 0-1 0 0,0 1 1 0 0,-1-1 0 0 0,1 0 0 0 0,0 0-1 0 0,0 0 1 0 0,0 0 0 0 0,0 1 0 0 0,0-1-1 0 0,0 0 1 0 0,0 0 0 0 0,0 0 0 0 0,0 0-1 0 0,0 0 1 0 0,-1 0 0 0 0,1 0 0 0 0,0 1-1 0 0,0-1 1 0 0,0 0 0 0 0,0 0 0 0 0,0 0-1 0 0,0 0 1 0 0,-1 0 0 0 0,1 0 0 0 0,0 0-1 0 0,0 0 1 0 0,0 0 0 0 0,0 0 0 0 0,-1 0-1 0 0,1 0 1 0 0,0 0 0 0 0,0 0 0 0 0,0 0-1 0 0,0 0 1 0 0,-1 0 0 0 0,1 0 0 0 0,0 0-1 0 0,0 0 1 0 0,0 0 0 0 0,0 0 0 0 0,0 0-1 0 0,-1 0 1 0 0,1 0 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3.837"/>
    </inkml:context>
    <inkml:brush xml:id="br0">
      <inkml:brushProperty name="width" value="0.05" units="cm"/>
      <inkml:brushProperty name="height" value="0.05" units="cm"/>
      <inkml:brushProperty name="color" value="#E71224"/>
    </inkml:brush>
  </inkml:definitions>
  <inkml:trace contextRef="#ctx0" brushRef="#br0">1 1 6688 0 0,'0'0'5976'0'0,"2"10"-5360"0"0,-1-7-461 0 0,0 1 0 0 0,0-1 0 0 0,0 0 0 0 0,-1 0 0 0 0,1 7 0 0 0,10 8 963 0 0,-11-17-1118 0 0,1 1 0 0 0,0 0 0 0 0,-1 0 0 0 0,1-1 0 0 0,0 1 0 0 0,0 0 0 0 0,0-1 0 0 0,0 1 0 0 0,2 2 0 0 0,-2-3 0 0 0,0 0 0 0 0,-1 0 0 0 0,0 0 0 0 0,1 0 0 0 0,-1-1 0 0 0,1 1 0 0 0,-1 0 0 0 0,0 0 0 0 0,0 0 0 0 0,0 0 0 0 0,1 0 0 0 0,-1 0 0 0 0,0 0 0 0 0,0 1 0 0 0,2 12 0 0 0,5 2 0 0 0,-2-5 0 0 0,0 0 0 0 0,4 18 0 0 0,-4-17 104 0 0,-1 3 128 0 0,-4-15-168 0 0,0 1-977 0 0,0 0 803 0 0,0-1 0 0 0,0 0 0 0 0,-1 0 0 0 0,1 0 0 0 0,0 1 0 0 0,0-1 0 0 0,0 0 0 0 0,0 0 0 0 0,0 0 0 0 0,-1 0 0 0 0,1 0 0 0 0,0 1 0 0 0,0-1 0 0 0,0 0 0 0 0,0 0 0 0 0,-1 0 0 0 0,1 0 0 0 0,0 0 0 0 0,0 0 0 0 0,-1 1 0 0 0,1-1 39 0 0,-1 0-1 0 0,1 0 1 0 0,0 0-1 0 0,-1 0 1 0 0,1 0 0 0 0,0-1-1 0 0,-1 1 1 0 0,1 0 0 0 0,0 0-1 0 0,-1 0 1 0 0,1 0 0 0 0,0 0-1 0 0,-1 0 1 0 0,1 0 0 0 0,0-1-1 0 0,-1 1 1 0 0,1 0-1 0 0,0 0 1 0 0,-1-1 0 0 0,1 1-1 0 0,-3-6-710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4.237"/>
    </inkml:context>
    <inkml:brush xml:id="br0">
      <inkml:brushProperty name="width" value="0.05" units="cm"/>
      <inkml:brushProperty name="height" value="0.05" units="cm"/>
      <inkml:brushProperty name="color" value="#E71224"/>
    </inkml:brush>
  </inkml:definitions>
  <inkml:trace contextRef="#ctx0" brushRef="#br0">14 29 6328 0 0,'0'0'184'0'0,"-8"-8"129"0"0,7 8-197 0 0,1-1 0 0 0,-1 1 0 0 0,1-1 1 0 0,-1 0-1 0 0,1 1 0 0 0,0-1 0 0 0,-1 0 0 0 0,1 0 0 0 0,-1 0 0 0 0,1 1 0 0 0,0-1 1 0 0,0 0-1 0 0,0 0 0 0 0,-1-1 0 0 0,4-7 3998 0 0,-3 10-4061 0 0,0 1 0 0 0,0-1 0 0 0,0 0 0 0 0,1 1 0 0 0,-1-1 0 0 0,0 0 0 0 0,1 0 0 0 0,-1 0 0 0 0,1 1 0 0 0,-1-1 1 0 0,1 0-1 0 0,-1 0 0 0 0,1 0 0 0 0,0 0 0 0 0,0 0 0 0 0,1 1 0 0 0,3 6 574 0 0,18 48 32 0 0,28 102 0 0 0,-43-121-626 0 0,-7-32-57 0 0,0 1 0 0 0,0 0 1 0 0,-1 0-1 0 0,0 0 0 0 0,0 0 0 0 0,-1-1 0 0 0,-1 12 0 0 0,1-14 212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4.583"/>
    </inkml:context>
    <inkml:brush xml:id="br0">
      <inkml:brushProperty name="width" value="0.05" units="cm"/>
      <inkml:brushProperty name="height" value="0.05" units="cm"/>
      <inkml:brushProperty name="color" value="#E71224"/>
    </inkml:brush>
  </inkml:definitions>
  <inkml:trace contextRef="#ctx0" brushRef="#br0">1 1 12496 0 0,'0'0'1476'0'0,"0"7"-12"0"0,3 4-324 0 0,0-1 1 0 0,7 17 0 0 0,-4-12-633 0 0,-2-3-497 0 0,-1 1 0 0 0,3 21 0 0 0,-1-3-11 0 0,-1-8 0 0 0,-1 0 0 0 0,-1 32 0 0 0,-2-43 0 0 0,1-3-573 0 0,-2-9 337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05.363"/>
    </inkml:context>
    <inkml:brush xml:id="br0">
      <inkml:brushProperty name="width" value="0.05" units="cm"/>
      <inkml:brushProperty name="height" value="0.05" units="cm"/>
      <inkml:brushProperty name="color" value="#E71224"/>
    </inkml:brush>
  </inkml:definitions>
  <inkml:trace contextRef="#ctx0" brushRef="#br0">6 3098 6448 0 0,'-5'10'8432'0'0,"18"-17"-7118"0"0,23-16 579 0 0,-34 21-1775 0 0,0 0 0 0 0,-1 1 0 0 0,1-1-1 0 0,0 0 1 0 0,0 0 0 0 0,2-5 0 0 0,5-4 137 0 0,-7 10-204 0 0,0-1-1 0 0,0 0 1 0 0,0 1-1 0 0,-1-1 1 0 0,1 0-1 0 0,0 0 1 0 0,-1 0-1 0 0,1 0 1 0 0,-1 0-1 0 0,0-1 1 0 0,0 1-1 0 0,0 0 0 0 0,0-1 1 0 0,0 1-1 0 0,0-1 1 0 0,-1 1-1 0 0,1-1 1 0 0,-1 1-1 0 0,1-6 1 0 0,-1 8-32 0 0,1-1-1 0 0,-1 1 1 0 0,0-1 0 0 0,1 1 0 0 0,-1-1 0 0 0,1 1-1 0 0,-1-1 1 0 0,1 1 0 0 0,0-1 0 0 0,-1 1 0 0 0,1 0 0 0 0,-1-1-1 0 0,1 1 1 0 0,0 0 0 0 0,0-1 0 0 0,0 1 9 0 0,2-3 5 0 0,1-1-1 0 0,-1 1 1 0 0,0-1-1 0 0,0 1 1 0 0,-1-1-1 0 0,1 0 1 0 0,-1 0-1 0 0,0 0 1 0 0,3-8-1 0 0,-5 11-23 0 0,1 0 1 0 0,-1 0-1 0 0,1 1 0 0 0,0-1 0 0 0,-1 0 0 0 0,1 0 0 0 0,0 0 0 0 0,0 0 0 0 0,-1 1 1 0 0,1-1-1 0 0,0 1 0 0 0,0-1 0 0 0,0 0 0 0 0,0 1 0 0 0,0-1 0 0 0,0 1 0 0 0,2-1 0 0 0,-2 1 5 0 0,0-1 0 0 0,0 1 0 0 0,0-1 0 0 0,0 1 0 0 0,0-1-1 0 0,1 0 1 0 0,-1 1 0 0 0,0-1 0 0 0,-1 0 0 0 0,1 0 0 0 0,0 0 0 0 0,1-1-1 0 0,1-4 71 0 0,-2 5-66 0 0,-1 1 1 0 0,1-1-1 0 0,-1 0 0 0 0,1 0 1 0 0,-1 0-1 0 0,1 0 0 0 0,0 1 1 0 0,0-1-1 0 0,-1 0 0 0 0,1 0 1 0 0,0 1-1 0 0,0-1 0 0 0,0 1 1 0 0,-1-1-1 0 0,1 1 0 0 0,0-1 1 0 0,0 1-1 0 0,2-1 0 0 0,5-3 103 0 0,8-4 68 0 0,-15 8-179 0 0,0 0 1 0 0,-1-1-1 0 0,1 1 0 0 0,0 0 0 0 0,-1 0 0 0 0,1 0 1 0 0,-1 0-1 0 0,1 0 0 0 0,0 0 0 0 0,-1 0 1 0 0,1 0-1 0 0,0 0 0 0 0,-1 0 0 0 0,1 0 0 0 0,0 0 1 0 0,-1 1-1 0 0,1-1 0 0 0,-1 0 0 0 0,1 0 1 0 0,0 1-1 0 0,0-1 0 0 0,-1 1-1 0 0,1-1-1 0 0,-1 1 1 0 0,1-1-1 0 0,-1 1 1 0 0,1-1-1 0 0,-1 0 1 0 0,1 1 0 0 0,0-1-1 0 0,-1 0 1 0 0,1 0-1 0 0,-1 1 1 0 0,1-1-1 0 0,0 0 1 0 0,-1 0 0 0 0,1 0-1 0 0,0 0 1 0 0,-1 0-1 0 0,1 0 1 0 0,-1 0-1 0 0,1 0 1 0 0,0 0 0 0 0,-1 0-1 0 0,1 0 1 0 0,0 0-1 0 0,-1-1 1 0 0,1 1-1 0 0,0 0 1 0 0,-1 0 0 0 0,1-1-1 0 0,-1 1 1 0 0,1 0-1 0 0,-1-1 1 0 0,1 1-1 0 0,0-1 1 0 0,8-4 50 0 0,0-2-54 0 0,-3-2 12 0 0,-5 7-15 0 0,0 0 1 0 0,0 0 0 0 0,0 1-1 0 0,1-1 1 0 0,-1 0-1 0 0,1 1 1 0 0,-1-1 0 0 0,1 1-1 0 0,0-1 1 0 0,-1 1-1 0 0,1 0 1 0 0,0-1 0 0 0,4-1-1 0 0,-5 3-2 0 0,0-1 0 0 0,0 1 0 0 0,0-1 0 0 0,0 0 0 0 0,0 1-1 0 0,0-1 1 0 0,0 0 0 0 0,-1 0 0 0 0,1 0 0 0 0,0 0 0 0 0,0 0-1 0 0,0-1 1 0 0,5-5 13 0 0,1 2 1 0 0,1 0 0 0 0,-1 0 0 0 0,1 1 1 0 0,1 0-1 0 0,-1 0 0 0 0,0 1 0 0 0,12-3 0 0 0,-8 2-10 0 0,-7 2 32 0 0,0-1 0 0 0,0 1 0 0 0,-1-1-1 0 0,1 0 1 0 0,-1 0 0 0 0,6-5 0 0 0,-7 5 2 0 0,1 0 0 0 0,-1 0 1 0 0,1 0-1 0 0,0 1 0 0 0,0-1 0 0 0,1 1 1 0 0,-1 0-1 0 0,0 0 0 0 0,9-2 1 0 0,17-4 175 0 0,0 6-134 0 0,-28 1-80 0 0,1 1 0 0 0,0-1 0 0 0,-1 0 0 0 0,1 0 0 0 0,0 0 0 0 0,-1 0 0 0 0,1 0 0 0 0,-1-1 0 0 0,4-2 0 0 0,-4 3 0 0 0,-1-1 0 0 0,0 1 0 0 0,1 0 0 0 0,-1 0 0 0 0,1 0 0 0 0,-1 0 0 0 0,1 0 0 0 0,0 0 0 0 0,-1 0 0 0 0,1 1 0 0 0,0-1 0 0 0,-1 1 0 0 0,1-1 0 0 0,0 1 0 0 0,0-1 0 0 0,0 1 0 0 0,-1 0 0 0 0,4 0 0 0 0,1 0 0 0 0,0-1 0 0 0,-1 1 0 0 0,1-1 0 0 0,-1-1 0 0 0,1 1 0 0 0,-1-1 0 0 0,1 0 0 0 0,-1 0 0 0 0,0-1 0 0 0,0 1 0 0 0,7-6 0 0 0,-4 2 91 0 0,-1 2 0 0 0,1-1 0 0 0,0 1 0 0 0,0 0 1 0 0,0 1-1 0 0,16-5 0 0 0,-16 7-49 0 0,-2 1-83 0 0,-1 0 0 0 0,1-1 0 0 0,-1 0 0 0 0,1 0-1 0 0,-1-1 1 0 0,1 1 0 0 0,-1-1 0 0 0,0 0 0 0 0,0 0 0 0 0,6-4 0 0 0,-9 5 21 0 0,2-1 0 0 0,0 0 0 0 0,0 1-1 0 0,0 0 1 0 0,6-1 0 0 0,16-6 315 0 0,-9 1-3 0 0,31-10 1 0 0,-6 3-280 0 0,29-1 185 0 0,-59 11-102 0 0,-1 1 1 0 0,19-2-1 0 0,-12 3-21 0 0,-12 2-65 0 0,18-2 90 0 0,-20 1-82 0 0,0 0 0 0 0,0-1 0 0 0,0 1 0 0 0,7-5 0 0 0,-8 4-12 0 0,0 1-1 0 0,1-1 0 0 0,-1 1 0 0 0,0 0 0 0 0,0 0 0 0 0,1 0 0 0 0,-1 0 0 0 0,1 0 0 0 0,-1 1 0 0 0,1-1 0 0 0,-1 1 0 0 0,7 1 0 0 0,6 0 10 0 0,0 0 1 0 0,1 0-1 0 0,-1-2 0 0 0,28-3 0 0 0,39-2 45 0 0,-79 5-52 0 0,1 0 0 0 0,0-1-1 0 0,-1 1 1 0 0,7-4-1 0 0,-8 3 10 0 0,0 0-1 0 0,1 1 1 0 0,-1 0-1 0 0,0-1 1 0 0,1 1-1 0 0,-1 1 1 0 0,1-1-1 0 0,5 0 1 0 0,0 1 19 0 0,-6 0-25 0 0,-1 0-1 0 0,1 1 0 0 0,-1-2 0 0 0,0 1 1 0 0,1 0-1 0 0,-1 0 0 0 0,5-2 1 0 0,-1 0-36 0 0,1 1 0 0 0,-1 0 0 0 0,1 0 0 0 0,-1 1 1 0 0,1 0-1 0 0,-1 0 0 0 0,11 1 0 0 0,-10 0 64 0 0,0 0 0 0 0,1-1 0 0 0,-1 0 0 0 0,0-1 1 0 0,12-1-1 0 0,61-18-137 0 0,-73 19 123 0 0,-1-1-1 0 0,1 1 1 0 0,-1 0-1 0 0,10 0 0 0 0,16-2 398 0 0,87-13 166 0 0,-46 7-432 0 0,-60 7-109 0 0,-1-2-1 0 0,1 1 1 0 0,0-2 0 0 0,18-9-1 0 0,-21 9-22 0 0,1 1-1 0 0,-1-1 0 0 0,1 2 1 0 0,0-1-1 0 0,19-2 0 0 0,-5 2-11 0 0,6-1-2 0 0,41 0 54 0 0,-39 4-13 0 0,-19 0-48 0 0,0 1 0 0 0,0 0 1 0 0,16 3-1 0 0,-20-2 5 0 0,0-1 1 0 0,1-1-1 0 0,-1 1 1 0 0,0-1-1 0 0,19-5 1 0 0,-18 3 4 0 0,0 1 1 0 0,1 1-1 0 0,-1-1 1 0 0,0 2-1 0 0,12 0 1 0 0,-6 2 41 0 0,0-1 0 0 0,1-1 0 0 0,33-3 0 0 0,-33 1-7 0 0,1 2-1 0 0,23 1 1 0 0,-21 0 14 0 0,25-3-1 0 0,185-6 278 0 0,-150 4-255 0 0,-1-1 48 0 0,17-2-8 0 0,35 4 20 0 0,-88 3-87 0 0,10 2-23 0 0,-31 0-13 0 0,38-3-1 0 0,-31-2-20 0 0,40-2 0 0 0,195 5 309 0 0,-189-6-170 0 0,62-3-123 0 0,133 9-16 0 0,-226-6 80 0 0,-2 4-61 0 0,-22 1-20 0 0,29 1-1 0 0,-29 2 2 0 0,1-1 0 0 0,0-1 0 0 0,-1-2 0 0 0,31-4 0 0 0,-35 4 11 0 0,5-2 45 0 0,-6-1-12 0 0,1 1 0 0 0,1 0 1 0 0,-1 1-1 0 0,30 0 0 0 0,8-3-44 0 0,71-3 0 0 0,-106 9 27 0 0,34-5-1 0 0,26-4-15 0 0,-52 7-164 0 0,-25 2 115 0 0,1 0 1 0 0,0 0-1 0 0,0-1 0 0 0,-1 1 0 0 0,7-2 0 0 0,-6 1 34 0 0,-1 0 0 0 0,1 0 0 0 0,0 1 0 0 0,-1-1-1 0 0,7 1 1 0 0,14-2 9 0 0,39-12-5 0 0,-58 12 0 0 0,14-4 0 0 0,30-7 0 0 0,-25 4 0 0 0,-3 0 0 0 0,37-12 271 0 0,-11 3-86 0 0,63-12-185 0 0,-55 15 0 0 0,61-14 0 0 0,-103 25 0 0 0,3-2 0 0 0,25-5 0 0 0,-8-2 0 0 0,-19 9 11 0 0,0 0 0 0 0,-1-1 1 0 0,24-12-1 0 0,5-1 8 0 0,-2 7-19 0 0,-37 9 0 0 0,16-2 0 0 0,8-3 0 0 0,-22 6 0 0 0,0-1 0 0 0,1 1 0 0 0,-1 0 0 0 0,1 0 0 0 0,7 0 0 0 0,-9 1 0 0 0,1-1 0 0 0,-1 1 0 0 0,0-1 0 0 0,0 0 0 0 0,1 0 0 0 0,-1 0 0 0 0,0-1 0 0 0,0 1 0 0 0,0-1 0 0 0,-1 0 0 0 0,1 0 0 0 0,0 0 0 0 0,4-4 0 0 0,30-17 0 0 0,26-5 0 0 0,-52 23 0 0 0,-8 2 0 0 0,0 0 0 0 0,16-4 0 0 0,14-4-12 0 0,54-10 0 0 0,-72 14-160 0 0,-14 6 154 0 0,0 0 0 0 0,-1 0 0 0 0,1 0 1 0 0,0 1-1 0 0,0-1 0 0 0,0 0 0 0 0,-1 1 0 0 0,1-1 1 0 0,0 1-1 0 0,3 0 0 0 0,-4 0 18 0 0,0 0 0 0 0,0 0 0 0 0,1 0 0 0 0,-1 0 0 0 0,0-1 0 0 0,0 1 0 0 0,0 0 0 0 0,1 0 0 0 0,-1-1 0 0 0,0 1 0 0 0,0-1 0 0 0,0 1 0 0 0,0-1 0 0 0,0 1 0 0 0,0-1 0 0 0,0 0 0 0 0,0 1 0 0 0,0-1 0 0 0,0 0 0 0 0,0 0 0 0 0,0 0 0 0 0,1-1 0 0 0,11-11 0 0 0,-9 10 3 0 0,1 0 1 0 0,-1 0-1 0 0,0 1 0 0 0,1-1 0 0 0,0 1 1 0 0,-1 0-1 0 0,10-2 0 0 0,16-8 46 0 0,-3-12 197 0 0,-12 13-230 0 0,-14 10-16 0 0,1-1 0 0 0,0 1 0 0 0,0-1 0 0 0,0 1 0 0 0,0 0 0 0 0,0 0-1 0 0,0 0 1 0 0,0 0 0 0 0,4-1 0 0 0,14-2 0 0 0,-12 2 0 0 0,0 1 0 0 0,0-1 0 0 0,-1-1 0 0 0,16-6 0 0 0,-12 1 0 0 0,1-3 11 0 0,-8 6-1 0 0,1 1 1 0 0,0 0 0 0 0,0 0-1 0 0,6-3 1 0 0,-1-1-11 0 0,-9 7 0 0 0,1 0 0 0 0,-1-1 0 0 0,1 1 0 0 0,0 0 0 0 0,0 0 0 0 0,-1 0 0 0 0,1 0 0 0 0,0 0 0 0 0,0 0 0 0 0,2 0 0 0 0,10-4 0 0 0,-1 2 0 0 0,23-5 0 0 0,-35 8 0 0 0,1 0 0 0 0,-1 0 0 0 0,0-1 0 0 0,0 1 0 0 0,0 0 0 0 0,0-1 0 0 0,0 1 0 0 0,1-1 0 0 0,-1 0 0 0 0,0 1 0 0 0,0-1 0 0 0,0 0 0 0 0,0 1 0 0 0,-1-1 0 0 0,2-1 0 0 0,9-19 0 0 0,-9 17 0 0 0,1 1 0 0 0,1-1 0 0 0,-1 0 0 0 0,1 1 0 0 0,0 0 0 0 0,0 0 0 0 0,1 0 0 0 0,-1 0 0 0 0,1 1 0 0 0,5-4 0 0 0,17-5 0 0 0,-14 7 0 0 0,-11 3 0 0 0,9-3 0 0 0,4-15 0 0 0,-14 16 0 0 0,1 0 0 0 0,11-5 0 0 0,-9 6 0 0 0,-1-1 0 0 0,1 1 0 0 0,0 0 0 0 0,-1-1 0 0 0,1 0 0 0 0,-1 0 0 0 0,5-6 0 0 0,5-4 0 0 0,18-18 160 0 0,-31 30-156 0 0,1 1 0 0 0,-1-1-1 0 0,1 1 1 0 0,-1-1 0 0 0,1 1 0 0 0,-1-1-1 0 0,1 1 1 0 0,-1-1 0 0 0,1 1 0 0 0,-1-1 0 0 0,1 0-1 0 0,-1 1 1 0 0,0-1 0 0 0,0 0 0 0 0,1 1-1 0 0,-1-1 1 0 0,0 0 0 0 0,0 0 0 0 0,1-1 0 0 0,0 0 0 0 0,-1 0 1 0 0,1 0-1 0 0,0 0 0 0 0,0 0 1 0 0,0 1-1 0 0,0-1 0 0 0,0 0 1 0 0,0 0-1 0 0,1 1 0 0 0,-1-1 1 0 0,3-1-1 0 0,-2 0-4 0 0,0 0 0 0 0,0 1 0 0 0,0-1 0 0 0,0 0 0 0 0,2-6 0 0 0,4-4 0 0 0,-2 10 0 0 0,-2 2 0 0 0,12-8 0 0 0,-6-1 0 0 0,-9 8 0 0 0,0 1 0 0 0,0-1 0 0 0,0 0 0 0 0,0 1 0 0 0,0 0 0 0 0,0-1 0 0 0,1 1 0 0 0,-1 0 0 0 0,2-2 0 0 0,1 0 0 0 0,-2 2 0 0 0,1-3 0 0 0,-5-11 0 0 0,1 14 0 0 0,1 1 0 0 0,0-1 0 0 0,0 0 0 0 0,0 1 0 0 0,0-1 0 0 0,0 1 0 0 0,0-1 0 0 0,0 0 0 0 0,0 1 0 0 0,0-1 0 0 0,0 1 0 0 0,1-1 0 0 0,-1 0 0 0 0,0 1 0 0 0,1-2 0 0 0,0 0 0 0 0,0 0 0 0 0,1 0 0 0 0,-1 0 0 0 0,1 0 0 0 0,-1 0 0 0 0,1 1 0 0 0,3-3 0 0 0,-4 2 0 0 0,1 1 0 0 0,0-1 0 0 0,-1 1 0 0 0,1-1 0 0 0,-1 0 0 0 0,0 1 0 0 0,3-5 0 0 0,-4 5 0 0 0,0 0 0 0 0,1 0 0 0 0,-1 0 0 0 0,0 0 0 0 0,0 0 0 0 0,0 0 0 0 0,0-1 0 0 0,0 1 0 0 0,0 0 0 0 0,0 0 0 0 0,0 0 0 0 0,0 0 0 0 0,-1 0 0 0 0,1-1 0 0 0,0 1 0 0 0,-1 0 0 0 0,1 0 0 0 0,-1 0 0 0 0,1 0 0 0 0,-1-1 0 0 0,-2-2 0 0 0,2 3 0 0 0,1-1 0 0 0,-1 1 0 0 0,1-1 0 0 0,-1 1 0 0 0,1-1 0 0 0,0 1 0 0 0,-1-1 0 0 0,1 1 0 0 0,0-1 0 0 0,0 1 0 0 0,0-1 0 0 0,0 1 0 0 0,0-1 0 0 0,1-1 0 0 0,-1 2 0 0 0,0 0 0 0 0,0 0 0 0 0,0 0 0 0 0,1 0 0 0 0,-1 0 0 0 0,0 0 0 0 0,1 0 0 0 0,-1 0 0 0 0,0 0 0 0 0,1 0 0 0 0,-1 0 0 0 0,1 1 0 0 0,-1-1 0 0 0,1 0 0 0 0,0 0 0 0 0,-1 1 0 0 0,1-1 0 0 0,0 0 0 0 0,-1 1 0 0 0,1-1 0 0 0,0 0 0 0 0,0 1 0 0 0,0-1 0 0 0,0 1 0 0 0,0-1 0 0 0,-1 1 0 0 0,3-1 0 0 0,6-4 0 0 0,-9 5 0 0 0,1 0 0 0 0,-1 0 0 0 0,1-1 0 0 0,-1 1 0 0 0,0 0 0 0 0,1 0 0 0 0,-1-1 0 0 0,0 1 0 0 0,0-1 0 0 0,1 1 0 0 0,-1 0 0 0 0,0-1 0 0 0,0 1 0 0 0,1-1 0 0 0,-1 1 0 0 0,0 0 0 0 0,0-1 0 0 0,0 1 0 0 0,0-2 0 0 0,-1 0 0 0 0,-1 1 0 0 0,-3-12 0 0 0,5 10 0 0 0,0 0 0 0 0,0 0 0 0 0,0 0 0 0 0,0 0 0 0 0,1 0 0 0 0,0-4 0 0 0,2-10 0 0 0,-1 8 0 0 0,-1 9 0 0 0,-1-1 0 0 0,0 0 0 0 0,1 1 0 0 0,-1-1 0 0 0,1 0 0 0 0,-1 1 0 0 0,0-1 0 0 0,0 0 0 0 0,1 0 0 0 0,-1 1 0 0 0,0-1 0 0 0,0 0 0 0 0,0 0 0 0 0,0 0 0 0 0,0 1 0 0 0,0-1 0 0 0,0 0 0 0 0,0 0 0 0 0,-1-1 0 0 0,1-4 0 0 0,0 5 0 0 0,0 0 0 0 0,0 0 0 0 0,0 0 0 0 0,0 0 0 0 0,0 0 0 0 0,0 0 0 0 0,0 0 0 0 0,0 0 0 0 0,0 0 0 0 0,0 1 0 0 0,1-1 0 0 0,-1 0 0 0 0,0 0 0 0 0,1 0 0 0 0,-1 0 0 0 0,1 0 0 0 0,-1 0 0 0 0,1 0 0 0 0,0 1 0 0 0,-1-1 0 0 0,1 0 0 0 0,0 1 0 0 0,-1-1 0 0 0,1 0 0 0 0,0 1 0 0 0,0-1 0 0 0,0 0 0 0 0,4-4 0 0 0,-4-4 0 0 0,2-5 0 0 0,-3 13 0 0 0,1-1 0 0 0,-1 1 0 0 0,1 0 0 0 0,-1 0 0 0 0,0-1 0 0 0,0 1 0 0 0,1 0 0 0 0,-1-1 0 0 0,0 1 0 0 0,0 0 0 0 0,0-2 0 0 0,0-48 112 0 0,1 47-176 0 0,6-5 92 0 0,-6 7 7 0 0,2-9-18 0 0,6-19-17 0 0,-9 30 0 0 0,0-1 0 0 0,0 1 0 0 0,0-1 0 0 0,0 1 0 0 0,1-1 0 0 0,-1 1 0 0 0,0 0 0 0 0,0-1 0 0 0,0 1 0 0 0,0-1 0 0 0,-1 1 0 0 0,1-1 0 0 0,0 1 0 0 0,0 0 0 0 0,0-1 0 0 0,0 1 0 0 0,0-1 0 0 0,0 1 0 0 0,-1-1 0 0 0,-1-2 0 0 0,0 0 0 0 0,0-1 0 0 0,0 1 0 0 0,1-1 0 0 0,-1 1 0 0 0,1-1 0 0 0,0 1 0 0 0,-1-5 0 0 0,-14-58 0 0 0,16 55 0 0 0,5 9 0 0 0,-3 2 0 0 0,0 0 0 0 0,-1 0 0 0 0,1 0 0 0 0,0 0 0 0 0,0-1 0 0 0,-1 1 0 0 0,1 0 0 0 0,0-1 0 0 0,2-1 0 0 0,-4 2 0 0 0,1 0 0 0 0,-1 0 0 0 0,0 0 0 0 0,0 0 0 0 0,0 0 0 0 0,0 0 0 0 0,0 0 0 0 0,1 0 0 0 0,-1 0 0 0 0,0 0 0 0 0,0 0 0 0 0,0 0 0 0 0,0 0 0 0 0,0 0 0 0 0,1 0 0 0 0,-1 0 0 0 0,0 0 0 0 0,0 0 0 0 0,0 0 0 0 0,0 0 0 0 0,0 0 0 0 0,0-1 0 0 0,0 1 0 0 0,1 0 0 0 0,-1 0 0 0 0,0 0 0 0 0,0 0 0 0 0,0 0 0 0 0,0 0 0 0 0,0 0 0 0 0,0-1 0 0 0,0 1 0 0 0,0 0 0 0 0,0 0 0 0 0,0 0 0 0 0,0 0 0 0 0,0 0 0 0 0,0-1 0 0 0,0 1 0 0 0,0 0 0 0 0,0 0 0 0 0,0 0 0 0 0,0 0 0 0 0,0 0 0 0 0,0-1 0 0 0,-7-2 0 0 0,-3-1 0 0 0,10 3 0 0 0,0 1 0 0 0,0 0 0 0 0,0 0 0 0 0,0-1 0 0 0,-1 1 0 0 0,1 0 0 0 0,0-1 0 0 0,0 1 0 0 0,0 0 0 0 0,0-1 0 0 0,0 1 0 0 0,0 0 0 0 0,0-1 0 0 0,0 1 0 0 0,0 0 0 0 0,0-1 0 0 0,0 1 0 0 0,0 0 0 0 0,0-1 0 0 0,0 1 0 0 0,1-1 0 0 0,2-3 0 0 0,-1-1 0 0 0,-4-13 0 0 0,-1-2 0 0 0,2-7 0 0 0,0-2 0 0 0,-4 0 0 0 0,-1 4 0 0 0,1 1 0 0 0,-12-36 0 0 0,15 52 0 0 0,1 3 0 0 0,0 1 0 0 0,-1 0 0 0 0,0-1 0 0 0,0 1 0 0 0,0 0 0 0 0,0 0 0 0 0,-1 0 0 0 0,-3-4 0 0 0,-4-6 0 0 0,1 2 11 0 0,8 11-7 0 0,1 1 1 0 0,-1-1-1 0 0,1 1 0 0 0,-1-1 1 0 0,1 1-1 0 0,0-1 1 0 0,-1 1-1 0 0,1-1 1 0 0,0 1-1 0 0,0-1 0 0 0,-1 0 1 0 0,1 1-1 0 0,0-1 1 0 0,0 1-1 0 0,0-1 1 0 0,0 0-1 0 0,0 1 0 0 0,0-1 1 0 0,0 0-1 0 0,0 1 1 0 0,0-1-1 0 0,0 0 0 0 0,0 1 1 0 0,0-1-1 0 0,0 1 1 0 0,0-1-1 0 0,0 0 1 0 0,1 1-1 0 0,-1-1 0 0 0,0 1 1 0 0,1-1-1 0 0,-1 1 1 0 0,0-1-1 0 0,1 1 1 0 0,-1-1-1 0 0,0 1 0 0 0,2-2 1 0 0,-1 0-8 0 0,-1 2 6 0 0,0-1 1 0 0,0 1-1 0 0,0-1 0 0 0,0 0 1 0 0,0 1-1 0 0,-1-1 0 0 0,1 1 0 0 0,0-1 1 0 0,-1 1-1 0 0,1-1 0 0 0,0 1 1 0 0,-1-1-1 0 0,1 1 0 0 0,0-1 0 0 0,-1 1 1 0 0,1-1-1 0 0,-1 1 0 0 0,1 0 1 0 0,-1-1-1 0 0,1 1 0 0 0,-1 0 0 0 0,1-1 1 0 0,-2 1-1 0 0,2 0-2 0 0,-4-3-1 0 0,1 0 0 0 0,-1 0 0 0 0,1 0 0 0 0,0-1 0 0 0,0 1 0 0 0,-5-8 0 0 0,-4-3 0 0 0,8 11 0 0 0,3 2 0 0 0,0 1 0 0 0,0-1 0 0 0,0 0 0 0 0,0 0 0 0 0,-1 0 0 0 0,1-1 0 0 0,1 1 0 0 0,-1 0 0 0 0,-1-2 0 0 0,-5-5 0 0 0,-8-1 0 0 0,5 1 0 0 0,3 2 0 0 0,-6-5 0 0 0,8 7 0 0 0,0 0 0 0 0,0 0 0 0 0,0 0 0 0 0,-5-8 0 0 0,3 4 0 0 0,-2 3-15 0 0,4 3-24 0 0,0 0-1 0 0,0-1 0 0 0,1 1 1 0 0,-7-5-1 0 0,-3-2 37 0 0,-2-2 3 0 0,-8-12 0 0 0,-12-10 0 0 0,34 32-5 0 0,0-1 1 0 0,1 1-1 0 0,-1 0 0 0 0,1-1 0 0 0,-1 1 1 0 0,1-1-1 0 0,0 1 0 0 0,-2-3 0 0 0,-6-7-16 0 0,8 10 21 0 0,-1 0 0 0 0,1 0 0 0 0,0-1 0 0 0,-1 1 0 0 0,1-1 0 0 0,0 1 0 0 0,0-1 0 0 0,0 1 0 0 0,0-1 0 0 0,0 1 0 0 0,0-1 0 0 0,0 0 0 0 0,0 0 0 0 0,1 1 0 0 0,-1-1 0 0 0,1 0 0 0 0,0 0 0 0 0,-1 0 0 0 0,1-3 0 0 0,0 4 0 0 0,-4-7 0 0 0,4 8 0 0 0,-1-1 0 0 0,0 0 0 0 0,1 1 0 0 0,-1-1 0 0 0,1 0 0 0 0,-1 0 0 0 0,1 0 0 0 0,0 0 0 0 0,-1 1 0 0 0,1-1 0 0 0,0 0 0 0 0,0 0 0 0 0,0 0 0 0 0,-1 0 0 0 0,1 0 0 0 0,0 0 0 0 0,0 0 0 0 0,1-1 0 0 0,-1 1 0 0 0,0 0 0 0 0,0 1 0 0 0,0 0 0 0 0,0 0 0 0 0,0 0 0 0 0,0 0 0 0 0,0-1 0 0 0,0 1 0 0 0,0 0 0 0 0,0 0 0 0 0,0 0 0 0 0,0-1 0 0 0,0 1 0 0 0,-1 0 0 0 0,1 0 0 0 0,0 0 0 0 0,0 0 0 0 0,0-1 0 0 0,0 1 0 0 0,0 0 0 0 0,0 0 0 0 0,0 0 0 0 0,0 0 0 0 0,0-1 0 0 0,-1 1 0 0 0,1 0 0 0 0,0 0 0 0 0,0 0 0 0 0,0 0 0 0 0,0 0 0 0 0,-1 0 0 0 0,1 0 0 0 0,0-1 0 0 0,-17-3 0 0 0,10 3 0 0 0,0-1 0 0 0,0 0 0 0 0,-8-4 0 0 0,14 5 0 0 0,-1 0 0 0 0,1 0 0 0 0,-1 0 0 0 0,1 1 0 0 0,-1-1 0 0 0,1 0 0 0 0,-1 1 0 0 0,1-1 0 0 0,-1 1 0 0 0,1 0 0 0 0,-1 0 0 0 0,0 0 0 0 0,-2 0 0 0 0,3 0 0 0 0,1 0 0 0 0,-1 0 0 0 0,0 0 0 0 0,1 0 0 0 0,-1 0 0 0 0,1 0 0 0 0,-1-1 0 0 0,1 1 0 0 0,-1 0 0 0 0,1 0 0 0 0,-1 0 0 0 0,0 0 0 0 0,1-1 0 0 0,-1 1 0 0 0,1 0 0 0 0,-1-1 0 0 0,0 0-4 0 0,-1 0-1 0 0,1 1 1 0 0,0-1-1 0 0,0 0 1 0 0,0 1-1 0 0,-1-1 1 0 0,1 1-1 0 0,0 0 1 0 0,-1-1-1 0 0,1 1 1 0 0,0 0-1 0 0,-1 0 1 0 0,1-1-1 0 0,0 1 1 0 0,-1 0-1 0 0,1 1 1 0 0,0-1-1 0 0,-3 0 1 0 0,4 0 0 0 0,0 1 1 0 0,-1-1 0 0 0,1 0-1 0 0,0 0 1 0 0,-1 0 0 0 0,1 0 0 0 0,0 0-1 0 0,0 0 1 0 0,-1 0 0 0 0,1 0-1 0 0,0 0 1 0 0,-1 0 0 0 0,1 0-1 0 0,0 0 1 0 0,0 0 0 0 0,-1 0 0 0 0,1-1-1 0 0,0 1 1 0 0,0 0 0 0 0,-1 0-1 0 0,1 0 1 0 0,0 0 0 0 0,0 0 0 0 0,-1-1-1 0 0,1 1 1 0 0,0 0 0 0 0,0 0-1 0 0,-1 0 1 0 0,1-1 0 0 0,0 1-1 0 0,0 0 1 0 0,0 0 0 0 0,0 0 0 0 0,0-1-1 0 0,-1 1 1 0 0,1 0 0 0 0,0-1-1 0 0,-10 0-274 0 0,8 1 188 0 0,-10-5-787 0 0,-3 1-8109 0 0,3 4 285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6.677"/>
    </inkml:context>
    <inkml:brush xml:id="br0">
      <inkml:brushProperty name="width" value="0.05" units="cm"/>
      <inkml:brushProperty name="height" value="0.05" units="cm"/>
      <inkml:brushProperty name="color" value="#E71224"/>
    </inkml:brush>
  </inkml:definitions>
  <inkml:trace contextRef="#ctx0" brushRef="#br0">15 0 8288 0 0,'0'0'1749'0'0,"1"22"3482"0"0,0-17-5121 0 0,0-3 273 0 0,-1 33 1303 0 0,0-31-1321 0 0,1 9 612 0 0,4 10-343 0 0,-3-5-636 0 0,3 5 46 0 0,-4-21 77 0 0,-1 1 1 0 0,0-1-1 0 0,0 0 1 0 0,1 0 0 0 0,-1 1-1 0 0,-1-1 1 0 0,1 0-1 0 0,0 1 1 0 0,-1 2-1 0 0,-1 13 738 0 0,2-19-789 0 0,2-2-72 0 0,-2 27-72 0 0,1-20 68 0 0,1 69 1998 0 0,-1-69-1992 0 0,7 21 0 0 0,-7-22 0 0 0,0-1 0 0 0,-1 1 0 0 0,1 0 0 0 0,-1 0 0 0 0,1-1 0 0 0,-1 1 0 0 0,0 0 0 0 0,0-1 0 0 0,0 1 0 0 0,-1 4 0 0 0,-1 10 0 0 0,3 7-14 0 0,2 7-505 0 0,-3-31 884 0 0,0 1-231 0 0,0 4-108 0 0,0 1-26 0 0,1 6 0 0 0,0-10 0 0 0,0-2 0 0 0,-1 0 0 0 0,0 1 0 0 0,1-1 0 0 0,-1 0 0 0 0,0 1 0 0 0,0-1 0 0 0,1 0 0 0 0,-1 1 0 0 0,0-1 0 0 0,0 1 0 0 0,0-1 0 0 0,0 1 0 0 0,0-1 0 0 0,0 0 0 0 0,1 1 0 0 0,-1-1 0 0 0,0 1 0 0 0,0-1 0 0 0,0 1 0 0 0,0-1 0 0 0,-1 0 0 0 0,1 1 0 0 0,0-1 0 0 0,0 1 0 0 0,0-1 0 0 0,0 1 0 0 0,-2 23 0 0 0,-1 10-494 0 0,3-23 963 0 0,-2-4-453 0 0,2-7-23 0 0,-1 1-79 0 0,1 12 188 0 0,-2-4-102 0 0,1-6 0 0 0,0 0 0 0 0,1 0 0 0 0,-1 0 0 0 0,1 0 0 0 0,0 0 0 0 0,0 6 0 0 0,-1-7 0 0 0,0-1 0 0 0,0 13 0 0 0,-2 2 0 0 0,3-15 0 0 0,-1 1 0 0 0,1-1 0 0 0,-1 1 0 0 0,1-1 0 0 0,0 1 0 0 0,0-1 0 0 0,-1 1 0 0 0,1 0 0 0 0,0-1 0 0 0,1 3 0 0 0,-2 2 0 0 0,-3 28 0 0 0,4-32 0 0 0,1 0 0 0 0,-3 9 0 0 0,-6 23 0 0 0,5-15 0 0 0,0 10 0 0 0,-7 17-384 0 0,10-44 415 0 0,-2 8 83 0 0,2-6-20 0 0,2-5 51 0 0,6-15-145 0 0,-7 14 0 0 0,0 0 0 0 0,0 1 0 0 0,0-1 0 0 0,-1 0 0 0 0,1 0 0 0 0,0 0 0 0 0,-1 0 0 0 0,1 1 0 0 0,-1-1 0 0 0,0 0 0 0 0,1-4 0 0 0,-1 3 0 0 0,0 0 0 0 0,1 0 0 0 0,-1 0 0 0 0,1 1 0 0 0,0-1 0 0 0,1-4 0 0 0,5-9 0 0 0,-7 14 0 0 0,1 0 0 0 0,-1 1 0 0 0,1-1 0 0 0,-1 1 0 0 0,1-1 0 0 0,0 1 0 0 0,0-1 0 0 0,0 1 0 0 0,0-1 0 0 0,0 1 0 0 0,0 0 0 0 0,0-1 0 0 0,0 1 0 0 0,0 0 0 0 0,3-2 0 0 0,-3 2 0 0 0,1 0 0 0 0,-1-1 0 0 0,0 1 0 0 0,0 0 0 0 0,0-1 0 0 0,0 1 0 0 0,0-1 0 0 0,0 1 0 0 0,0-1 0 0 0,0 0 0 0 0,0 1 0 0 0,0-3 0 0 0,7-27 4 0 0,-1 3-72 0 0,-5 23-173 0 0,-1 0 0 0 0,0 1 0 0 0,0-1 1 0 0,0 0-1 0 0,-1 0 0 0 0,0-6 0 0 0,4 3 1067 0 0,-4 8-775 0 0,1-1 0 0 0,-1 1 0 0 0,1-1 0 0 0,-1 0 0 0 0,0 1 1 0 0,1-1-1 0 0,-1 0 0 0 0,0 1 0 0 0,1-1 0 0 0,-1 0 0 0 0,0 1 0 0 0,0-1 1 0 0,0 0-1 0 0,0-1 0 0 0,1-28 114 0 0,1-2-165 0 0,-2 23 0 0 0,0 8 0 0 0,0 1 0 0 0,0 0 0 0 0,0-1 0 0 0,0 1 0 0 0,0 0 0 0 0,0-1 0 0 0,0 1 0 0 0,0-1 0 0 0,0 1 0 0 0,0 0 0 0 0,1-1 0 0 0,-1 1 0 0 0,0 0 0 0 0,0-1 0 0 0,0 1 0 0 0,0 0 0 0 0,1-1 0 0 0,-1 1 0 0 0,0 0 0 0 0,0-1 0 0 0,1 1 0 0 0,-1 0 0 0 0,0 0 0 0 0,0-1 0 0 0,1 1 0 0 0,-1 0 0 0 0,0 0 0 0 0,1 0 0 0 0,-1-1 0 0 0,0 1 0 0 0,1 0 0 0 0,1-1 0 0 0,-1-1 0 0 0,0 0 0 0 0,0 0 0 0 0,0 0 0 0 0,0 0 0 0 0,0 0 0 0 0,-1 0 0 0 0,1 0 0 0 0,0-1 0 0 0,-1 1 0 0 0,0 0 0 0 0,0-1 0 0 0,1-1 0 0 0,-2-37 0 0 0,1 23 0 0 0,-8-28 0 0 0,8 37 0 0 0,-1 0 0 0 0,-1 0 0 0 0,0 0 0 0 0,-4-12 0 0 0,4 15-64 0 0,2 5-41 0 0,-1 0-1 0 0,1 0 1 0 0,0 0-1 0 0,-1 0 0 0 0,1 0 1 0 0,0 0-1 0 0,0 0 1 0 0,0 0-1 0 0,0 0 1 0 0,0 0-1 0 0,0-2 0 0 0,-1-6-360 0 0,1 8 486 0 0,0 1-1 0 0,0-1 1 0 0,0 1-1 0 0,0-1 1 0 0,0 1-1 0 0,0-1 1 0 0,0 1-1 0 0,0-1 1 0 0,0 0-1 0 0,0 1 1 0 0,0-1-1 0 0,0 1 1 0 0,0-1-1 0 0,0 1 1 0 0,0-1-1 0 0,1 1 1 0 0,-1-2 0 0 0,1 1 193 0 0,-3 3-157 0 0,2-1-56 0 0,-1-1 0 0 0,1 0-1 0 0,0 0 1 0 0,0 0 0 0 0,0 0-1 0 0,-1 0 1 0 0,1 0 0 0 0,0 0-1 0 0,0 0 1 0 0,0 0 0 0 0,-1 0-1 0 0,1 0 1 0 0,0 0 0 0 0,0 0-1 0 0,0-1 1 0 0,-1 1 0 0 0,1 0-1 0 0,0 0 1 0 0,0 0 0 0 0,0 0 0 0 0,-1 0-1 0 0,1 0 1 0 0,0 0 0 0 0,0-1-1 0 0,0 1 1 0 0,0 0 0 0 0,-1 0-1 0 0,1 0 1 0 0,0 0 0 0 0,0-1-1 0 0,0 1 1 0 0,0 0 0 0 0,0 0-1 0 0,0 0 1 0 0,0-1 0 0 0,0 1-1 0 0,0 0 1 0 0,-1 0 0 0 0,1 0-1 0 0,0-1 1 0 0,0 1 0 0 0,0 0-1 0 0,0 0 1 0 0,0 0 0 0 0,0-1-1 0 0,0 1 1 0 0,0 0 0 0 0,0 0-1 0 0,1-1 1 0 0,-3-11-57 0 0,2 4 3 0 0,-1 0-1 0 0,1 0 1 0 0,-1 1-1 0 0,-1-1 1 0 0,-2-10-1 0 0,3 6-298 0 0,1 12 325 0 0,0-1-1 0 0,0 0 1 0 0,0 1-1 0 0,0-1 1 0 0,0 0 0 0 0,0 1-1 0 0,0-1 1 0 0,0 1-1 0 0,0-1 1 0 0,-1 0-1 0 0,1 1 1 0 0,0-1 0 0 0,0 1-1 0 0,-1-1 1 0 0,1 0-1 0 0,-1 0 24 0 0,0-2-58 0 0,3 3-21 0 0,-1-12 48 0 0,0 8 84 0 0,-1 9 150 0 0,0-13-45 0 0,0 14-546 0 0,0-14 371 0 0,-1 13 13 0 0,0 18 144 0 0,4-8 47 0 0,-2-13-162 0 0,0 0 1 0 0,-1 0-1 0 0,1 0 1 0 0,-1 0-1 0 0,0 0 0 0 0,0 0 1 0 0,0 0-1 0 0,0 0 1 0 0,0 0-1 0 0,0 3 0 0 0,1 24-20 0 0,-2 39 0 0 0,5-13 0 0 0,-4-34 0 0 0,0-17 0 0 0,-1 0 0 0 0,1 0 0 0 0,0-1 0 0 0,1 1 0 0 0,0 4 0 0 0,-1-5 0 0 0,0 0 0 0 0,1 0 0 0 0,-1 0 0 0 0,0 0 0 0 0,-1 0 0 0 0,1 3 0 0 0,-1-4 0 0 0,1 1 0 0 0,0 0 0 0 0,0 0 0 0 0,0 0 0 0 0,1 5 0 0 0,1 44 408 0 0,0-27-457 0 0,-3-12 361 0 0,0-19-410 0 0,0 0 0 0 0,1 0 0 0 0,-1-1 0 0 0,1 1 0 0 0,2-8-1 0 0,-2-4 81 0 0,-2-154 18 0 0,9 87-1633 0 0,-7 78 1428 0 0,0 1 1 0 0,0-1-1 0 0,0 1 1 0 0,-1 0-1 0 0,-1-8 0 0 0,-2-21-6580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8.507"/>
    </inkml:context>
    <inkml:brush xml:id="br0">
      <inkml:brushProperty name="width" value="0.05" units="cm"/>
      <inkml:brushProperty name="height" value="0.05" units="cm"/>
      <inkml:brushProperty name="color" value="#E71224"/>
    </inkml:brush>
  </inkml:definitions>
  <inkml:trace contextRef="#ctx0" brushRef="#br0">95 1 5936 0 0,'0'0'1633'0'0,"0"17"2446"0"0,-3 32-999 0 0,3-47-2759 0 0,0-2-306 0 0,-1 0 1 0 0,1 0 0 0 0,0 1-1 0 0,0-1 1 0 0,-1 0-1 0 0,1 1 1 0 0,0-1 0 0 0,0 0-1 0 0,-1 0 1 0 0,1 1-1 0 0,0-1 1 0 0,0 0-1 0 0,0 1 1 0 0,0-1 0 0 0,0 0-1 0 0,0 1 1 0 0,-1-1-1 0 0,1 1 1 0 0,0-1 0 0 0,0 0-1 0 0,0 1 1 0 0,0 0-1 0 0,-2 6 595 0 0,0-4-306 0 0,0 1 0 0 0,0 0 0 0 0,0 0 0 0 0,1 0 0 0 0,-1 0 0 0 0,0 5 0 0 0,2-8-274 0 0,-14 33 1266 0 0,14-33-1292 0 0,0 0-1 0 0,-1 0 0 0 0,1-1 0 0 0,0 1 0 0 0,0 0 0 0 0,-1-1 1 0 0,1 1-1 0 0,0 0 0 0 0,-1-1 0 0 0,1 1 0 0 0,-1 0 0 0 0,1-1 0 0 0,-1 1 1 0 0,1-1-1 0 0,-1 1 0 0 0,1-1 0 0 0,-1 1 0 0 0,0 0 0 0 0,-2 2 89 0 0,3-2 286 0 0,-1 1-233 0 0,-4 5-225 0 0,2-4 4 0 0,1 0-1 0 0,0 0 0 0 0,0 0 0 0 0,1 0 0 0 0,-1 1 1 0 0,-1 3-1 0 0,-11 15 870 0 0,14-20-698 0 0,-9 11 113 0 0,5-10-32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9.285"/>
    </inkml:context>
    <inkml:brush xml:id="br0">
      <inkml:brushProperty name="width" value="0.05" units="cm"/>
      <inkml:brushProperty name="height" value="0.05" units="cm"/>
      <inkml:brushProperty name="color" value="#E71224"/>
    </inkml:brush>
  </inkml:definitions>
  <inkml:trace contextRef="#ctx0" brushRef="#br0">256 1 5608 0 0,'1'1'24'0'0,"-1"0"-19"0"0,0-1 1 0 0,0 0 0 0 0,0 0-1 0 0,1 0 1 0 0,-1 1-1 0 0,0-1 1 0 0,0 0-1 0 0,0 0 1 0 0,0 1-1 0 0,0-1 1 0 0,0 0 0 0 0,1 0-1 0 0,-1 1 1 0 0,0-1-1 0 0,0 0 1 0 0,0 0-1 0 0,0 1 1 0 0,0-1-1 0 0,0 0 1 0 0,0 0 0 0 0,0 1-1 0 0,0-1 1 0 0,0 0-1 0 0,0 0 1 0 0,-1 1-1 0 0,1-1 1 0 0,0 0-1 0 0,0 0 1 0 0,0 1 0 0 0,0-1-1 0 0,0 0 1 0 0,0 0-1 0 0,0 1 1 0 0,-1-1-1 0 0,1 0 1 0 0,0 0 0 0 0,0 0-1 0 0,0 0 1 0 0,-1 1-1 0 0,1-1 1 0 0,0 0-1 0 0,0 0 1 0 0,-1 0-1 0 0,1 0 1 0 0,0 0 0 0 0,0 1-1 0 0,0-1 1 0 0,-1 0-1 0 0,1 0 1 0 0,0 0-1 0 0,-1 0 1 0 0,1 0-1 0 0,0 0 1 0 0,0 0 0 0 0,-1 0-1 0 0,1 0 1 0 0,0 0-1 0 0,-1 0 1 0 0,-18 11 1475 0 0,10-3 204 0 0,8-7-1520 0 0,0 0-1 0 0,0-1 1 0 0,1 1-1 0 0,-1 0 0 0 0,0 0 1 0 0,0 0-1 0 0,0-1 1 0 0,1 1-1 0 0,-1 0 0 0 0,-1 2 1 0 0,2-1-130 0 0,-1-1 0 0 0,0 0 1 0 0,0 1-1 0 0,0-1 0 0 0,0 0 1 0 0,0 0-1 0 0,0 1 0 0 0,-1-1 0 0 0,0 1 1 0 0,-12 5 1538 0 0,14-6-1547 0 0,-1-1 0 0 0,0 1 0 0 0,0-1 0 0 0,0 1 0 0 0,0-1 0 0 0,0 1 0 0 0,1-1 0 0 0,-1 1 0 0 0,0 0 0 0 0,1-1 0 0 0,-1 1 0 0 0,0 0 0 0 0,1 0 0 0 0,-1-1 0 0 0,1 1 1 0 0,-1 1-1 0 0,-9 17 883 0 0,6-9-640 0 0,0-8-82 0 0,4-2-184 0 0,-1 0 0 0 0,1 0 0 0 0,0 0 0 0 0,0 0 0 0 0,-1 0 0 0 0,1 1 0 0 0,0-1 0 0 0,0 0 0 0 0,-1 0 0 0 0,1 0 0 0 0,0 0 0 0 0,0 0 0 0 0,0 1 0 0 0,-1-1 0 0 0,1 0 0 0 0,0 0 0 0 0,0 0 0 0 0,0 1 0 0 0,0-1 0 0 0,-1 0 0 0 0,1 0 0 0 0,0 0 0 0 0,0 1 0 0 0,0-1 0 0 0,0 0 0 0 0,0 0 0 0 0,0 1 0 0 0,-5 5 276 0 0,1 1-42 0 0,4-7-242 0 0,0 0 1 0 0,0 0 0 0 0,0 0 0 0 0,0 1 0 0 0,0-1 0 0 0,0 0-1 0 0,0 0 1 0 0,0 0 0 0 0,0 1 0 0 0,0-1 0 0 0,0 0 0 0 0,0 0 0 0 0,0 0-1 0 0,0 0 1 0 0,0 1 0 0 0,0-1 0 0 0,0 0 0 0 0,0 0 0 0 0,0 0 0 0 0,0 0-1 0 0,-1 1 1 0 0,1-1 0 0 0,0 0 0 0 0,0 0 0 0 0,0 0 0 0 0,0 0 0 0 0,0 0-1 0 0,0 0 1 0 0,-1 1 0 0 0,1-1 0 0 0,0 0 0 0 0,0 0 0 0 0,0 0-1 0 0,0 0 1 0 0,0 0 0 0 0,-1 0 0 0 0,1 0 0 0 0,0 0 0 0 0,0 0 0 0 0,0 0-1 0 0,-1 0 1 0 0,1 0 0 0 0,0 0 0 0 0,0 0 0 0 0,0 0 0 0 0,0 0 0 0 0,-1 0-1 0 0,1 0 1 0 0,0 0 0 0 0,0 0 0 0 0,0 0 0 0 0,-1 0 0 0 0,-3-1 14 0 0,-9 12 113 0 0,12-11-85 0 0,0 1 0 0 0,0-1 0 0 0,0 1 0 0 0,1-1 0 0 0,-1 1 0 0 0,0 0 0 0 0,1 0 0 0 0,-1-1 0 0 0,0 1 0 0 0,1 0 0 0 0,-1 0 0 0 0,1-1 1 0 0,0 1-1 0 0,-1 0 0 0 0,1 0 0 0 0,0 0 0 0 0,-1 0 0 0 0,1 0 0 0 0,0 0 0 0 0,0 0 0 0 0,-1 1 0 0 0,0 3 243 0 0,-1 0-272 0 0,2-4-1 0 0,0 1-1 0 0,-1 0 0 0 0,1-1 1 0 0,-1 1-1 0 0,1-1 0 0 0,-1 0 0 0 0,0 1 1 0 0,0-1-1 0 0,-1 2 0 0 0,1-2 237 0 0,-6-1-157 0 0,2 0-8 0 0,4 0 16 0 0,-2 8 96 0 0,-2 5 54 0 0,4-12 128 0 0,1-1-323 0 0,0 0 0 0 0,0 0-1 0 0,0 0 1 0 0,0 0 0 0 0,-1-1-1 0 0,1 1 1 0 0,0 0 0 0 0,0 0-1 0 0,0 0 1 0 0,-1 0 0 0 0,1 0-1 0 0,0 0 1 0 0,0 0 0 0 0,-1 0-1 0 0,1 0 1 0 0,0 0 0 0 0,0-1-1 0 0,0 1 1 0 0,-1 0 0 0 0,1 0-1 0 0,0 0 1 0 0,0 1 0 0 0,-1-1-1 0 0,1 0 1 0 0,0 0 0 0 0,-1 0-1 0 0,-18 41-1044 0 0,9-28 1552 0 0,8-10-550 0 0,0-1 1 0 0,1 1 0 0 0,-1-1 0 0 0,0 1 0 0 0,1 0 0 0 0,-1-1 0 0 0,1 1-1 0 0,0 0 1 0 0,0 0 0 0 0,0 0 0 0 0,0 4 0 0 0,0-5 23 0 0,-3 15 382 0 0,3-17-543 0 0,0 0-1 0 0,1 0 0 0 0,-1 0 1 0 0,0 0-1 0 0,1 0 0 0 0,-1-1 0 0 0,0 1 1 0 0,1 0-1 0 0,-1 0 0 0 0,0 0 1 0 0,1-1-1 0 0,-1 1 0 0 0,0 0 0 0 0,1-1 1 0 0,-1 1-1 0 0,1 0 0 0 0,-1-1 1 0 0,1 1-1 0 0,-1-1 0 0 0,1 1 0 0 0,-1-1 1 0 0,1 1-1 0 0,-1-1 0 0 0,1 1 1 0 0,0-1-1 0 0,-1 1 0 0 0,1-2 1 0 0,-2-6-2089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9.928"/>
    </inkml:context>
    <inkml:brush xml:id="br0">
      <inkml:brushProperty name="width" value="0.05" units="cm"/>
      <inkml:brushProperty name="height" value="0.05" units="cm"/>
      <inkml:brushProperty name="color" value="#E71224"/>
    </inkml:brush>
  </inkml:definitions>
  <inkml:trace contextRef="#ctx0" brushRef="#br0">151 0 8288 0 0,'0'0'901'0'0,"-9"11"1996"0"0,7-9-2762 0 0,0-1 0 0 0,0 1 1 0 0,0 0-1 0 0,1 0 0 0 0,-1 0 0 0 0,1 0 0 0 0,0 0 0 0 0,-3 4 0 0 0,-4 7 288 0 0,-5 10 1180 0 0,10-14-1603 0 0,2-7 0 0 0,-14 9 0 0 0,14-9 0 0 0,-1-1 0 0 0,1 0 0 0 0,0 1 0 0 0,0-1 0 0 0,0 1 0 0 0,0-1 0 0 0,0 1 0 0 0,0-1 0 0 0,0 1 0 0 0,1 0 0 0 0,-1-1 0 0 0,0 4 0 0 0,-5 11 0 0 0,6-15 24 0 0,0 0 1 0 0,-1 1-1 0 0,1-1 1 0 0,-1 0-1 0 0,1 0 1 0 0,-1 0-1 0 0,0 0 1 0 0,1 0-1 0 0,-1 0 1 0 0,0 0-1 0 0,0 0 1 0 0,0 0 0 0 0,1 0-1 0 0,-3 1 1 0 0,-2 3 281 0 0,-22 28 2967 0 0,26-32-3554 0 0,-10 14-234 0 0,11-14 589 0 0,-2 4-49 0 0,0 3 14 0 0,-1 0 4 0 0,3-8-53 0 0,0 0 0 0 0,0 0-1 0 0,0 0 1 0 0,0 1-1 0 0,0-1 1 0 0,0 0-1 0 0,0 0 1 0 0,0 0-1 0 0,0 0 1 0 0,0 0-1 0 0,0 0 1 0 0,0 0 0 0 0,0 0-1 0 0,0 0 1 0 0,0 0-1 0 0,0 1 1 0 0,0-1-1 0 0,0 0 1 0 0,0 0-1 0 0,-1 0 1 0 0,1 0-1 0 0,0 0 1 0 0,0 0 0 0 0,0 0-1 0 0,0 0 1 0 0,0 0-1 0 0,0 0 1 0 0,0 0-1 0 0,0 0 1 0 0,0 0-1 0 0,0 0 1 0 0,0 0-1 0 0,-1 0 1 0 0,1 0 0 0 0,0 0-1 0 0,0 0 1 0 0,0 0-1 0 0,0 0 1 0 0,0 0-1 0 0,0 0 1 0 0,0 0-1 0 0,0 0 1 0 0,0 0-1 0 0,-1 0 1 0 0,1 0 0 0 0,0 0-1 0 0,0 0 1 0 0,0 0-1 0 0,0 0 1 0 0,0 0-1 0 0,0 0 1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0.481"/>
    </inkml:context>
    <inkml:brush xml:id="br0">
      <inkml:brushProperty name="width" value="0.05" units="cm"/>
      <inkml:brushProperty name="height" value="0.05" units="cm"/>
      <inkml:brushProperty name="color" value="#E71224"/>
    </inkml:brush>
  </inkml:definitions>
  <inkml:trace contextRef="#ctx0" brushRef="#br0">126 0 7656 0 0,'0'0'570'0'0,"-9"4"-274"0"0,-1 11 882 0 0,7-11-955 0 0,1-1-1 0 0,-1 1 1 0 0,0-1 0 0 0,0 1 0 0 0,0-1 0 0 0,-5 4 0 0 0,6-5-75 0 0,-1 1 0 0 0,1 0 1 0 0,-1 0-1 0 0,1 0 1 0 0,0 0-1 0 0,0 1 0 0 0,1-1 1 0 0,-1 0-1 0 0,-1 5 0 0 0,-7 13 389 0 0,3-10-309 0 0,-1 1 890 0 0,-11 22 0 0 0,17-30-910 0 0,-8 15 1415 0 0,6-11-7662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0.872"/>
    </inkml:context>
    <inkml:brush xml:id="br0">
      <inkml:brushProperty name="width" value="0.05" units="cm"/>
      <inkml:brushProperty name="height" value="0.05" units="cm"/>
      <inkml:brushProperty name="color" value="#E71224"/>
    </inkml:brush>
  </inkml:definitions>
  <inkml:trace contextRef="#ctx0" brushRef="#br0">141 1 9520 0 0,'0'0'554'0'0,"0"0"-455"0"0,0 4 2753 0 0,0-4-2651 0 0,-1 0-1 0 0,1 0 1 0 0,-1 0 0 0 0,1 0-1 0 0,-1 0 1 0 0,1 0 0 0 0,-1 0-1 0 0,1 0 1 0 0,-1 0 0 0 0,1 0-1 0 0,-1 0 1 0 0,1 0 0 0 0,-1 1-1 0 0,1-1 1 0 0,-1 1 0 0 0,-3 6 267 0 0,0 1 0 0 0,0 0 0 0 0,-7 8 1 0 0,-9 19-263 0 0,14-24 11 0 0,0-1-1 0 0,-1 1 0 0 0,0-1 1 0 0,-13 14-1 0 0,-3 4 253 0 0,20-24-156 0 0,1-1-151 0 0,-1 0-1 0 0,1 0 1 0 0,0 0-1 0 0,0 0 1 0 0,1 0-1 0 0,-1 0 1 0 0,-2 6-1 0 0,4-1-225 0 0,0-16-2309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2.725"/>
    </inkml:context>
    <inkml:brush xml:id="br0">
      <inkml:brushProperty name="width" value="0.05" units="cm"/>
      <inkml:brushProperty name="height" value="0.05" units="cm"/>
      <inkml:brushProperty name="color" value="#E71224"/>
    </inkml:brush>
  </inkml:definitions>
  <inkml:trace contextRef="#ctx0" brushRef="#br0">137 212 10176 0 0,'0'0'593'0'0,"1"-1"-337"0"0,0 0 0 0 0,-1 0 0 0 0,1 0 0 0 0,0 1 0 0 0,0-1 0 0 0,0 0 0 0 0,0 0 0 0 0,0 1 0 0 0,2-2 0 0 0,7 5 1385 0 0,-10-3-1557 0 0,1 0 0 0 0,-1 1 0 0 0,1-1 0 0 0,0 0 0 0 0,-1 0 0 0 0,1 0 0 0 0,0 1 1 0 0,-1-1-1 0 0,1 0 0 0 0,0 0 0 0 0,0 0 0 0 0,-1 0 0 0 0,1 0 0 0 0,0 0 0 0 0,-1 0 0 0 0,1 0 0 0 0,0-1 0 0 0,-1 1 0 0 0,1 0 0 0 0,1-1 0 0 0,42-15 2918 0 0,-33 13-2714 0 0,-1 0 1 0 0,0-1-1 0 0,0 0 1 0 0,13-9-1 0 0,-12 7-239 0 0,-1 1 0 0 0,1 0-1 0 0,0 1 1 0 0,0 0-1 0 0,18-4 1 0 0,-13 4-37 0 0,27-11 0 0 0,-36 12-12 0 0,3-1 0 0 0,0-1 0 0 0,1 1 0 0 0,-1 0 0 0 0,1 1 0 0 0,14-2 0 0 0,-23 5 12 0 0,0-1 0 0 0,-1 1 0 0 0,1-1 0 0 0,-1 1 0 0 0,0-1 0 0 0,1 0 0 0 0,-1 1 0 0 0,1-1 0 0 0,0-1 0 0 0,-1 0 482 0 0,-9 6 308 0 0,-14 6-489 0 0,-29 10 0 0 0,3-2-331 0 0,13-5 23 0 0,-40 9-1 0 0,40-13-92 0 0,-47 20-1 0 0,2 1-415 0 0,23-10-144 0 0,54-19 594 0 0,1 0 0 0 0,-1 0 0 0 0,0 0 0 0 0,1-1 0 0 0,-1 1 0 0 0,0-1 0 0 0,-3 0 0 0 0,0-1-148 0 0,8-1 170 0 0,5-1 64 0 0,5 2 21 0 0,0-1 0 0 0,0 0 1 0 0,-1-1-1 0 0,1 0 1 0 0,-1-1-1 0 0,17-8 0 0 0,14-4-304 0 0,11-5 1071 0 0,57-29-1 0 0,-18 6-626 0 0,-17 6-193 0 0,-74 37 0 0 0,1 0 0 0 0,-1 0 0 0 0,1 0 0 0 0,-1 0 0 0 0,1 1 0 0 0,0-1 0 0 0,-1 0 0 0 0,1 1 0 0 0,0 0 0 0 0,-1-1 0 0 0,1 1 0 0 0,0 0 0 0 0,-1 0 0 0 0,1 0 0 0 0,0 0 0 0 0,-1 0 0 0 0,1 0 0 0 0,0 0 0 0 0,0 1 0 0 0,-1-1 0 0 0,1 1 0 0 0,-1-1 0 0 0,1 1 0 0 0,0 0 0 0 0,1 1 0 0 0,-2-2 6 0 0,-1 0 0 0 0,0 0 0 0 0,0 0 1 0 0,0 1-1 0 0,0-1 0 0 0,0 0 0 0 0,0 0 0 0 0,0 0 0 0 0,1 0 0 0 0,-1 1 0 0 0,0-1 0 0 0,0 0 0 0 0,0 0 0 0 0,0 0 0 0 0,0 0 0 0 0,0 1 0 0 0,0-1 0 0 0,0 0 0 0 0,0 0 0 0 0,0 0 1 0 0,0 1-1 0 0,0-1 0 0 0,0 0 0 0 0,0 0 0 0 0,0 0 0 0 0,0 1 0 0 0,-1-1 0 0 0,1 0 0 0 0,0 0 0 0 0,0 0 0 0 0,0 0 0 0 0,0 1 0 0 0,0-1 0 0 0,0 0 0 0 0,0 0 0 0 0,0 0 1 0 0,-1 0-1 0 0,1 0 0 0 0,0 0 0 0 0,0 1 0 0 0,0-1 0 0 0,0 0 0 0 0,-1 0 0 0 0,1 0 0 0 0,0 0 0 0 0,0 0 0 0 0,0 0 0 0 0,-1 0 0 0 0,-8 7 291 0 0,-51 25 822 0 0,-102 40 0 0 0,134-62-1014 0 0,12-4-56 0 0,-30 8 0 0 0,37-12-39 0 0,0 0-1 0 0,1 1 1 0 0,-1 0 0 0 0,0 1-1 0 0,1-1 1 0 0,0 1 0 0 0,-8 6-1 0 0,12-8-10 0 0,0 1 0 0 0,0-1 0 0 0,1-1 0 0 0,-1 1 0 0 0,-1-1 0 0 0,1 1 0 0 0,0-1 0 0 0,0 0 0 0 0,0-1 0 0 0,-1 1 0 0 0,1-1 0 0 0,0 0 0 0 0,-6 0 0 0 0,26-8-467 0 0,-10 3 358 0 0,65-34-87 0 0,37-23-30 0 0,-68 35 227 0 0,-28 18 0 0 0,1 1 0 0 0,-1 0 0 0 0,1 1 0 0 0,23-9 0 0 0,-26 11 0 0 0,-7 4 0 0 0,0 0 0 0 0,1-1 0 0 0,-1 1 0 0 0,0 1 0 0 0,0-1 0 0 0,0 0 0 0 0,5 0 0 0 0,-7 2 3 0 0,0-1-4 0 0,-1 0 0 0 0,0 0 0 0 0,1 0 1 0 0,-1 0-1 0 0,1 0 0 0 0,-1 0 0 0 0,0 0 0 0 0,1 0 0 0 0,-1 0 0 0 0,0 0 0 0 0,1 0 1 0 0,-1-1-1 0 0,0 1 0 0 0,1 0 0 0 0,-1 0 0 0 0,0 0 0 0 0,1 0 0 0 0,-1-1 1 0 0,0 1-1 0 0,0 0 0 0 0,1 0 0 0 0,-1 0 0 0 0,0-1 0 0 0,0 1 0 0 0,1 0 0 0 0,-1-1 1 0 0,0 1-1 0 0,0 0 0 0 0,0 0 0 0 0,1-1 0 0 0,-1 1 0 0 0,0 0 0 0 0,0-1 1 0 0,-19 10-502 0 0,-13 15 329 0 0,21-14 258 0 0,-1-2-1 0 0,0 1 0 0 0,-19 9 0 0 0,18-12 21 0 0,-1-2-1 0 0,0 1 0 0 0,0-2 0 0 0,-23 4 1 0 0,25-5-65 0 0,1 1 1 0 0,0 1-1 0 0,-12 5 1 0 0,-22 7 39 0 0,28-11-61 0 0,13-3-12 0 0,0 0 1 0 0,-1-1-1 0 0,1 0 1 0 0,-1 0 0 0 0,-6 1-1 0 0,10-2-7 0 0,1 0 0 0 0,0 0 0 0 0,0 0 0 0 0,0 0 0 0 0,-1 0 1 0 0,1 0-1 0 0,0 0 0 0 0,0 0 0 0 0,-1 0 0 0 0,1 0 0 0 0,0 0 0 0 0,0 0 0 0 0,0 0 0 0 0,-1 0 0 0 0,1 0 0 0 0,0 0 0 0 0,0 0 0 0 0,0 0 0 0 0,-1-1 0 0 0,1 1 0 0 0,0 0 0 0 0,0 0 0 0 0,0 0 1 0 0,0 0-1 0 0,-1-1 0 0 0,1 1 0 0 0,0 0 0 0 0,0 0 0 0 0,0 0 0 0 0,0-1 0 0 0,0 1 0 0 0,0 0 0 0 0,-1 0 0 0 0,1 0 0 0 0,0-1 0 0 0,0 1 0 0 0,0 0 0 0 0,0 0 0 0 0,0 0 0 0 0,0-1 0 0 0,0 1 1 0 0,0 0-1 0 0,0 0 0 0 0,0-1 0 0 0,0 1 0 0 0,0 0 0 0 0,0 0 0 0 0,1-1 0 0 0,2-6-13 0 0,-1 5 1 0 0,-1 1 1 0 0,1 0-1 0 0,-1 0 1 0 0,1 0-1 0 0,0 0 1 0 0,0 0 0 0 0,-1 0-1 0 0,1 1 1 0 0,0-1-1 0 0,3 0 1 0 0,13-6-77 0 0,-8 0 57 0 0,1 0 0 0 0,0 0 0 0 0,1 2-1 0 0,21-9 1 0 0,81-31-2 0 0,-75 28 24 0 0,0 2 0 0 0,44-11 0 0 0,-77 25 9 0 0,-1-1 0 0 0,1 0 0 0 0,-1 0 0 0 0,8-5 0 0 0,-9 7 0 0 0,-5 4 0 0 0,-8 7 0 0 0,-65 30 394 0 0,-77 44 1188 0 0,140-78-1582 0 0,-1 1 0 0 0,-1-1 0 0 0,0 0 0 0 0,0 0 0 0 0,-1-2 0 0 0,1 1 0 0 0,-18 3 0 0 0,-9 5-1004 0 0,36-15-1218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3.942"/>
    </inkml:context>
    <inkml:brush xml:id="br0">
      <inkml:brushProperty name="width" value="0.05" units="cm"/>
      <inkml:brushProperty name="height" value="0.05" units="cm"/>
      <inkml:brushProperty name="color" value="#E71224"/>
    </inkml:brush>
  </inkml:definitions>
  <inkml:trace contextRef="#ctx0" brushRef="#br0">276 82 14280 0 0,'0'0'322'0'0,"-17"6"910"0"0,-7 3-1064 0 0,5-9 1087 0 0,13 0-592 0 0,-1 1 0 0 0,0-1 0 0 0,-8 3 0 0 0,13-3-555 0 0,-1 1 1 0 0,1 0-1 0 0,0-1 1 0 0,0 1-1 0 0,0 0 1 0 0,0 1-1 0 0,0-1 1 0 0,0 0-1 0 0,0 1 0 0 0,0-1 1 0 0,1 1-1 0 0,-1-1 1 0 0,-2 4-1 0 0,-10 13 519 0 0,-25 31 336 0 0,34-44-903 0 0,0-1-1 0 0,0 1 1 0 0,0-1 0 0 0,0 0 0 0 0,-1 0 0 0 0,1-1 0 0 0,-10 4-1 0 0,12-5-52 0 0,-1 0 0 0 0,1 0 0 0 0,0 1 0 0 0,-1-1 0 0 0,1 1 0 0 0,0-1 0 0 0,0 1 0 0 0,0 0 0 0 0,-4 6 0 0 0,3-4-13 0 0,3-5 6 0 0,1 1 0 0 0,-1-1 0 0 0,1 0 0 0 0,0 1 0 0 0,-1-1 0 0 0,1 1 0 0 0,0-1 0 0 0,-1 0 0 0 0,1 1 0 0 0,0-1 0 0 0,-1 1 0 0 0,1-1 0 0 0,0 1 0 0 0,0-1 0 0 0,0 1 0 0 0,-1-1 0 0 0,1 1 0 0 0,0-1 0 0 0,0 1 0 0 0,0-1 0 0 0,0 1 0 0 0,0-1 0 0 0,0 1 0 0 0,0 0 0 0 0,0 1 0 0 0,0 2 1 0 0,1 8-6 0 0,1-10-11 0 0,4-7-17 0 0,0-3 29 0 0,1 0 0 0 0,12-11 0 0 0,41-26 5 0 0,-46 35-280 0 0,-1 0 1 0 0,0-1-1 0 0,0 0 0 0 0,-1-1 0 0 0,-1 0 0 0 0,14-19 0 0 0,20-34 263 0 0,-6 24 16 0 0,-37 39 523 0 0,-3 3-461 0 0,0 0 0 0 0,0 0 0 0 0,-1 0 0 0 0,1 0 1 0 0,0 0-1 0 0,0 1 0 0 0,0-1 0 0 0,0 0 0 0 0,0 1 0 0 0,1-1 0 0 0,-1 1 0 0 0,0-1 0 0 0,1 1 0 0 0,-2 2 1 0 0,1 0 50 0 0,-2 0-46 0 0,1 0-1 0 0,-1-1 0 0 0,0 1 1 0 0,0 0-1 0 0,-6 5 1 0 0,-6 6-66 0 0,-20 21 10 0 0,25-26-81 0 0,-16 19 0 0 0,12-11-1559 0 0,9-11 619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7.584"/>
    </inkml:context>
    <inkml:brush xml:id="br0">
      <inkml:brushProperty name="width" value="0.05" units="cm"/>
      <inkml:brushProperty name="height" value="0.05" units="cm"/>
      <inkml:brushProperty name="color" value="#E71224"/>
    </inkml:brush>
  </inkml:definitions>
  <inkml:trace contextRef="#ctx0" brushRef="#br0">0 5 6448 0 0,'0'0'136'0'0,"3"-3"32"0"0,-3 1 200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9.648"/>
    </inkml:context>
    <inkml:brush xml:id="br0">
      <inkml:brushProperty name="width" value="0.05" units="cm"/>
      <inkml:brushProperty name="height" value="0.05" units="cm"/>
      <inkml:brushProperty name="color" value="#E71224"/>
    </inkml:brush>
  </inkml:definitions>
  <inkml:trace contextRef="#ctx0" brushRef="#br0">130 236 6688 0 0,'4'-2'43'0'0,"-1"1"0"0"0,1 0 0 0 0,-1 0 0 0 0,1 0 0 0 0,-1 0 0 0 0,1 0 0 0 0,6 0 0 0 0,7-1 29 0 0,83-15 2140 0 0,-58 11-1416 0 0,-33 4-412 0 0,1 1 0 0 0,0 1 0 0 0,18 1 0 0 0,-20-1-30 0 0,0 0 1 0 0,15-2 0 0 0,8-1 213 0 0,-15 2 169 0 0,-24-1 910 0 0,-26-1 992 0 0,-86 2-1449 0 0,19 2-1260 0 0,84-1 70 0 0,0 1 0 0 0,0 1 0 0 0,-20 5 0 0 0,4-1 0 0 0,29-6 0 0 0,-1 1 0 0 0,0-1 0 0 0,0 0 0 0 0,0 0 0 0 0,0 0 0 0 0,0 0 0 0 0,0-1 0 0 0,1 0 0 0 0,-8-2 0 0 0,4-2 0 0 0,9 2 0 0 0,5 1 0 0 0,1 1-52 0 0,0 0 0 0 0,0 0-1 0 0,0 1 1 0 0,0 0 0 0 0,9 1 0 0 0,7 0-511 0 0,153-15-73 0 0,-150 11 1032 0 0,-1 0 74 0 0,121-11 176 0 0,-108 5-646 0 0,-27 6 0 0 0,7-9 72 0 0,-18 12-58 0 0,1 0 0 0 0,-1-1 0 0 0,0 1 0 0 0,0 0-1 0 0,0 0 1 0 0,0 0 0 0 0,0-1 0 0 0,0 1 0 0 0,0 0-1 0 0,0 0 1 0 0,0 0 0 0 0,0-1 0 0 0,0 1 0 0 0,-1 0-1 0 0,1 0 1 0 0,0 0 0 0 0,0-1 0 0 0,0 1 0 0 0,0 0-1 0 0,0 0 1 0 0,0 0 0 0 0,0 0 0 0 0,0-1 0 0 0,-1 1-1 0 0,1 0 1 0 0,0 0 0 0 0,0 0 0 0 0,0 0 0 0 0,0 0-1 0 0,-1-1 1 0 0,1 1 0 0 0,0 0 0 0 0,0 0-1 0 0,0 0 1 0 0,0 0 0 0 0,-1 0 0 0 0,1 0 0 0 0,0 0-1 0 0,0 0 1 0 0,0 0 0 0 0,-1 0 0 0 0,1 0 0 0 0,0 0-1 0 0,0 0 1 0 0,0 0 0 0 0,-1 0 0 0 0,1 0 0 0 0,0 0-1 0 0,-16-4 485 0 0,12 4-304 0 0,-17-4 249 0 0,0 2-1 0 0,0 0 1 0 0,0 2-1 0 0,0 0 0 0 0,-29 4 1 0 0,-16 1-442 0 0,-110 2-402 0 0,113-6-1174 0 0,59 0 1560 0 0,6 1 13 0 0,7 0 3 0 0,58-7-1 0 0,86-2 0 0 0,-43-2 0 0 0,-72 6 0 0 0,-26 2 0 0 0,-1 0 0 0 0,16 1 0 0 0,38-1 0 0 0,-112 2 0 0 0,-42-1 0 0 0,47 0 828 0 0,-51 6 0 0 0,86-5-725 0 0,-15 1-403 0 0,-41 3-828 0 0,56-5 999 0 0,-1 0 0 0 0,0 0 0 0 0,0-1 0 0 0,1 0 1 0 0,-13-4-1 0 0,19 5-359 0 0,12 3-645 0 0,-10-2 1134 0 0,0-1 0 0 0,0 1 1 0 0,0-1-1 0 0,0 0 0 0 0,0 1 0 0 0,0-1 1 0 0,0 0-1 0 0,0 0 0 0 0,0 1 1 0 0,0-1-1 0 0,1 0 0 0 0,56-14-1 0 0,149 0 0 0 0,-145 13 0 0 0,74-4 0 0 0,-125 3 0 0 0,-7 0 0 0 0,-5 0 0 0 0,-7 1 0 0 0,8 1 0 0 0,-108-6 984 0 0,-21 0 24 0 0,92 8-988 0 0,3 0-468 0 0,-39-3 0 0 0,37-3 76 0 0,0 3 0 0 0,-44 3 0 0 0,71-2 372 0 0,53-4 0 0 0,-20 1 0 0 0,145-18 0 0 0,-114 15 0 0 0,86 4 0 0 0,-116 2 0 0 0,-140 9 876 0 0,86-8-303 0 0,-86 6-1415 0 0,90-3 721 0 0,1-2-1 0 0,-1 0 1 0 0,0-2 0 0 0,-40-3-1 0 0,56 5 122 0 0,6-1 0 0 0,4-2 0 0 0,5-2 0 0 0,0 1 0 0 0,1 0 0 0 0,-1 1 0 0 0,1-1 0 0 0,-1 1 0 0 0,1 1 0 0 0,11-1 0 0 0,18-2 0 0 0,1-3 0 0 0,1 1 0 0 0,-1 2 0 0 0,1 1 0 0 0,56 6 0 0 0,13 6 0 0 0,-110-11 0 0 0,1 0 0 0 0,-1 0 0 0 0,0 1 0 0 0,1-1 0 0 0,-1 1 0 0 0,-3-1 0 0 0,-64-3 1029 0 0,-18 1-82 0 0,20 6-932 0 0,-92 1-78 0 0,100-4-806 0 0,-15 0-190 0 0,168-8 1059 0 0,40-5 0 0 0,26 0 0 0 0,-135 14 0 0 0,-15 0 0 0 0,0-1 0 0 0,1 0 0 0 0,-1 0 0 0 0,0-1 0 0 0,10-2 0 0 0,-26 6 355 0 0,-7 0 166 0 0,-48-5 59 0 0,-89 8 0 0 0,7 1-624 0 0,134-7-74 0 0,-67-3-1193 0 0,63 3-5835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10.892"/>
    </inkml:context>
    <inkml:brush xml:id="br0">
      <inkml:brushProperty name="width" value="0.2" units="cm"/>
      <inkml:brushProperty name="height" value="0.2" units="cm"/>
      <inkml:brushProperty name="color" value="#E71224"/>
    </inkml:brush>
  </inkml:definitions>
  <inkml:trace contextRef="#ctx0" brushRef="#br0">0 21 20215 0 0,'0'0'2028'0'0,"2"0"-1858"0"0,6 0-164 0 0,-4 0 7 0 0,-1 0 1 0 0,1 0 0 0 0,0 0 0 0 0,0 0 0 0 0,0-1 0 0 0,-1 1 0 0 0,1-1 0 0 0,0 0 0 0 0,0 0 0 0 0,-1 0 0 0 0,7-4 0 0 0,-6 3-102 0 0,1 0 1 0 0,0 1-1 0 0,0-1 1 0 0,0 1-1 0 0,0 0 0 0 0,0 0 1 0 0,0 1-1 0 0,0 0 1 0 0,0-1-1 0 0,0 2 0 0 0,7 0 1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03.515"/>
    </inkml:context>
    <inkml:brush xml:id="br0">
      <inkml:brushProperty name="width" value="0.05" units="cm"/>
      <inkml:brushProperty name="height" value="0.05" units="cm"/>
      <inkml:brushProperty name="color" value="#E71224"/>
    </inkml:brush>
  </inkml:definitions>
  <inkml:trace contextRef="#ctx0" brushRef="#br0">21 48 10136 0 0,'0'0'769'0'0,"0"2"-477"0"0,3 23 1335 0 0,7-14-1139 0 0,-6-3-273 0 0,-1-1 0 0 0,0 0 0 0 0,-1 1 0 0 0,0-1 0 0 0,0 1 0 0 0,0 8 0 0 0,1-4 105 0 0,-1-3 65 0 0,-2-8-338 0 0,0 0 1 0 0,1 0 0 0 0,-1 0 0 0 0,0 0 0 0 0,0-1 0 0 0,0 1-1 0 0,0 0 1 0 0,0 0 0 0 0,0 0 0 0 0,0 0 0 0 0,0 0 0 0 0,-1 2 0 0 0,-1 2 655 0 0,1-15-545 0 0,-4-12-132 0 0,3 19-17 0 0,1-1 0 0 0,0 1 0 0 0,0 0 0 0 0,0 0-1 0 0,0 0 1 0 0,1-1 0 0 0,-1-4 0 0 0,1 5-10 0 0,-1-1 1 0 0,1 0-1 0 0,-1 0 0 0 0,0 1 1 0 0,0-1-1 0 0,0 0 1 0 0,-1 1-1 0 0,1-1 1 0 0,-1 1-1 0 0,-3-5 0 0 0,0 3 1 0 0,0 2 0 0 0,2 8 0 0 0,3-1-14 0 0,0-3-56 0 0,3 9 2 0 0,2 0 102 0 0,-1 0-1 0 0,0 0 1 0 0,0 0-1 0 0,3 16 0 0 0,2 4 168 0 0,1-11-1 0 0,-9-17-200 0 0,1 1 0 0 0,-1-1 0 0 0,0 0 1 0 0,0 0-1 0 0,0 1 0 0 0,0-1 0 0 0,0 0 0 0 0,0 1 0 0 0,0-1 1 0 0,0 5-1 0 0,-19-63 911 0 0,13 41-832 0 0,-15-32-394 0 0,12 30-55 0 0,-10-30-1 0 0,16 43 357 0 0,2 4-56 0 0,0 1 59 0 0,1 1 0 0 0,-1-1-1 0 0,1 1 1 0 0,0-1-1 0 0,-1 1 1 0 0,1-1 0 0 0,0 0-1 0 0,0 1 1 0 0,1 0-1 0 0,3 7 10 0 0,-2-4 32 0 0,8 18 304 0 0,11 33 0 0 0,-20-48-281 0 0,1-1 0 0 0,1 0 1 0 0,5 9-1 0 0,6 14 36 0 0,-5-10-68 0 0,-9-18 27 0 0,0 0-1 0 0,1 0 1 0 0,-1 0 0 0 0,0 0 0 0 0,0 0-1 0 0,0 0 1 0 0,-1 1 0 0 0,1-1 0 0 0,0 0-1 0 0,-1 0 1 0 0,1 4 0 0 0,1 15 449 0 0,-1-14-454 0 0,-3-6-37 0 0,-2-4-10 0 0,-8-40 48 0 0,10 31 126 0 0,-2 0 0 0 0,-7-20 0 0 0,6 19-305 0 0,-7-26 1 0 0,-1-3-9 0 0,10 26-42 0 0,0 1-252 0 0,3 14 223 0 0,1 3-21 0 0,0 0 373 0 0,0 0 1 0 0,0 0-1 0 0,0 0 1 0 0,0 0-1 0 0,-1 0 1 0 0,2 4-1 0 0,1 12-105 0 0,4 16 89 0 0,-2 1 1 0 0,2 48-1 0 0,-4-57-323 0 0,-4-26 89 0 0,-1 0 154 0 0,-1 1 195 0 0,0-13-80 0 0,2 7-112 0 0,-2-25 156 0 0,3 29-186 0 0,0-1-1 0 0,0 1 1 0 0,0-1 0 0 0,1 0 0 0 0,-1 1-1 0 0,0-1 1 0 0,1 0 0 0 0,-1 1-1 0 0,1-1 1 0 0,-1 1 0 0 0,1-1-1 0 0,0 1 1 0 0,-1-1 0 0 0,1 1 0 0 0,0 0-1 0 0,0-1 1 0 0,2-1 0 0 0,15-6 31 0 0,-24-9-66 0 0,-1 1-182 0 0,5 6-10 0 0,0 0 1 0 0,1 1-1 0 0,0-1 1 0 0,1 0-1 0 0,0 0 1 0 0,1 1-1 0 0,4-21 1 0 0,-4 23 176 0 0,-2-7-888 0 0,9 28 1319 0 0,-6-3-162 0 0,1 0 0 0 0,-2-1 0 0 0,1 1 0 0 0,-1 0 0 0 0,-1 0 0 0 0,-1 18 0 0 0,-12 58 564 0 0,14-90 123 0 0,0 3-917 0 0,0 0 0 0 0,-1-1 0 0 0,1 1 0 0 0,-1 0 0 0 0,0 0 0 0 0,1-1 0 0 0,-1 1 0 0 0,0 0 0 0 0,0-1 0 0 0,0 1 0 0 0,0 0 0 0 0,0 0 0 0 0,0-1-1 0 0,0 1 1 0 0,-1-2 0 0 0,0-3-197 0 0,0-1-1 0 0,1 0 0 0 0,-1 1 1 0 0,1-1-1 0 0,0 0 0 0 0,1 1 1 0 0,1-10-1 0 0,15-45-1367 0 0,-4 15 569 0 0,-7 22 370 0 0,-6 23 554 0 0,0 14 252 0 0,-6 52 1150 0 0,1 0-206 0 0,1-25-374 0 0,0-21-134 0 0,5-25-103 0 0,1 6-730 0 0,1 0-474 0 0,-1-9 40 0 0,5-31-122 0 0,22-74 0 0 0,-18 79-139 0 0,-7 27 761 0 0,-4 8 148 0 0,0 0 1 0 0,0 0 0 0 0,0 0-1 0 0,0 0 1 0 0,0 0 0 0 0,0 0-1 0 0,0 0 1 0 0,0 1 0 0 0,0-1-1 0 0,0 0 1 0 0,0 0 0 0 0,0 0-1 0 0,1 0 1 0 0,-1 0 0 0 0,0 0-1 0 0,0 0 1 0 0,0 0 0 0 0,0 0-1 0 0,0 0 1 0 0,0 0 0 0 0,0 0-1 0 0,0 0 1 0 0,0 0 0 0 0,0 0-1 0 0,1 1 1 0 0,-1-1 0 0 0,0 0-1 0 0,0 0 1 0 0,0 0 0 0 0,0 0-1 0 0,0 0 1 0 0,0 0 0 0 0,0 0-1 0 0,0 0 1 0 0,0 0 0 0 0,1 0-1 0 0,-1 0 1 0 0,0 0 0 0 0,0 0-1 0 0,0-1 1 0 0,0 1 0 0 0,0 0-1 0 0,0 0 1 0 0,0 0 0 0 0,0 0-1 0 0,0 0 1 0 0,1 0 0 0 0,-1 0-1 0 0,0 0 1 0 0,0 0 0 0 0,0 2-12 0 0,0 1 0 0 0,1-1 0 0 0,-1 0 0 0 0,1 1 1 0 0,-1-1-1 0 0,1 0 0 0 0,1 3 0 0 0,3 13 127 0 0,-4-14-64 0 0,-1-1 0 0 0,0 0-1 0 0,0 1 1 0 0,0-1-1 0 0,-1 0 1 0 0,1 1-1 0 0,-1-1 1 0 0,0 0-1 0 0,-1 4 1 0 0,1-5 26 0 0,0 1 0 0 0,1-1 0 0 0,0 1 0 0 0,-1-1 0 0 0,1 1 0 0 0,0-1 0 0 0,0 1 0 0 0,1 4 0 0 0,-1-4 1 0 0,0 0-1 0 0,1 0 1 0 0,-2 0-1 0 0,1 0 1 0 0,0 0-1 0 0,-1 4 1 0 0,-10 35 334 0 0,9-29-391 0 0,0 1 0 0 0,0 22-1 0 0,3-34 481 0 0,1-10-255 0 0,1-7-484 0 0,0-3-100 0 0,-3 15 321 0 0,0-1 0 0 0,1 0 0 0 0,0 1 1 0 0,0-1-1 0 0,0 1 0 0 0,0-1 0 0 0,3-5 0 0 0,-1 3 15 0 0,0 1 0 0 0,1-1 0 0 0,-1 1 0 0 0,1 0 0 0 0,0 1 0 0 0,0-1 0 0 0,6-4 0 0 0,-5 6 0 0 0,-4 1 0 0 0,1 1 0 0 0,-1 0 0 0 0,1 0 0 0 0,-1-1 0 0 0,1 1 0 0 0,-1 0 0 0 0,2-3 0 0 0,-2 3 0 0 0,-1 0 0 0 0,0 1 0 0 0,0-1 0 0 0,0 0 0 0 0,1 0 0 0 0,-1 1 0 0 0,0-1 0 0 0,0 0 0 0 0,0 1 0 0 0,0-1 0 0 0,0 0 0 0 0,0 1 0 0 0,0-1 0 0 0,0 0 0 0 0,-1 0 0 0 0,1 1 0 0 0,0-1 0 0 0,0 0 0 0 0,-1 1 0 0 0,1-1 0 0 0,0 1 0 0 0,-1-1 0 0 0,1 0 0 0 0,0 1 0 0 0,-1-1 0 0 0,0 0 0 0 0,0 0-32 0 0,1 0-1 0 0,-1-1 0 0 0,0 1 1 0 0,1 0-1 0 0,-1-1 0 0 0,1 1 0 0 0,0 0 1 0 0,-1-1-1 0 0,1 1 0 0 0,0 0 0 0 0,0-1 1 0 0,0 1-1 0 0,0 0 0 0 0,0-1 1 0 0,0 1-1 0 0,0-1 0 0 0,1 1 0 0 0,-1 0 1 0 0,0-1-1 0 0,1 1 0 0 0,-1 0 1 0 0,1 0-1 0 0,1-3 0 0 0,-2 1 468 0 0,0 20-205 0 0,-9 15-179 0 0,7-25 132 0 0,0-1 1 0 0,0 1-1 0 0,-1 10 0 0 0,2-2 40 0 0,0-6-57 0 0,1 0 1 0 0,-2 1 0 0 0,1-1 0 0 0,-1 0-1 0 0,-5 14 1 0 0,-4 3-310 0 0,8-45 55 0 0,4 4-187 0 0,0 0 0 0 0,1 0-1 0 0,1 0 1 0 0,0 0-1 0 0,1 1 1 0 0,6-18-1 0 0,-8 25 91 0 0,0 0-1 0 0,-1 0 0 0 0,1-10 0 0 0,-2 12 94 0 0,1 0 0 0 0,-1 0 0 0 0,1 0 0 0 0,0 0 0 0 0,1 0 0 0 0,-1 0 0 0 0,5-8-1 0 0,-6 12 211 0 0,-1 19 412 0 0,-17 40 120 0 0,8-24-469 0 0,5-18-116 0 0,-7 32-1 0 0,11-39-57 0 0,0 1 154 0 0,-1 0 0 0 0,-4 16 0 0 0,5-25 69 0 0,1 9-232 0 0,1-9-533 0 0,-1 0 534 0 0,0-1 0 0 0,0 0 1 0 0,0 0-1 0 0,0 0 0 0 0,1 0 0 0 0,-1 0 0 0 0,0 0 0 0 0,0 0 1 0 0,0 0-1 0 0,0 0 0 0 0,0 0 0 0 0,0 0 0 0 0,1 0 1 0 0,-1 0-1 0 0,0 0 0 0 0,0 0 0 0 0,0-1 0 0 0,0 1 0 0 0,0 0 1 0 0,0 0-1 0 0,1 0 0 0 0,-1 0 0 0 0,0 0 0 0 0,0 0 0 0 0,0 0 1 0 0,0 0-1 0 0,0 0 0 0 0,0 0 0 0 0,0 0 0 0 0,0-1 1 0 0,0 1-1 0 0,1 0 0 0 0,-1 0 0 0 0,0 0 0 0 0,0 0 0 0 0,0 0 1 0 0,0 0-1 0 0,0-1 0 0 0,0 1 0 0 0,0 0 0 0 0,0 0 0 0 0,0 0 1 0 0,0 0-1 0 0,0 0 0 0 0,0 0 0 0 0,0-1 0 0 0,0 1 1 0 0,0 0-1 0 0,0 0 0 0 0,0 0 0 0 0,5-13 7 0 0,-3 7-9 0 0,2-4 3 0 0,-1 4 0 0 0,0 0 0 0 0,-1 0 0 0 0,0 0 0 0 0,0 0 0 0 0,1-9 0 0 0,3-21-269 0 0,-4 20-107 0 0,-2 13-22 0 0,0 3-199 0 0,-2 23 137 0 0,2-14 682 0 0,-5-18 168 0 0,5 9-365 0 0,0-1 0 0 0,0 1-1 0 0,-1 0 1 0 0,1 0-1 0 0,0-1 1 0 0,0 1-1 0 0,0 0 1 0 0,0 0-1 0 0,0 0 1 0 0,0-1-1 0 0,0 1 1 0 0,0 0-1 0 0,0 0 1 0 0,-1 0-1 0 0,1-1 1 0 0,0 1-1 0 0,0 0 1 0 0,0 0-1 0 0,0 0 1 0 0,-1 0-1 0 0,1-1 1 0 0,0 1-1 0 0,0 0 1 0 0,0 0 0 0 0,-1 0-1 0 0,1 0 1 0 0,0 0-1 0 0,0 0 1 0 0,0 0-1 0 0,-1 0 1 0 0,1-1-1 0 0,0 1 1 0 0,0 0-1 0 0,-1 0 1 0 0,1 0-1 0 0,0 0 1 0 0,0 0-1 0 0,-1 1 1 0 0,-6 7 412 0 0,-2 15-207 0 0,-1 1-25 0 0,8-18-174 0 0,0-1 0 0 0,0 1 0 0 0,-2 8-1 0 0,-7 5-958 0 0,9-21 608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04.612"/>
    </inkml:context>
    <inkml:brush xml:id="br0">
      <inkml:brushProperty name="width" value="0.05" units="cm"/>
      <inkml:brushProperty name="height" value="0.05" units="cm"/>
      <inkml:brushProperty name="color" value="#E71224"/>
    </inkml:brush>
  </inkml:definitions>
  <inkml:trace contextRef="#ctx0" brushRef="#br0">12 56 11720 0 0,'-9'-14'436'0'0,"9"14"-430"0"0,0 0 0 0 0,0-1 0 0 0,0 1 1 0 0,0 0-1 0 0,0 0 0 0 0,0 0 0 0 0,0 0 1 0 0,0 0-1 0 0,0 0 0 0 0,0 0 1 0 0,0 0-1 0 0,0 0 0 0 0,0 0 0 0 0,0 0 1 0 0,0 0-1 0 0,0 0 0 0 0,0 0 1 0 0,0 0-1 0 0,0 0 0 0 0,0 0 0 0 0,0 0 1 0 0,-1 0-1 0 0,1 0 0 0 0,0 0 1 0 0,0 0-1 0 0,0 0 0 0 0,0 0 0 0 0,0 0 1 0 0,0 0-1 0 0,0 0 0 0 0,0 0 1 0 0,0 0-1 0 0,0 0 0 0 0,0 0 0 0 0,0 0 1 0 0,0 0-1 0 0,0 0 0 0 0,-1 0 1 0 0,1 0-1 0 0,0 0 0 0 0,0 0 0 0 0,0 0 1 0 0,0 0-1 0 0,0 0 0 0 0,0 0 1 0 0,0 0-1 0 0,0 0 0 0 0,0 0 0 0 0,0 0 1 0 0,0 0-1 0 0,0 0 0 0 0,0 0 1 0 0,0 0-1 0 0,0 0 0 0 0,0 0 0 0 0,0 1 1 0 0,0-1-1 0 0,0 10 364 0 0,0-45 1436 0 0,0 35-1794 0 0,0 0 1 0 0,0 0 0 0 0,0 0 0 0 0,0 0 0 0 0,0 0 0 0 0,0 0 0 0 0,0 0 0 0 0,0 0 0 0 0,0 0-1 0 0,0 0 1 0 0,0 0 0 0 0,0 0 0 0 0,0 0 0 0 0,0 0 0 0 0,0 0 0 0 0,0 0 0 0 0,0 0-1 0 0,0 0 1 0 0,1 0 0 0 0,-1 0 0 0 0,0 0 0 0 0,0 0 0 0 0,0 0 0 0 0,0 0 0 0 0,0 0 0 0 0,0 0-1 0 0,0 0 1 0 0,0 0 0 0 0,0 0 0 0 0,0 0 0 0 0,0 0 0 0 0,0 0 0 0 0,0 0 0 0 0,0 0-1 0 0,0 0 1 0 0,0-1 0 0 0,0 1 0 0 0,0 0 0 0 0,0 0 0 0 0,0 0 0 0 0,3 9 1757 0 0,1 14 2099 0 0,-1 37-3261 0 0,-3-20-608 0 0,0-40 0 0 0,0 0 0 0 0,0 0 0 0 0,0 0 0 0 0,0 0 0 0 0,0 0 0 0 0,0 0 0 0 0,0 0 0 0 0,0 0 0 0 0,0 0 0 0 0,0 0 0 0 0,0 0 0 0 0,0 0 0 0 0,0 0 0 0 0,0 0 0 0 0,0 0 0 0 0,0 0 0 0 0,0 0 0 0 0,0 0 0 0 0,0 0 0 0 0,1 0 0 0 0,-1 0 0 0 0,0 0 0 0 0,0 0 0 0 0,0 0 0 0 0,0 0 0 0 0,0 0 0 0 0,0 0 0 0 0,0 0 0 0 0,0 0 0 0 0,0 0 0 0 0,0 0 0 0 0,0 0 0 0 0,0 0 0 0 0,0 0 0 0 0,0 1 0 0 0,0-1 0 0 0,0 0 0 0 0,0 0 0 0 0,0 0 0 0 0,0 0 0 0 0,3-8 0 0 0,1-14 0 0 0,1-83-368 0 0,-5 103 325 0 0,0-3-11 0 0,3 1-70 0 0,2 2 221 0 0,-5 8 332 0 0,-6 11 177 0 0,5-16-685 0 0,-5 38 879 0 0,3-21-380 0 0,3-10-4098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06.616"/>
    </inkml:context>
    <inkml:brush xml:id="br0">
      <inkml:brushProperty name="width" value="0.05" units="cm"/>
      <inkml:brushProperty name="height" value="0.05" units="cm"/>
      <inkml:brushProperty name="color" value="#E71224"/>
    </inkml:brush>
  </inkml:definitions>
  <inkml:trace contextRef="#ctx0" brushRef="#br0">13 771 10512 0 0,'0'0'306'0'0,"2"7"104"0"0,-2-2 2090 0 0,-2-21-1847 0 0,1-4 369 0 0,1-25 0 0 0,-4 77-121 0 0,3-29-468 0 0,1 9 425 0 0,0-8 12 0 0,3-46-463 0 0,-3 41-62 0 0,-1 11 322 0 0,2-5-76 0 0,-1-7-192 0 0,-2-10 10 0 0,1 2-203 0 0,2 17 178 0 0,1 17 83 0 0,3-55-702 0 0,-4 22 242 0 0,0 10 14 0 0,0 15 50 0 0,-1-15 76 0 0,0-9 39 0 0,2-3-48 0 0,-1 26-242 0 0,1-26 358 0 0,-4-20-254 0 0,0 38 64 0 0,1-6-22 0 0,1-10-420 0 0,-3-30 822 0 0,3 38-496 0 0,-5 20-237 0 0,2-12 672 0 0,4-14-602 0 0,0-1 46 0 0,0 6 306 0 0,-2 5 254 0 0,1-83-863 0 0,0 53 777 0 0,-1 23-371 0 0,1 0-1 0 0,0 0 1 0 0,0 0-1 0 0,0 0 1 0 0,1-6-1 0 0,0 8 71 0 0,-1 3 0 0 0,0 7 0 0 0,-1-8 302 0 0,-1-5 201 0 0,-1-10 503 0 0,3 5-841 0 0,0 10-165 0 0,0-9 0 0 0,1 3 0 0 0,0-1 0 0 0,-1 1 0 0 0,0-1 0 0 0,0 0 0 0 0,-1 1 0 0 0,-2-14 0 0 0,3 19-11 0 0,-1 0-1 0 0,1 0 0 0 0,0 0 1 0 0,0 0-1 0 0,-1 0 1 0 0,1 0-1 0 0,0-1 0 0 0,0 1 1 0 0,0 0-1 0 0,0 0 1 0 0,1 0-1 0 0,-1 0 0 0 0,0-1 1 0 0,1-1-1 0 0,2-19-391 0 0,4-44 500 0 0,-1 33 363 0 0,-5 30-440 0 0,6 10-188 0 0,-4-3 108 0 0,-2-7 48 0 0,1-7 7 0 0,-1 6 84 0 0,-1 17 83 0 0,2-17-150 0 0,1 7-12 0 0,-3-3 0 0 0,0 0 0 0 0,1-1 0 0 0,-1 1 0 0 0,0 0 0 0 0,0 0 0 0 0,1 0 0 0 0,-1 0 0 0 0,0 0 0 0 0,0 0 0 0 0,1 0 0 0 0,-1-1 0 0 0,0 1 0 0 0,0 0 0 0 0,0 0 0 0 0,1 0 0 0 0,-1-1 0 0 0,0 1 0 0 0,0 0 0 0 0,0 0 0 0 0,0-1 0 0 0,0 1 0 0 0,1 0 0 0 0,-1 0 0 0 0,0 0 0 0 0,0-1 0 0 0,0 1 0 0 0,0 0 0 0 0,0-1 0 0 0,0 1 0 0 0,0 0 0 0 0,0-1 0 0 0,2-10 0 0 0,-1 10 0 0 0,1-12 0 0 0,1 7 0 0 0,-2 5 0 0 0,1 0 0 0 0,-1 0 0 0 0,0 0 0 0 0,0 0 0 0 0,0-1 0 0 0,0 1 0 0 0,-1 0 0 0 0,1-1 0 0 0,0 1 0 0 0,-1-1 0 0 0,1 1 0 0 0,0-1 0 0 0,-1 1 0 0 0,0-1 0 0 0,1 1 0 0 0,-1-1 0 0 0,0-2 0 0 0,6-14 0 0 0,1 1 0 0 0,-7 14 0 0 0,1 0 0 0 0,0 1 0 0 0,0-1 0 0 0,1 1 0 0 0,-1-1 0 0 0,0 1 0 0 0,4-5 0 0 0,-4 6 0 0 0,1-1 0 0 0,-1 0 0 0 0,0 0 0 0 0,0 0 0 0 0,0 0 0 0 0,0-1 0 0 0,1-3 0 0 0,-1 4 0 0 0,-1 0 0 0 0,1 1 0 0 0,0-1 0 0 0,-1 0 0 0 0,1 0 0 0 0,0 0 0 0 0,0 1 0 0 0,0-1 0 0 0,1 0 0 0 0,0-1 0 0 0,12-14 0 0 0,-13 16 0 0 0,0-1 0 0 0,0 1 0 0 0,0-1 0 0 0,0 1 0 0 0,0-1 0 0 0,0 1 0 0 0,1-1 0 0 0,-1 1 0 0 0,0 0 0 0 0,1 0 0 0 0,-1 0 0 0 0,1 0 0 0 0,-1 0 0 0 0,1 0 0 0 0,0 0 0 0 0,-1 0 0 0 0,1 1 0 0 0,0-1 0 0 0,-1 1 0 0 0,1-1 0 0 0,0 1 0 0 0,0 0 0 0 0,2-1 0 0 0,-3 1 0 0 0,0 0 0 0 0,-1-1 0 0 0,1 1 0 0 0,0 0 0 0 0,0-1 0 0 0,0 1 0 0 0,0-1 0 0 0,0 1 0 0 0,-1-1 0 0 0,1 1 0 0 0,0-1 0 0 0,-1 0 0 0 0,1 1 0 0 0,0-1 0 0 0,-1 0 0 0 0,1 0 0 0 0,-1 0 0 0 0,1 1 0 0 0,-1-1 0 0 0,1 0 0 0 0,-1 0 0 0 0,1 0 0 0 0,-1-2 0 0 0,0 3 0 0 0,1-1 0 0 0,-1 0 0 0 0,0 0 0 0 0,0 1 0 0 0,1-1 0 0 0,-1 0 0 0 0,1 1 0 0 0,-1-1 0 0 0,0 0 0 0 0,1 1 0 0 0,-1-1 0 0 0,1 0 0 0 0,0 1 0 0 0,-1-1 0 0 0,1 1 0 0 0,-1-1 0 0 0,1 1 0 0 0,0-1 0 0 0,-1 1 0 0 0,1 0 0 0 0,0-1 0 0 0,0 1 0 0 0,0 0-41 0 0,-1 0-1 0 0,1-1 1 0 0,-1 1-1 0 0,1 0 1 0 0,-1 0 0 0 0,0 0-1 0 0,1 0 1 0 0,-1-1-1 0 0,1 1 1 0 0,-1 0-1 0 0,1 0 1 0 0,-1-1 0 0 0,0 1-1 0 0,1 0 1 0 0,-1-1-1 0 0,0 1 1 0 0,1 0-1 0 0,-1-1 1 0 0,0 1 0 0 0,0 0-1 0 0,1-1 1 0 0,-1 0-1 0 0,3-12-989 0 0,-4 10 1031 0 0,-1-2 0 0 0,2 5 0 0 0,0 0 0 0 0,-1-1-1 0 0,1 1 1 0 0,0 0 0 0 0,0-1 0 0 0,-1 1-1 0 0,1 0 1 0 0,0 0 0 0 0,0-1-1 0 0,-1 1 1 0 0,1 0 0 0 0,0 0 0 0 0,-1 0-1 0 0,1-1 1 0 0,0 1 0 0 0,-1 0-1 0 0,1 0 1 0 0,-1 0 0 0 0,1 0 0 0 0,0 0-1 0 0,-1 0 1 0 0,1 0 0 0 0,0 0-1 0 0,-1 0 1 0 0,1 0 0 0 0,-1 0 0 0 0,1 0-1 0 0,0 0 1 0 0,-1 0 0 0 0,1 0-1 0 0,0 0 1 0 0,-1 0 0 0 0,1 0 0 0 0,-1 1-1 0 0,1-1 1 0 0,0 0 0 0 0,-1 0-1 0 0,1 0 1 0 0,0 1 0 0 0,0-1 0 0 0,-1 0-1 0 0,1 0 1 0 0,0 1 0 0 0,-1-1-1 0 0,1 0 1 0 0,0 1 0 0 0,0-1 0 0 0,0 0-1 0 0,-1 1 1 0 0,1 0 0 0 0,0-1-70 0 0,-6 7 13 0 0,4-2 110 0 0,-7 17-3289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23.570"/>
    </inkml:context>
    <inkml:brush xml:id="br0">
      <inkml:brushProperty name="width" value="0.05" units="cm"/>
      <inkml:brushProperty name="height" value="0.05" units="cm"/>
      <inkml:brushProperty name="color" value="#E71224"/>
    </inkml:brush>
  </inkml:definitions>
  <inkml:trace contextRef="#ctx0" brushRef="#br0">0 48 18399 0 0,'0'0'422'0'0,"15"-11"1172"0"0,-1 5-1705 0 0,0 0 0 0 0,0 1 0 0 0,0 0 0 0 0,1 1 0 0 0,0 1 0 0 0,0 0 0 0 0,0 1 0 0 0,0 0 0 0 0,1 2 0 0 0,29 1 0 0 0,-23 0 100 0 0,-17-2 11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24.012"/>
    </inkml:context>
    <inkml:brush xml:id="br0">
      <inkml:brushProperty name="width" value="0.05" units="cm"/>
      <inkml:brushProperty name="height" value="0.05" units="cm"/>
      <inkml:brushProperty name="color" value="#E71224"/>
    </inkml:brush>
  </inkml:definitions>
  <inkml:trace contextRef="#ctx0" brushRef="#br0">1 25 22255 0 0,'0'0'2236'0'0,"12"4"-2069"0"0,4-3-406 0 0,0 0 1 0 0,-1-1-1 0 0,1-1 0 0 0,0-1 1 0 0,22-5-1 0 0,27-3 175 0 0,-15 5-270 0 0,-28 1-2421 0 0,-16 2 1361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24.432"/>
    </inkml:context>
    <inkml:brush xml:id="br0">
      <inkml:brushProperty name="width" value="0.05" units="cm"/>
      <inkml:brushProperty name="height" value="0.05" units="cm"/>
      <inkml:brushProperty name="color" value="#E71224"/>
    </inkml:brush>
  </inkml:definitions>
  <inkml:trace contextRef="#ctx0" brushRef="#br0">0 39 21623 0 0,'0'0'1651'0'0,"15"5"-978"0"0,4-5-1220 0 0,1-1 0 0 0,18-3-1 0 0,2-1 490 0 0,124-17 534 0 0,-105 13-2172 0 0,-39 6-5843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40.278"/>
    </inkml:context>
    <inkml:brush xml:id="br0">
      <inkml:brushProperty name="width" value="0.05" units="cm"/>
      <inkml:brushProperty name="height" value="0.05" units="cm"/>
      <inkml:brushProperty name="color" value="#E71224"/>
    </inkml:brush>
  </inkml:definitions>
  <inkml:trace contextRef="#ctx0" brushRef="#br0">1 662 14112 0 0,'0'0'-1'0'0,"0"-2"162"0"0,0 1-1 0 0,0-1 1 0 0,0 0 0 0 0,0 1 0 0 0,1-1 0 0 0,-1 0 0 0 0,1 1-1 0 0,1-4 1 0 0,-2 5 59 0 0,1-1 0 0 0,-1 1-1 0 0,1-1 1 0 0,0 0 0 0 0,-1 1-1 0 0,1 0 1 0 0,0-1 0 0 0,0 1-1 0 0,-1-1 1 0 0,1 1 0 0 0,0 0 0 0 0,0 0-1 0 0,0-1 1 0 0,-1 1 0 0 0,1 0-1 0 0,0 0 1 0 0,0 0 0 0 0,0 0-1 0 0,0 0 1 0 0,-1 0 0 0 0,2 0-1 0 0,6 2 1416 0 0,-8-2-1586 0 0,1 0 1 0 0,-1 1-1 0 0,1-1 0 0 0,-1 0 1 0 0,1 0-1 0 0,0 0 0 0 0,-1 0 1 0 0,1 1-1 0 0,-1-1 0 0 0,1 0 1 0 0,-1 0-1 0 0,1 0 0 0 0,0 0 1 0 0,-1 0-1 0 0,1-1 0 0 0,-1 1 1 0 0,1 0-1 0 0,0 0 0 0 0,-1 0 1 0 0,1 0-1 0 0,-1-1 0 0 0,1 1 1 0 0,-1 0-1 0 0,1-1 0 0 0,0 0 1 0 0,3 4 145 0 0,-4-3-173 0 0,0 0-1 0 0,1 1 1 0 0,-1-1 0 0 0,0 0 0 0 0,1 1 0 0 0,-1-1 0 0 0,1 0-1 0 0,-1 0 1 0 0,0 0 0 0 0,1 1 0 0 0,-1-1 0 0 0,1 0-1 0 0,-1 0 1 0 0,1 0 0 0 0,-1 0 0 0 0,1 0 0 0 0,0 1 0 0 0,21-14 1336 0 0,-21 14-1297 0 0,-1-1-30 0 0,0 1 1 0 0,1-1-1 0 0,-1 1 0 0 0,1-1 1 0 0,0 1-1 0 0,-1-1 1 0 0,1 0-1 0 0,-1 1 1 0 0,1-1-1 0 0,0 0 0 0 0,-1 1 1 0 0,1-1-1 0 0,0 0 1 0 0,-1 0-1 0 0,1 0 1 0 0,0 1-1 0 0,-1-1 0 0 0,1 0 1 0 0,0 0-1 0 0,-1 0 1 0 0,2 0-1 0 0,11-6 300 0 0,4 4-635 0 0,-12 2 1060 0 0,-4 1-731 0 0,-1-1 0 0 0,0 0 0 0 0,0 0 0 0 0,1 0 1 0 0,-1 0-1 0 0,0 0 0 0 0,0 0 0 0 0,1 0 0 0 0,-1 0 0 0 0,0 1 0 0 0,0-1 1 0 0,1 0-1 0 0,-1 0 0 0 0,0 0 0 0 0,1 0 0 0 0,-1 0 0 0 0,0-1 1 0 0,0 1-1 0 0,1 0 0 0 0,-1 0 0 0 0,0 0 0 0 0,0 0 0 0 0,1 0 0 0 0,-1 0 1 0 0,0 0-1 0 0,0 0 0 0 0,1-1 0 0 0,-1 1 0 0 0,1-1-16 0 0,0 1 0 0 0,0-1 0 0 0,0 1 0 0 0,0-1 0 0 0,1 1 0 0 0,-1-1 0 0 0,0 1 0 0 0,0 0 0 0 0,0 0-1 0 0,0-1 1 0 0,1 1 0 0 0,-1 0 0 0 0,0 0 0 0 0,0 0 0 0 0,0 0 0 0 0,1 1 0 0 0,-1-1 0 0 0,0 0 0 0 0,0 0 0 0 0,0 1 0 0 0,0-1 0 0 0,2 1-1 0 0,-2-1-6 0 0,-1 0 0 0 0,0 0 0 0 0,0 0 0 0 0,0 0-1 0 0,1 0 1 0 0,-1 0 0 0 0,0 0 0 0 0,0 0 0 0 0,1 0-1 0 0,-1 0 1 0 0,0 0 0 0 0,0 0 0 0 0,0-1 0 0 0,1 1-1 0 0,-1 0 1 0 0,0 0 0 0 0,0 0 0 0 0,0 0 0 0 0,0-1-1 0 0,1 1 1 0 0,-1 0 0 0 0,0 0 0 0 0,0 0 0 0 0,0 0-1 0 0,0-1 1 0 0,0 1 0 0 0,0 0 0 0 0,0 0-1 0 0,1-1 1 0 0,-1 1 0 0 0,0 0 0 0 0,0 0 0 0 0,0-1-1 0 0,0 1 1 0 0,0 0 0 0 0,0-1-1 0 0,0 1-1 0 0,0 0 0 0 0,0 0 1 0 0,0-1-1 0 0,0 1 1 0 0,0 0-1 0 0,0 0 1 0 0,0-1-1 0 0,0 1 1 0 0,0 0-1 0 0,0 0 1 0 0,0-1-1 0 0,0 1 1 0 0,0 0-1 0 0,1 0 0 0 0,-1 0 1 0 0,0-1-1 0 0,0 1 1 0 0,0 0-1 0 0,0 0 1 0 0,1 0-1 0 0,-1-1 1 0 0,0 1-1 0 0,0 0 1 0 0,0 0-1 0 0,1 0 1 0 0,-1 0-1 0 0,0 0 0 0 0,0 0 1 0 0,1-1-1 0 0,-1 1 1 0 0,0 0-1 0 0,0 0 1 0 0,0 0-1 0 0,1 0 1 0 0,-1 0-1 0 0,0 0 1 0 0,0 0-1 0 0,1 0 1 0 0,-1 0-1 0 0,0 0 0 0 0,0 0 1 0 0,1 0-1 0 0,-1 0 1 0 0,0 0-1 0 0,0 1 1 0 0,0-1 0 0 0,1 0 0 0 0,-1 0 0 0 0,0 1 0 0 0,0-1 0 0 0,0 0 0 0 0,0 0 0 0 0,0 0 0 0 0,0 0 0 0 0,1 1 0 0 0,-1-1 0 0 0,0 0 0 0 0,0 0 0 0 0,0 0 0 0 0,0 0 0 0 0,1 1 0 0 0,-1-1 0 0 0,0 0 0 0 0,0 0 0 0 0,0 0 0 0 0,1 0 0 0 0,-1 0 0 0 0,0 0 0 0 0,0 0 0 0 0,0 0 0 0 0,1 0 0 0 0,-1 0 0 0 0,0 0 0 0 0,0 0 0 0 0,1 0 0 0 0,-1 0 0 0 0,0 0 0 0 0,0 0 0 0 0,0 0 0 0 0,1 0 0 0 0,-1 0 0 0 0,0 0 0 0 0,0 0 0 0 0,1 0 0 0 0,-1 0 0 0 0,0 0 0 0 0,0 0 0 0 0,0-1 0 0 0,1 1 0 0 0,-1 0 0 0 0,0 0 0 0 0,0 0 0 0 0,0 0 0 0 0,0-1 0 0 0,0 1 0 0 0,1 0 0 0 0,-1 0 0 0 0,0 0-1 0 0,0-1 0 0 0,0 1 0 0 0,0 0 0 0 0,0 0 0 0 0,0 0 0 0 0,1 0 0 0 0,-1 0 0 0 0,0 0 0 0 0,0 0 0 0 0,0 0 0 0 0,0 0 0 0 0,0 0 0 0 0,0 0 0 0 0,0 0 0 0 0,0 0 0 0 0,1 0 0 0 0,-1 0 0 0 0,0 0 0 0 0,0 0 0 0 0,0 0 0 0 0,0 0 0 0 0,0 0 0 0 0,0 0 0 0 0,0 0 0 0 0,0 0 0 0 0,1 0 0 0 0,-1 0 0 0 0,0 1 0 0 0,0-1 0 0 0,0 0 0 0 0,0 0 0 0 0,0 0 0 0 0,0 0 0 0 0,0 0 0 0 0,0 0 0 0 0,0 0 0 0 0,0 0 0 0 0,0 0 0 0 0,1 0 0 0 0,-1 0 0 0 0,0 1 0 0 0,0-1 0 0 0,0 0 0 0 0,0 0 0 0 0,0 0 0 0 0,0 0 0 0 0,0 0 0 0 0,0 0 0 0 0,0 0 0 0 0,0 0 0 0 0,0 1 0 0 0,0-1 0 0 0,0 0 0 0 0,0 0 0 0 0,0 0 0 0 0,0 0 0 0 0,0 1 0 0 0,0-1 0 0 0,0 0 0 0 0,0 0 0 0 0,0 0 0 0 0,0 0 0 0 0,0 0 0 0 0,0 1 0 0 0,0-1 0 0 0,0 0 0 0 0,1 0 0 0 0,-1 0 0 0 0,0 0 0 0 0,0 0 0 0 0,0 0 0 0 0,0 0 0 0 0,0 1 0 0 0,0-1 0 0 0,0 0 0 0 0,1 0 0 0 0,-1 0 0 0 0,0 0 0 0 0,0 0 0 0 0,0 0 0 0 0,0 0 0 0 0,0 0 0 0 0,1 0 0 0 0,-1 0 0 0 0,0 0 0 0 0,0 0 0 0 0,0 0 0 0 0,0 0 0 0 0,0 0 0 0 0,1 0 0 0 0,-1 0 0 0 0,0 0 0 0 0,0 0 0 0 0,0 0 0 0 0,0 0 0 0 0,0 0 0 0 0,1 0 0 0 0,-1 0 0 0 0,0 0 0 0 0,0 0 0 0 0,0 0 0 0 0,0 0 0 0 0,0-1 0 0 0,0 1 0 0 0,1 0 0 0 0,-1 0 0 0 0,0 0 0 0 0,0 0 0 0 0,0 0 0 0 0,0 0 0 0 0,0 0 0 0 0,0-1 0 0 0,0 1 0 0 0,1-1 0 0 0,0 0 0 0 0,0 0 0 0 0,-1 0 0 0 0,1 0 0 0 0,0 0 0 0 0,0 1 0 0 0,0-1 0 0 0,0 0 0 0 0,0 0 0 0 0,0 1 0 0 0,1-1 0 0 0,-1 1 0 0 0,-1 0 0 0 0,1 0 0 0 0,-1 0 0 0 0,1 0 0 0 0,-1 0 0 0 0,1 0 0 0 0,-1 0 0 0 0,1 0 0 0 0,-1 0 0 0 0,1 0 0 0 0,-1 1 0 0 0,1-1 0 0 0,-1 0 0 0 0,1 0 0 0 0,-1 1 0 0 0,1-1 0 0 0,-1 0 0 0 0,0 1 0 0 0,1-1 0 0 0,-1 0 0 0 0,1 1 0 0 0,-1-1 0 0 0,0 0 0 0 0,1 2 0 0 0,-1-2 2 0 0,0 0 0 0 0,0 0 0 0 0,0 0 0 0 0,1 0 0 0 0,-1 0 0 0 0,0 1 0 0 0,0-1 0 0 0,0 0-1 0 0,0 0 1 0 0,0 0 0 0 0,1 0 0 0 0,-1 0 0 0 0,0 0 0 0 0,0 0 0 0 0,0 0 0 0 0,0 0 0 0 0,1 0 0 0 0,-1 0 0 0 0,0 0 0 0 0,0 0-1 0 0,0 0 1 0 0,0 0 0 0 0,1 0 0 0 0,-1 0 0 0 0,0 0 0 0 0,0 0 0 0 0,0 0 0 0 0,0 0 0 0 0,1 0 0 0 0,-1 0 0 0 0,0 0 0 0 0,0 0 0 0 0,0 0-1 0 0,0 0 1 0 0,1 0 0 0 0,-1 0 0 0 0,0 0 0 0 0,0-1 0 0 0,0 1 0 0 0,7-8 161 0 0,-7 8-151 0 0,0-1 0 0 0,1 0-1 0 0,-1 1 1 0 0,0-1 0 0 0,1 1-1 0 0,-1-1 1 0 0,1 1 0 0 0,-1-1-1 0 0,1 0 1 0 0,-1 1 0 0 0,1 0-1 0 0,0-1 1 0 0,-1 1 0 0 0,1-1-1 0 0,1 1 1 0 0,-2-1-5 0 0,1 1 0 0 0,0 0 0 0 0,0 0 1 0 0,0 0-1 0 0,-1-1 0 0 0,1 1 0 0 0,0 0 0 0 0,0-1 1 0 0,-1 1-1 0 0,1-1 0 0 0,0 1 0 0 0,-1-1 1 0 0,1 1-1 0 0,0-2 0 0 0,0 2-5 0 0,-1 0 0 0 0,0-1 1 0 0,0 1-1 0 0,1 0 0 0 0,-1-1 0 0 0,0 1 1 0 0,0 0-1 0 0,1-1 0 0 0,-1 1 0 0 0,1 0 1 0 0,-1 0-1 0 0,0-1 0 0 0,1 1 0 0 0,-1 0 1 0 0,0 0-1 0 0,1 0 0 0 0,-1 0 0 0 0,1 0 1 0 0,-1-1-1 0 0,1 1 0 0 0,-1 0 0 0 0,0 0 1 0 0,1 0-1 0 0,-1 0 0 0 0,1 0 0 0 0,-1 0 1 0 0,1 0-1 0 0,-1 0 0 0 0,0 1 0 0 0,1-1 1 0 0,-1 0-1 0 0,1 0 0 0 0,-1 0 0 0 0,0 0 1 0 0,1 0-1 0 0,-1 1 0 0 0,1-1 0 0 0,-1 0 1 0 0,0 0-1 0 0,1 1 0 0 0,-1-1 0 0 0,0 0 1 0 0,1 1-1 0 0,-1-1 0 0 0,0 0 0 0 0,0 1 1 0 0,1 0-1 0 0,-1-1 3 0 0,1 1 0 0 0,-1 0 1 0 0,1-1-1 0 0,-1 1 0 0 0,1-1 0 0 0,-1 1 1 0 0,1-1-1 0 0,-1 1 0 0 0,1-1 0 0 0,0 0 1 0 0,-1 1-1 0 0,1-1 0 0 0,0 0 0 0 0,-1 1 1 0 0,1-1-1 0 0,0 0 0 0 0,-1 0 0 0 0,1 0 1 0 0,0 0-1 0 0,0 1 0 0 0,-1-1 0 0 0,1 0 1 0 0,0 0-1 0 0,-1 0 0 0 0,2-1 0 0 0,0 1 7 0 0,-1-1 0 0 0,0 1 0 0 0,1-1 0 0 0,-1 1 0 0 0,0-1 0 0 0,1 0 0 0 0,-1 1 0 0 0,0-1 0 0 0,0 0 0 0 0,0 0 0 0 0,2-2 0 0 0,-2 2-3 0 0,0 0 0 0 0,1 1 0 0 0,-1-1 0 0 0,0 0 0 0 0,1 0 0 0 0,-1 1 0 0 0,1-1 0 0 0,-1 1 0 0 0,1-1 0 0 0,-1 1 0 0 0,1 0 0 0 0,-1 0 0 0 0,1-1 0 0 0,-1 1 0 0 0,1 0 0 0 0,0 0 0 0 0,-1 1 0 0 0,1-1 0 0 0,-1 0 0 0 0,3 1 0 0 0,-4-1-8 0 0,0 0 1 0 0,1 1-1 0 0,-1-1 0 0 0,1 0 1 0 0,-1 0-1 0 0,0 0 0 0 0,1 0 0 0 0,-1 1 1 0 0,1-1-1 0 0,-1 0 0 0 0,1 0 1 0 0,-1 0-1 0 0,1 0 0 0 0,-1 0 0 0 0,1 0 1 0 0,-1 0-1 0 0,0 0 0 0 0,1 0 1 0 0,-1 0-1 0 0,1-1 0 0 0,-1 1 0 0 0,1 0 1 0 0,-1 0-1 0 0,1 0 0 0 0,-1-1 1 0 0,0 1-1 0 0,1 0 0 0 0,0-1 0 0 0,-1 1 1 0 0,1 0-1 0 0,-1-1 1 0 0,1 1-1 0 0,-1 0 0 0 0,1 0 1 0 0,-1-1-1 0 0,1 1 1 0 0,-1 0-1 0 0,1 0 0 0 0,-1 0 1 0 0,1 0-1 0 0,-1 0 1 0 0,1 0-1 0 0,-1 0 1 0 0,1 0-1 0 0,-1 0 0 0 0,1 0 1 0 0,0 0-1 0 0,1 0-1 0 0,-1-1 0 0 0,1 1 0 0 0,-1 0 0 0 0,1-1 0 0 0,-1 1 1 0 0,1 0-1 0 0,-1-1 0 0 0,0 0 0 0 0,1 1 0 0 0,-1-1 0 0 0,0 0 0 0 0,2-1 0 0 0,9-4-12 0 0,-5 1-33 0 0,-7 5 53 0 0,0 0 0 0 0,1-1 0 0 0,-1 1 0 0 0,1 0 0 0 0,-1-1-1 0 0,0 1 1 0 0,1 0 0 0 0,-1 0 0 0 0,1-1 0 0 0,-1 1 0 0 0,1 0 0 0 0,-1 0 0 0 0,1 0 0 0 0,-1 0 0 0 0,1 0 0 0 0,-1-1 0 0 0,1 1 0 0 0,-1 0 0 0 0,1 0 0 0 0,0 1 0 0 0,1-2-3 0 0,0 1 0 0 0,1-1 1 0 0,-1 1-1 0 0,0-1 1 0 0,0 1-1 0 0,0-1 0 0 0,0 0 1 0 0,0 0-1 0 0,0 0 0 0 0,0-1 1 0 0,3-1-1 0 0,10-5 4 0 0,-15 8-9 0 0,0 0 0 0 0,1 0 0 0 0,-1 0 0 0 0,0 0 0 0 0,0 0 0 0 0,1-1 0 0 0,-1 1 0 0 0,0 0 0 0 0,1 0 0 0 0,-1 0 0 0 0,0 1 0 0 0,1-1 0 0 0,-1 0 0 0 0,0 0 0 0 0,0 0 0 0 0,1 0 0 0 0,-1 0 0 0 0,0 0 0 0 0,1 0 0 0 0,-1 0 0 0 0,0 1 0 0 0,0-1 0 0 0,1 0 0 0 0,-1 0 0 0 0,0 1 0 0 0,0-1 0 0 0,1 0 0 0 0,-1 0 0 0 0,0 0 0 0 0,0 0 0 0 0,0 0 0 0 0,1 0 0 0 0,-1 1 0 0 0,0-1 0 0 0,0 0 0 0 0,0 0 0 0 0,1 0 0 0 0,-1 0 0 0 0,0 0 0 0 0,0 0 0 0 0,1 0 0 0 0,-1 0 0 0 0,0 0 0 0 0,0 0 0 0 0,1 0 0 0 0,-1 0 0 0 0,0 0 0 0 0,0 0 0 0 0,0 0 0 0 0,1 0 0 0 0,-1 0 0 0 0,0-1 0 0 0,0 1 0 0 0,0 0 0 0 0,1 0 0 0 0,-1 0 0 0 0,0 0 0 0 0,0 0 0 0 0,0 0 0 0 0,1-1 0 0 0,-1 1 0 0 0,0 0 0 0 0,0 0 0 0 0,0 0 0 0 0,0-1 0 0 0,1 1 0 0 0,6-2 0 0 0,-7 2 0 0 0,0 0 0 0 0,1 0 0 0 0,-1 0 0 0 0,1 0 0 0 0,-1 0 0 0 0,1 0 0 0 0,-1 0 0 0 0,1 0 0 0 0,-1 0 0 0 0,0 0 0 0 0,1 0 0 0 0,-1 0 0 0 0,1-1 0 0 0,-1 1 0 0 0,0 0 0 0 0,1 0 0 0 0,-1 0 0 0 0,0-1 0 0 0,1 1 0 0 0,2-2 3 0 0,-1 1 0 0 0,0-1 0 0 0,1 1 0 0 0,-1 0 0 0 0,1 0 0 0 0,-1 0 0 0 0,1 0 0 0 0,-1 0 0 0 0,1 0 1 0 0,3 0-1 0 0,-3 1 0 0 0,0-1 0 0 0,0 1 1 0 0,0-1-1 0 0,0 0 1 0 0,-1 0-1 0 0,1 0 0 0 0,0-1 1 0 0,3-2-1 0 0,-3 3-3 0 0,-1-1 0 0 0,1 0 0 0 0,0 1 0 0 0,0 0 0 0 0,0-1 0 0 0,-1 1 0 0 0,1 0 0 0 0,4 0 0 0 0,3-2 0 0 0,10-6 65 0 0,-18 7-55 0 0,0 1 1 0 0,1 0 0 0 0,-1 0-1 0 0,0 0 1 0 0,1 0-1 0 0,-1 0 1 0 0,1 0 0 0 0,-1 1-1 0 0,1-1 1 0 0,4 0-1 0 0,-5 1-8 0 0,-1 0-1 0 0,1 0 0 0 0,-1 0 1 0 0,1-1-1 0 0,-1 1 0 0 0,1-1 1 0 0,-1 1-1 0 0,0-1 0 0 0,3-1 1 0 0,-2 1-2 0 0,-1 0-1 0 0,0 0 1 0 0,0 1 0 0 0,1-1-1 0 0,-1 1 1 0 0,1-1 0 0 0,-1 1 0 0 0,0 0-1 0 0,4-1 1 0 0,-4 1 0 0 0,-1 0 0 0 0,1 0 0 0 0,0 0 0 0 0,0-1 0 0 0,0 1 0 0 0,0 0 0 0 0,0-1 0 0 0,0 1 0 0 0,0 0 0 0 0,0-1 0 0 0,-1 1 0 0 0,1-1 0 0 0,0 1 0 0 0,0-1 0 0 0,-1 0 0 0 0,1 1 0 0 0,0-1 0 0 0,0-1 0 0 0,0 1 0 0 0,-1 1 0 0 0,1-1 0 0 0,-1 0 0 0 0,1 1 0 0 0,-1-1 0 0 0,1 1 0 0 0,0-1 0 0 0,-1 1 0 0 0,1-1 0 0 0,0 1 0 0 0,-1-1 0 0 0,1 1 0 0 0,0 0 0 0 0,-1 0 0 0 0,1-1 0 0 0,0 1 0 0 0,0 0 0 0 0,-1 0 0 0 0,1 0 0 0 0,0 0 0 0 0,0-1 0 0 0,0 1 0 0 0,-1 0 0 0 0,1 0 0 0 0,0 1 0 0 0,0-1 0 0 0,-1 0 0 0 0,2 0 0 0 0,1 1 0 0 0,0-1 0 0 0,0 0 0 0 0,0 0 0 0 0,-1 0 0 0 0,1-1 0 0 0,0 1 0 0 0,0 0 0 0 0,0-1 0 0 0,0 0 0 0 0,3-1 0 0 0,0 0 0 0 0,-5 1 0 0 0,0 1 0 0 0,0-1 0 0 0,0 0 0 0 0,0 0 0 0 0,0 0 0 0 0,0 0 0 0 0,-1 0 0 0 0,1 0 0 0 0,0 0 0 0 0,0 0 0 0 0,-1 0 0 0 0,1 0 0 0 0,-1 0 0 0 0,1 0 0 0 0,-1-1 0 0 0,1 0 0 0 0,0 0 0 0 0,-1 0 0 0 0,1 0 0 0 0,0 1 0 0 0,0-1 0 0 0,0 1 0 0 0,-1-1 0 0 0,2 0 0 0 0,-1 1 0 0 0,0 0 0 0 0,2-3 0 0 0,-2 4 0 0 0,-1-1 0 0 0,0 1 0 0 0,0 0 0 0 0,1 0 0 0 0,-1-1 0 0 0,0 1 0 0 0,0 0 0 0 0,1 0 0 0 0,-1 0 0 0 0,0-1 0 0 0,1 1 0 0 0,-1 0 0 0 0,0 0 0 0 0,1 0 0 0 0,-1 0 0 0 0,0 0 0 0 0,1 0 0 0 0,-1-1 0 0 0,0 1 0 0 0,1 0 0 0 0,-1 0 0 0 0,0 0 0 0 0,1 0 0 0 0,-1 0 0 0 0,1 0 0 0 0,-1 1 0 0 0,0-1 0 0 0,1 0 0 0 0,-1 0 0 0 0,0 0 0 0 0,1 0 0 0 0,-1 0 0 0 0,0 0 0 0 0,1 1 0 0 0,-1-1 0 0 0,0 0 0 0 0,0 0 0 0 0,1 0 0 0 0,-1 1 0 0 0,0-1 0 0 0,0 0 0 0 0,1 0 0 0 0,-1 1 0 0 0,0-1 0 0 0,0 0 1 0 0,1 1-1 0 0,-1-1 0 0 0,0 0 1 0 0,0 0-1 0 0,0 0 1 0 0,0 0-1 0 0,1 0 1 0 0,-1 0-1 0 0,0 0 1 0 0,0 0-1 0 0,0 0 0 0 0,0 0 1 0 0,1 0-1 0 0,-1 0 1 0 0,0 0-1 0 0,0 0 1 0 0,0 0-1 0 0,0 0 1 0 0,1 0-1 0 0,-1 0 0 0 0,0 0 1 0 0,0 0-1 0 0,0 0 1 0 0,0 0-1 0 0,1 0 1 0 0,-1 0-1 0 0,0 0 1 0 0,0 0-1 0 0,0 0 1 0 0,0 0-1 0 0,1-1 0 0 0,-1 1 1 0 0,0 0-1 0 0,0 0 1 0 0,0 0-1 0 0,0 0 1 0 0,0-1-1 0 0,1 1 1 0 0,-1 0 0 0 0,0 0-1 0 0,0 0 1 0 0,0 0 0 0 0,0 0-1 0 0,0 0 1 0 0,0-1 0 0 0,0 1 0 0 0,0 0-1 0 0,1 0 1 0 0,-1 0 0 0 0,0 0-1 0 0,0 0 1 0 0,0 0 0 0 0,0 0 0 0 0,0 0-1 0 0,1 0 1 0 0,-1 0 0 0 0,0 0-1 0 0,0 0 1 0 0,0 0 0 0 0,0 0-1 0 0,0 0 1 0 0,1 0 0 0 0,-1 0 0 0 0,0 0-1 0 0,0 0 1 0 0,0 0 0 0 0,0 0-1 0 0,1 0 1 0 0,-1 0 0 0 0,0 0 0 0 0,0 0-1 0 0,0 0 1 0 0,0 0 0 0 0,0 0-1 0 0,1 0 1 0 0,-1 0 0 0 0,0 0 0 0 0,0 0-1 0 0,0 1 1 0 0,0-1 0 0 0,0 0-1 0 0,0 0 1 0 0,0 0 0 0 0,0 0 0 0 0,1 0-1 0 0,-1 0 1 0 0,0 1 0 0 0,0-1-1 0 0,0 0 1 0 0,0 1-1 0 0,1-1 0 0 0,-1 1 1 0 0,1-1-1 0 0,-1 0 0 0 0,0 1 1 0 0,1-1-1 0 0,-1 0 0 0 0,1 1 0 0 0,-1-1 1 0 0,1 0-1 0 0,-1 1 0 0 0,1-1 1 0 0,-1 0-1 0 0,1 0 0 0 0,-1 0 0 0 0,1 1 1 0 0,-1-1-1 0 0,1 0 0 0 0,-1 0 1 0 0,1 0-1 0 0,0 0 0 0 0,-1 0 1 0 0,1 0-1 0 0,-1 0 0 0 0,1 0 0 0 0,-1 0 1 0 0,1 0-1 0 0,-1-1 0 0 0,1 1 1 0 0,0 0-1 0 0,-1 0 0 0 0,1 0 1 0 0,-1-1-1 0 0,1 1 0 0 0,-1 0 0 0 0,0-1 1 0 0,1 1-1 0 0,15-16-1 0 0,-16 16 1 0 0,1-1 0 0 0,-1 0 0 0 0,1 0 0 0 0,0 1 0 0 0,-1-1 0 0 0,1 0 0 0 0,0 1 0 0 0,-1-1 0 0 0,1 1 0 0 0,0-1 0 0 0,0 1 0 0 0,0-1 0 0 0,-1 1 0 0 0,1 0 0 0 0,0-1 0 0 0,0 1 0 0 0,0 0 0 0 0,0 0 0 0 0,0-1 0 0 0,0 1 0 0 0,0 0 0 0 0,0 0 0 0 0,-1 0 0 0 0,3 0 0 0 0,-1 0 0 0 0,0-1 0 0 0,-1 0 0 0 0,1 0 0 0 0,0 1 0 0 0,0-1 0 0 0,-1 0 0 0 0,1-1 0 0 0,-1 1 0 0 0,3-2 0 0 0,4-3 0 0 0,19-7-2 0 0,-18 9 18 0 0,0 0 1 0 0,0-1 0 0 0,11-8-1 0 0,-19 12-16 0 0,0 1 0 0 0,0-1 0 0 0,0 1 0 0 0,0-1 0 0 0,0 1 0 0 0,0-1 0 0 0,0 1 0 0 0,0 0 0 0 0,0 0 0 0 0,0 0 0 0 0,0 0 0 0 0,0-1 0 0 0,0 1 0 0 0,0 1 0 0 0,2-1 0 0 0,-2 0 0 0 0,0 0 0 0 0,0 0 0 0 0,-1 0 0 0 0,1 0 0 0 0,0 0 0 0 0,0 0 0 0 0,0 0 0 0 0,0 0 0 0 0,-1 0 0 0 0,1 0 0 0 0,0 0 0 0 0,0-1 0 0 0,0 1 0 0 0,-1 0 0 0 0,1-1 0 0 0,0 1 0 0 0,0 0 0 0 0,-1-1 0 0 0,1 1 0 0 0,0-1 0 0 0,-1 1 0 0 0,1-1 0 0 0,-1 1 0 0 0,1-1 0 0 0,-1 0 0 0 0,2 0 0 0 0,-1-1 0 0 0,0 1 0 0 0,1 0 0 0 0,-1 0 0 0 0,0 0 0 0 0,1 0 0 0 0,-1 0 0 0 0,1 0 0 0 0,-1 1-1 0 0,1-1 1 0 0,0 0 0 0 0,-1 1 0 0 0,1 0 0 0 0,0-1 0 0 0,-1 1 0 0 0,1 0 0 0 0,0-1 0 0 0,0 1 0 0 0,3 1 0 0 0,-2-1 2 0 0,0-1 0 0 0,-1 1 1 0 0,1 0-1 0 0,0-1 0 0 0,0 0 0 0 0,5-1 1 0 0,3-2 149 0 0,-10 4-153 0 0,0 0 1 0 0,0 0-1 0 0,0 0 0 0 0,-1 0 1 0 0,1-1-1 0 0,0 1 0 0 0,0 0 1 0 0,-1-1-1 0 0,1 1 0 0 0,0 0 1 0 0,-1-1-1 0 0,1 1 1 0 0,0-1-1 0 0,-1 1 0 0 0,1-1 1 0 0,0 1-1 0 0,-1-1 0 0 0,1 1 1 0 0,-1-1-1 0 0,1 1 0 0 0,-1-1 1 0 0,1-1-1 0 0,4-10 38 0 0,5-10 299 0 0,-10 21-350 0 0,0 0 0 0 0,1 0-1 0 0,-1 1 1 0 0,1-1-1 0 0,-1 0 1 0 0,1 1-1 0 0,-1-1 1 0 0,1 0 0 0 0,-1 1-1 0 0,1-1 1 0 0,0 1-1 0 0,-1-1 1 0 0,1 1-1 0 0,0-1 1 0 0,0 1 0 0 0,-1 0-1 0 0,1-1 1 0 0,0 1-1 0 0,0 0 1 0 0,-1-1 0 0 0,3 1-1 0 0,-3 0 17 0 0,1 0-1 0 0,-1 0 1 0 0,0 0 0 0 0,1 0 0 0 0,-1 1-1 0 0,1-1 1 0 0,-1 0 0 0 0,0 0-1 0 0,1 1 1 0 0,-1-1 0 0 0,1 0-1 0 0,-1 0 1 0 0,0 1 0 0 0,1-1 0 0 0,-1 0-1 0 0,0 1 1 0 0,0-1 0 0 0,1 1-1 0 0,-1-1 10 0 0,1 1 0 0 0,-1-1 0 0 0,0 1 0 0 0,0-1 0 0 0,1 0 0 0 0,-1 1-1 0 0,1-1 1 0 0,-1 0 0 0 0,0 1 0 0 0,1-1 0 0 0,-1 0 0 0 0,1 1 0 0 0,-1-1 0 0 0,0 0-1 0 0,1 0 1 0 0,-1 0 0 0 0,1 0 0 0 0,-1 1 0 0 0,1-1 0 0 0,-1 0 0 0 0,1 0 0 0 0,-1 0-1 0 0,1 0 1 0 0,-1 0 0 0 0,1 0 0 0 0,-1 0 0 0 0,1 0 0 0 0,-1 0 0 0 0,1 0 0 0 0,0-1-1 0 0,4 0-29 0 0,-1 0-1 0 0,0-1 1 0 0,0 0-1 0 0,1 0 1 0 0,-1 0-1 0 0,0 0 1 0 0,-1-1-1 0 0,1 1 1 0 0,0-1-1 0 0,-1 0 1 0 0,0 0-1 0 0,1-1 1 0 0,3-4-1 0 0,-4 5 17 0 0,0 0 1 0 0,0 0-1 0 0,1 0 0 0 0,-1 1 1 0 0,1 0-1 0 0,0-1 0 0 0,-1 1 1 0 0,6-1-1 0 0,9-7-5 0 0,1 4 8 0 0,-18 6 0 0 0,1 0 0 0 0,0-1 0 0 0,-1 1 0 0 0,1-1 0 0 0,-1 1 0 0 0,1-1 0 0 0,0 1 0 0 0,-1-1 0 0 0,1 0 0 0 0,-1 0 0 0 0,0 0 0 0 0,1 1 0 0 0,-1-1 0 0 0,2-2 0 0 0,-2 2 0 0 0,-1 0 0 0 0,1 1 0 0 0,0-1 0 0 0,0 0 0 0 0,0 1 0 0 0,0-1 0 0 0,0 1 0 0 0,0-1 0 0 0,0 1 0 0 0,0 0 0 0 0,2-1 0 0 0,-3 1 0 0 0,1 0 0 0 0,0-1 0 0 0,0 1 0 0 0,0 0 0 0 0,0 0 0 0 0,-1-1 0 0 0,1 1 0 0 0,0-1 0 0 0,0 1 0 0 0,-1-1 0 0 0,1 1 0 0 0,0-1 0 0 0,-1 1 0 0 0,1-1 0 0 0,0 0 0 0 0,-1 1 0 0 0,1-1 0 0 0,0-1 0 0 0,2-3 57 0 0,0 0 0 0 0,0 0 0 0 0,1 1 0 0 0,0 0 0 0 0,7-8 0 0 0,-1 3 1 0 0,-10 9-58 0 0,0 0 0 0 0,0-1 0 0 0,0 1 0 0 0,0 0 0 0 0,0 0 0 0 0,0 0 0 0 0,1 0 0 0 0,-1 0 0 0 0,0 0 0 0 0,0 0 0 0 0,0 0 0 0 0,0-1 0 0 0,1 1 0 0 0,-1 0 0 0 0,0 0 0 0 0,0 0 0 0 0,0 0 0 0 0,0 0 0 0 0,1 0 0 0 0,-1 0 0 0 0,0 0 0 0 0,0 0 0 0 0,0 0 0 0 0,0 0 0 0 0,1 0 0 0 0,-1 0 0 0 0,0 0 0 0 0,0 0 0 0 0,0 1 0 0 0,0-1 0 0 0,1 0 0 0 0,-1 0 0 0 0,0 0 0 0 0,0 0 0 0 0,1 0 0 0 0,-1 0 0 0 0,0 0 0 0 0,0 0 0 0 0,0 0 0 0 0,1 0 0 0 0,-1 0 0 0 0,0 0 0 0 0,0 0 0 0 0,0 0 0 0 0,1 0 0 0 0,-1 0 0 0 0,0 0 0 0 0,0 0 0 0 0,0 0 0 0 0,1 0 0 0 0,-1 0 0 0 0,0 0 0 0 0,0 0 0 0 0,0 0 0 0 0,1 0 0 0 0,-1 0 0 0 0,0-1 0 0 0,0 1 0 0 0,0 0 0 0 0,1 0 0 0 0,0-2-5 0 0,1 0 0 0 0,0 1 0 0 0,-1-1 0 0 0,1 1 0 0 0,0 0 1 0 0,0-1-1 0 0,0 1 0 0 0,0 0 0 0 0,0 0 0 0 0,0 0 0 0 0,0 1 0 0 0,1-1 0 0 0,-1 0 0 0 0,0 1 0 0 0,3-1 0 0 0,-3 0 10 0 0,0 1 0 0 0,-1-1 0 0 0,1 0-1 0 0,0 0 1 0 0,0 0 0 0 0,-1 0-1 0 0,1 0 1 0 0,-1 0 0 0 0,1 0 0 0 0,-1-1-1 0 0,1 1 1 0 0,-1 0 0 0 0,0-1 0 0 0,0 0-1 0 0,2-1 1 0 0,7-8-2 0 0,43-34-3655 0 0,-50 42 2560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42.791"/>
    </inkml:context>
    <inkml:brush xml:id="br0">
      <inkml:brushProperty name="width" value="0.05" units="cm"/>
      <inkml:brushProperty name="height" value="0.05" units="cm"/>
      <inkml:brushProperty name="color" value="#E71224"/>
    </inkml:brush>
  </inkml:definitions>
  <inkml:trace contextRef="#ctx0" brushRef="#br0">2 9 13160 0 0,'0'0'11'0'0,"0"0"1"0"0,-1 0 0 0 0,1 1-1 0 0,0-1 1 0 0,0 0 0 0 0,0 0-1 0 0,0 1 1 0 0,0-1 0 0 0,0 0-1 0 0,0 1 1 0 0,0-1 0 0 0,0 0-1 0 0,0 0 1 0 0,0 1 0 0 0,0-1-1 0 0,0 0 1 0 0,0 0 0 0 0,0 1-1 0 0,0-1 1 0 0,0 0 0 0 0,0 1-1 0 0,0-1 1 0 0,0 0 0 0 0,0 0-1 0 0,0 1 1 0 0,0-1 0 0 0,1 0-1 0 0,-1 0 1 0 0,0 0 0 0 0,0 1-1 0 0,0-1 1 0 0,0 0 0 0 0,1 0-1 0 0,-1 0 1 0 0,0 1 0 0 0,0-1-1 0 0,1 0 1 0 0,-1 0 0 0 0,0 0-1 0 0,1 1 1 0 0,12-6 183 0 0,-7 3 421 0 0,-1 0 0 0 0,1 0 0 0 0,0 1 0 0 0,0-1 0 0 0,0 1 0 0 0,0 0 0 0 0,0 1 0 0 0,0 0 0 0 0,9 0 0 0 0,-9 0-839 0 0,16-1-205 0 0,-13 0 593 0 0,-14 1 1239 0 0,-2 1-1193 0 0,-1 0-1 0 0,1 0 1 0 0,0 1-1 0 0,0 0 1 0 0,0 0-1 0 0,1 1 1 0 0,-11 5 0 0 0,-14 5 583 0 0,30-13-723 0 0,11-9-2570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56.026"/>
    </inkml:context>
    <inkml:brush xml:id="br0">
      <inkml:brushProperty name="width" value="0.05" units="cm"/>
      <inkml:brushProperty name="height" value="0.05" units="cm"/>
      <inkml:brushProperty name="color" value="#E71224"/>
    </inkml:brush>
  </inkml:definitions>
  <inkml:trace contextRef="#ctx0" brushRef="#br0">38 34 8320 0 0,'-34'6'1634'0'0,"31"-5"-1065"0"0,4-2-75 0 0,17-2-15 0 0,5-2-479 0 0,0-1 0 0 0,42-16 0 0 0,-86 20 830 0 0,-75 13 1868 0 0,134-13-3228 0 0,20-3-4371 0 0,-57 4 4051 0 0,-2 1 809 0 0,1-1 0 0 0,0 1 0 0 0,0 0 0 0 0,-1-1 0 0 0,1 1 0 0 0,0 0 0 0 0,-1 0 0 0 0,1-1 0 0 0,0 1 0 0 0,-1 0-1 0 0,1 0 1 0 0,0 0 0 0 0,-1-1 0 0 0,1 1 0 0 0,-1 0 0 0 0,1 0 0 0 0,0 0 0 0 0,-1 0 0 0 0,1 0 0 0 0,-1 0 0 0 0,1 0 0 0 0,0 0 0 0 0,-1 0 0 0 0,1 0 0 0 0,-1 0 0 0 0,1 0-1 0 0,0 0 1 0 0,-2 0 0 0 0,-20 3 1824 0 0,11-1-684 0 0,7-2-879 0 0,0 0-1 0 0,1 0 0 0 0,-1 0 1 0 0,0 1-1 0 0,1 0 1 0 0,-1 0-1 0 0,1 0 0 0 0,-1 0 1 0 0,1 0-1 0 0,0 1 0 0 0,-1-1 1 0 0,1 1-1 0 0,0 0 1 0 0,-5 4-1 0 0,7-5-611 0 0,1 1-173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56.716"/>
    </inkml:context>
    <inkml:brush xml:id="br0">
      <inkml:brushProperty name="width" value="0.05" units="cm"/>
      <inkml:brushProperty name="height" value="0.05" units="cm"/>
      <inkml:brushProperty name="color" value="#E71224"/>
    </inkml:brush>
  </inkml:definitions>
  <inkml:trace contextRef="#ctx0" brushRef="#br0">122 55 11024 0 0,'8'-19'1395'0'0,"-5"13"-492"0"0,-22 7-660 0 0,-38 10 1742 0 0,56-11-1607 0 0,18-3-493 0 0,-9 1 59 0 0,-2 1 44 0 0,0 0-1 0 0,-1-1 1 0 0,1 0 0 0 0,10-5 0 0 0,-22 9 126 0 0,0-1 0 0 0,0 0 0 0 0,0-1 1 0 0,0 1-1 0 0,0-1 0 0 0,-8-1 0 0 0,3 1 245 0 0,-2-1 1084 0 0,13 1-1441 0 0,0 0 0 0 0,0 0 0 0 0,0 0 0 0 0,-1-1 0 0 0,1 1-1 0 0,0 0 1 0 0,0 0 0 0 0,0 0 0 0 0,0 0 0 0 0,0 0 0 0 0,0 0 0 0 0,0 0 0 0 0,0 0 0 0 0,0 0 0 0 0,0-1 0 0 0,0 1-1 0 0,0 0 1 0 0,0 0 0 0 0,1 0 0 0 0,-1 0 0 0 0,0 0 0 0 0,0 0 0 0 0,0 0 0 0 0,0 0 0 0 0,0 0 0 0 0,0 0 0 0 0,0-1-1 0 0,0 1 1 0 0,0 0 0 0 0,0 0 0 0 0,0 0 0 0 0,0 0 0 0 0,0 0 0 0 0,0 0 0 0 0,0 0 0 0 0,1 0 0 0 0,-1 0-1 0 0,0 0 1 0 0,0 0 0 0 0,0 0 0 0 0,0 0 0 0 0,0 0 0 0 0,0 0 0 0 0,0 0 0 0 0,0 0 0 0 0,0 0 0 0 0,0 0 0 0 0,1 0-1 0 0,-1 0 1 0 0,0 0 0 0 0,0 0 0 0 0,0 0 0 0 0,0 0 0 0 0,0 0 0 0 0,0 0 0 0 0,26-7-761 0 0,-20 5 956 0 0,52-12-1016 0 0,-70 16 1056 0 0,0 0-1 0 0,-19 1 0 0 0,19-2 163 0 0,0 0 1 0 0,0 0 0 0 0,1 2-1 0 0,-21 5 1 0 0,29-6-2072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6:07.854"/>
    </inkml:context>
    <inkml:brush xml:id="br0">
      <inkml:brushProperty name="width" value="0.2" units="cm"/>
      <inkml:brushProperty name="height" value="0.2" units="cm"/>
      <inkml:brushProperty name="color" value="#E71224"/>
    </inkml:brush>
  </inkml:definitions>
  <inkml:trace contextRef="#ctx0" brushRef="#br0">7 45 23383 0 0,'0'-14'512'0'0,"-6"-1"1408"0"0,6 5-1792 0 0,11 5-1528 0 0,0 5-304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10:13.015"/>
    </inkml:context>
    <inkml:brush xml:id="br0">
      <inkml:brushProperty name="width" value="0.05" units="cm"/>
      <inkml:brushProperty name="height" value="0.05" units="cm"/>
      <inkml:brushProperty name="color" value="#E71224"/>
    </inkml:brush>
  </inkml:definitions>
  <inkml:trace contextRef="#ctx0" brushRef="#br0">40 53 5904 0 0,'-12'11'3152'0'0,"25"-27"-1712"0"0,17-17 3318 0 0,-32 33-4646 0 0,0 1 0 0 0,0-1 0 0 0,1 1 0 0 0,-1 0 0 0 0,0-1 0 0 0,1 1 1 0 0,-1 0-1 0 0,1 0 0 0 0,-1 0 0 0 0,1 0 0 0 0,-3 3 0 0 0,-14 15-96 0 0,7-5-114 0 0,11-14 66 0 0,11-16-75 0 0,-2 9 109 0 0,-8 6-5 0 0,1 0 1 0 0,-1 0 0 0 0,1-1-1 0 0,-1 1 1 0 0,0 0-1 0 0,0 0 1 0 0,0-1-1 0 0,0 1 1 0 0,0-1 0 0 0,0 1-1 0 0,0-1 1 0 0,0 1-1 0 0,0-1 1 0 0,0-3 711 0 0,-17 17 443 0 0,-7 18-1172 0 0,16-17 54 0 0,7-12 45 0 0,3-5 60 0 0,-2 3-122 0 0,25-32-260 0 0,-17 21 134 0 0,-15 16 362 0 0,-2 5-134 0 0,1-3-30 0 0,1 1 0 0 0,-1 1 0 0 0,-6 10-1 0 0,57-86-968 0 0,-44 68 959 0 0,-1 2-22 0 0,0 1 0 0 0,0-1 0 0 0,0 0 0 0 0,-1 1 0 0 0,1-1-1 0 0,-1 0 1 0 0,1 0 0 0 0,-1 0 0 0 0,0 0 0 0 0,-2 2 0 0 0,-2 1 70 0 0,-16 24 9 0 0,38-50-553 0 0,-11 14 354 0 0,1 0-1 0 0,-2 0 0 0 0,8-12 0 0 0,-11 17 447 0 0,-3 4-313 0 0,0-1-1 0 0,0 1 0 0 0,0 0 1 0 0,0 0-1 0 0,1 0 1 0 0,-1 0-1 0 0,1 0 0 0 0,-1 0 1 0 0,1 0-1 0 0,-2 3 1 0 0,1-1 10 0 0,-6 12-43 0 0,8-16-266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25.212"/>
    </inkml:context>
    <inkml:brush xml:id="br0">
      <inkml:brushProperty name="width" value="0.025" units="cm"/>
      <inkml:brushProperty name="height" value="0.025" units="cm"/>
      <inkml:brushProperty name="color" value="#E71224"/>
    </inkml:brush>
  </inkml:definitions>
  <inkml:trace contextRef="#ctx0" brushRef="#br0">20 7 14336 0 0,'0'0'992'0'0,"-5"3"-992"0"0,-1 0 576 0 0,3-9 47 0 0,3 14-623 0 0,-2-1 0 0 0,2-14-263 0 0,0-1-17 0 0,-3 1 0 0 0</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06861" y="229395"/>
            <a:ext cx="4020952" cy="49544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1626108" y="1074136"/>
            <a:ext cx="5138928" cy="289064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6107" y="4065367"/>
            <a:ext cx="5138923" cy="359612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0"/>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   </a:t>
            </a:r>
            <a:fld id="{EA048D8C-6117-40E4-8E16-004DA18562CA}" type="slidenum">
              <a:rPr lang="en-US" smtClean="0"/>
              <a:pPr/>
              <a:t>‹#›</a:t>
            </a:fld>
            <a:endParaRPr lang="en-US"/>
          </a:p>
        </p:txBody>
      </p:sp>
      <p:pic>
        <p:nvPicPr>
          <p:cNvPr id="8" name="Picture 7">
            <a:extLst>
              <a:ext uri="{FF2B5EF4-FFF2-40B4-BE49-F238E27FC236}">
                <a16:creationId xmlns:a16="http://schemas.microsoft.com/office/drawing/2014/main" id="{9C63E3A2-B100-44FA-B00C-8D1AD09B1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9394"/>
            <a:ext cx="2149661" cy="495448"/>
          </a:xfrm>
          <a:prstGeom prst="rect">
            <a:avLst/>
          </a:prstGeom>
        </p:spPr>
      </p:pic>
      <p:sp>
        <p:nvSpPr>
          <p:cNvPr id="10" name="TextBox 9">
            <a:extLst>
              <a:ext uri="{FF2B5EF4-FFF2-40B4-BE49-F238E27FC236}">
                <a16:creationId xmlns:a16="http://schemas.microsoft.com/office/drawing/2014/main" id="{5F073935-00DB-40B0-81D2-CE38601149DD}"/>
              </a:ext>
            </a:extLst>
          </p:cNvPr>
          <p:cNvSpPr txBox="1"/>
          <p:nvPr/>
        </p:nvSpPr>
        <p:spPr>
          <a:xfrm>
            <a:off x="3884613" y="8614524"/>
            <a:ext cx="1996059" cy="600164"/>
          </a:xfrm>
          <a:prstGeom prst="rect">
            <a:avLst/>
          </a:prstGeom>
          <a:noFill/>
        </p:spPr>
        <p:txBody>
          <a:bodyPr wrap="none" rtlCol="0">
            <a:spAutoFit/>
          </a:bodyPr>
          <a:lstStyle/>
          <a:p>
            <a:r>
              <a:rPr lang="en-US" sz="1100"/>
              <a:t>Shayne McConomy</a:t>
            </a:r>
          </a:p>
          <a:p>
            <a:r>
              <a:rPr lang="en-US" sz="1100"/>
              <a:t>smcconomy@eng.famu.fsu.edu</a:t>
            </a:r>
          </a:p>
          <a:p>
            <a:r>
              <a:rPr lang="en-US" sz="1100"/>
              <a:t>(850) 410-6624</a:t>
            </a:r>
          </a:p>
        </p:txBody>
      </p:sp>
      <p:cxnSp>
        <p:nvCxnSpPr>
          <p:cNvPr id="12" name="Straight Connector 11">
            <a:extLst>
              <a:ext uri="{FF2B5EF4-FFF2-40B4-BE49-F238E27FC236}">
                <a16:creationId xmlns:a16="http://schemas.microsoft.com/office/drawing/2014/main" id="{EED01A8D-3B6F-4E06-9819-79FD0124D10D}"/>
              </a:ext>
            </a:extLst>
          </p:cNvPr>
          <p:cNvCxnSpPr>
            <a:cxnSpLocks/>
          </p:cNvCxnSpPr>
          <p:nvPr/>
        </p:nvCxnSpPr>
        <p:spPr>
          <a:xfrm flipV="1">
            <a:off x="0" y="965852"/>
            <a:ext cx="6856413" cy="221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A66369-0746-45EF-9742-FC2E6F9A8672}"/>
              </a:ext>
            </a:extLst>
          </p:cNvPr>
          <p:cNvCxnSpPr>
            <a:cxnSpLocks/>
          </p:cNvCxnSpPr>
          <p:nvPr/>
        </p:nvCxnSpPr>
        <p:spPr>
          <a:xfrm>
            <a:off x="0" y="7773052"/>
            <a:ext cx="6858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DF93CB-4779-4B45-882C-0062685E3C2B}"/>
              </a:ext>
            </a:extLst>
          </p:cNvPr>
          <p:cNvCxnSpPr>
            <a:cxnSpLocks/>
          </p:cNvCxnSpPr>
          <p:nvPr/>
        </p:nvCxnSpPr>
        <p:spPr>
          <a:xfrm>
            <a:off x="1522349" y="965852"/>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Hi everyone, we are Senior Design Team 517 and we are presenting on our project progress so far this semester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fld id="{EA048D8C-6117-40E4-8E16-004DA18562CA}" type="slidenum">
              <a:rPr lang="en-US" smtClean="0"/>
              <a:t>1</a:t>
            </a:fld>
            <a:endParaRPr lang="en-US"/>
          </a:p>
        </p:txBody>
      </p:sp>
    </p:spTree>
    <p:extLst>
      <p:ext uri="{BB962C8B-B14F-4D97-AF65-F5344CB8AC3E}">
        <p14:creationId xmlns:p14="http://schemas.microsoft.com/office/powerpoint/2010/main" val="95677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sz="1200">
              <a:effectLst/>
              <a:latin typeface="Times New Roman" panose="02020603050405020304" pitchFamily="18" charset="0"/>
              <a:ea typeface="Calibri" panose="020F0502020204030204" pitchFamily="34" charset="0"/>
            </a:endParaRPr>
          </a:p>
          <a:p>
            <a:r>
              <a:rPr lang="en-US" sz="1200">
                <a:effectLst/>
                <a:latin typeface="Times New Roman" panose="02020603050405020304" pitchFamily="18" charset="0"/>
                <a:ea typeface="Calibri" panose="020F0502020204030204" pitchFamily="34" charset="0"/>
              </a:rPr>
              <a:t>The landing site of the aircraft should be within 1 km of the habitation area where the cargo will be deposited. Preferably our device could travel longer distances but it should at a minimum be able to travel this kilometer. </a:t>
            </a:r>
          </a:p>
          <a:p>
            <a:endParaRPr lang="en-US" sz="1200">
              <a:effectLst/>
              <a:latin typeface="Times New Roman" panose="02020603050405020304" pitchFamily="18" charset="0"/>
              <a:ea typeface="Calibri" panose="020F0502020204030204" pitchFamily="34" charset="0"/>
            </a:endParaRPr>
          </a:p>
          <a:p>
            <a:r>
              <a:rPr lang="en-US" sz="1200">
                <a:effectLst/>
                <a:latin typeface="Times New Roman" panose="02020603050405020304" pitchFamily="18" charset="0"/>
                <a:ea typeface="Calibri" panose="020F0502020204030204" pitchFamily="34" charset="0"/>
                <a:cs typeface="Times New Roman" panose="02020603050405020304" pitchFamily="18" charset="0"/>
              </a:rPr>
              <a:t>It is assumed the device have to withstand temperatures ranging between 140 K (~133.1℃) and 400 K (~126.8℃). This accommodates the temperature for both the periods of lunar night and day. This also assumes our landing site to be far away from the significant weather extremes of the polar regions where temperatures can drop to around 20 degrees kelvin.  </a:t>
            </a:r>
          </a:p>
          <a:p>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200">
                <a:effectLst/>
                <a:latin typeface="Times New Roman" panose="02020603050405020304" pitchFamily="18" charset="0"/>
                <a:ea typeface="Calibri" panose="020F0502020204030204" pitchFamily="34" charset="0"/>
                <a:cs typeface="Times New Roman" panose="02020603050405020304" pitchFamily="18" charset="0"/>
              </a:rPr>
              <a:t> It is also assumed that the materials purchased will be budget-friendly. The end product will be an earth-bound prototype and we will be buying materials suitable to this application. </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10</a:t>
            </a:fld>
            <a:endParaRPr lang="en-US"/>
          </a:p>
        </p:txBody>
      </p:sp>
    </p:spTree>
    <p:extLst>
      <p:ext uri="{BB962C8B-B14F-4D97-AF65-F5344CB8AC3E}">
        <p14:creationId xmlns:p14="http://schemas.microsoft.com/office/powerpoint/2010/main" val="1954252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Transporting heavy loads is our main objective </a:t>
            </a:r>
          </a:p>
          <a:p>
            <a:r>
              <a:rPr lang="en-US"/>
              <a:t>All of the other functions such as power, environmental tolerance and lift assist will be considered as key constraints because they are important for the purpose of this project and will be accounted for when building our final prototype but might not be fully operational by April. However, for functions such as power, the bare minimum should be met so that the device can be operational and undergo testing. The reasoning for this is to focus our efforts on the primary objective and not let other aspects creep in and cause us to stray away from our main goal.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11</a:t>
            </a:fld>
            <a:endParaRPr lang="en-US"/>
          </a:p>
        </p:txBody>
      </p:sp>
    </p:spTree>
    <p:extLst>
      <p:ext uri="{BB962C8B-B14F-4D97-AF65-F5344CB8AC3E}">
        <p14:creationId xmlns:p14="http://schemas.microsoft.com/office/powerpoint/2010/main" val="1166781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Arial"/>
              </a:rPr>
              <a:t>Our main targets are power, activation, and structural design. After further consideration survivability is now one of our assumptions so we no longer are focusing on it as one of our targets.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12</a:t>
            </a:fld>
            <a:endParaRPr lang="en-US"/>
          </a:p>
        </p:txBody>
      </p:sp>
    </p:spTree>
    <p:extLst>
      <p:ext uri="{BB962C8B-B14F-4D97-AF65-F5344CB8AC3E}">
        <p14:creationId xmlns:p14="http://schemas.microsoft.com/office/powerpoint/2010/main" val="336522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Our targets are listed as most important to least important. Starting off our design should lift 1400 kg which is our maximum cargo weight. Next our design has to fit in the rocket so its packaged length needs to fit in a 7.5 diameter. Our third most important constraint is that we need to convert power to movement which will be done with a 8 ampere hour battery.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13</a:t>
            </a:fld>
            <a:endParaRPr lang="en-US"/>
          </a:p>
        </p:txBody>
      </p:sp>
    </p:spTree>
    <p:extLst>
      <p:ext uri="{BB962C8B-B14F-4D97-AF65-F5344CB8AC3E}">
        <p14:creationId xmlns:p14="http://schemas.microsoft.com/office/powerpoint/2010/main" val="1013130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18</a:t>
            </a:fld>
            <a:endParaRPr lang="en-US"/>
          </a:p>
        </p:txBody>
      </p:sp>
    </p:spTree>
    <p:extLst>
      <p:ext uri="{BB962C8B-B14F-4D97-AF65-F5344CB8AC3E}">
        <p14:creationId xmlns:p14="http://schemas.microsoft.com/office/powerpoint/2010/main" val="1441193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19</a:t>
            </a:fld>
            <a:endParaRPr lang="en-US"/>
          </a:p>
        </p:txBody>
      </p:sp>
    </p:spTree>
    <p:extLst>
      <p:ext uri="{BB962C8B-B14F-4D97-AF65-F5344CB8AC3E}">
        <p14:creationId xmlns:p14="http://schemas.microsoft.com/office/powerpoint/2010/main" val="2165622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22</a:t>
            </a:fld>
            <a:endParaRPr lang="en-US"/>
          </a:p>
        </p:txBody>
      </p:sp>
    </p:spTree>
    <p:extLst>
      <p:ext uri="{BB962C8B-B14F-4D97-AF65-F5344CB8AC3E}">
        <p14:creationId xmlns:p14="http://schemas.microsoft.com/office/powerpoint/2010/main" val="4124809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23</a:t>
            </a:fld>
            <a:endParaRPr lang="en-US"/>
          </a:p>
        </p:txBody>
      </p:sp>
    </p:spTree>
    <p:extLst>
      <p:ext uri="{BB962C8B-B14F-4D97-AF65-F5344CB8AC3E}">
        <p14:creationId xmlns:p14="http://schemas.microsoft.com/office/powerpoint/2010/main" val="4216127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24</a:t>
            </a:fld>
            <a:endParaRPr lang="en-US"/>
          </a:p>
        </p:txBody>
      </p:sp>
    </p:spTree>
    <p:extLst>
      <p:ext uri="{BB962C8B-B14F-4D97-AF65-F5344CB8AC3E}">
        <p14:creationId xmlns:p14="http://schemas.microsoft.com/office/powerpoint/2010/main" val="4083654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29</a:t>
            </a:fld>
            <a:endParaRPr lang="en-US"/>
          </a:p>
        </p:txBody>
      </p:sp>
    </p:spTree>
    <p:extLst>
      <p:ext uri="{BB962C8B-B14F-4D97-AF65-F5344CB8AC3E}">
        <p14:creationId xmlns:p14="http://schemas.microsoft.com/office/powerpoint/2010/main" val="2038159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First we will start with some team introductions,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a:t>
            </a:fld>
            <a:endParaRPr lang="en-US"/>
          </a:p>
        </p:txBody>
      </p:sp>
    </p:spTree>
    <p:extLst>
      <p:ext uri="{BB962C8B-B14F-4D97-AF65-F5344CB8AC3E}">
        <p14:creationId xmlns:p14="http://schemas.microsoft.com/office/powerpoint/2010/main" val="801094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30</a:t>
            </a:fld>
            <a:endParaRPr lang="en-US"/>
          </a:p>
        </p:txBody>
      </p:sp>
    </p:spTree>
    <p:extLst>
      <p:ext uri="{BB962C8B-B14F-4D97-AF65-F5344CB8AC3E}">
        <p14:creationId xmlns:p14="http://schemas.microsoft.com/office/powerpoint/2010/main" val="2194079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31</a:t>
            </a:fld>
            <a:endParaRPr lang="en-US"/>
          </a:p>
        </p:txBody>
      </p:sp>
    </p:spTree>
    <p:extLst>
      <p:ext uri="{BB962C8B-B14F-4D97-AF65-F5344CB8AC3E}">
        <p14:creationId xmlns:p14="http://schemas.microsoft.com/office/powerpoint/2010/main" val="2524395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32</a:t>
            </a:fld>
            <a:endParaRPr lang="en-US"/>
          </a:p>
        </p:txBody>
      </p:sp>
    </p:spTree>
    <p:extLst>
      <p:ext uri="{BB962C8B-B14F-4D97-AF65-F5344CB8AC3E}">
        <p14:creationId xmlns:p14="http://schemas.microsoft.com/office/powerpoint/2010/main" val="3503718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33</a:t>
            </a:fld>
            <a:endParaRPr lang="en-US"/>
          </a:p>
        </p:txBody>
      </p:sp>
    </p:spTree>
    <p:extLst>
      <p:ext uri="{BB962C8B-B14F-4D97-AF65-F5344CB8AC3E}">
        <p14:creationId xmlns:p14="http://schemas.microsoft.com/office/powerpoint/2010/main" val="1010805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34</a:t>
            </a:fld>
            <a:endParaRPr lang="en-US"/>
          </a:p>
        </p:txBody>
      </p:sp>
    </p:spTree>
    <p:extLst>
      <p:ext uri="{BB962C8B-B14F-4D97-AF65-F5344CB8AC3E}">
        <p14:creationId xmlns:p14="http://schemas.microsoft.com/office/powerpoint/2010/main" val="3853170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36</a:t>
            </a:fld>
            <a:endParaRPr lang="en-US"/>
          </a:p>
        </p:txBody>
      </p:sp>
    </p:spTree>
    <p:extLst>
      <p:ext uri="{BB962C8B-B14F-4D97-AF65-F5344CB8AC3E}">
        <p14:creationId xmlns:p14="http://schemas.microsoft.com/office/powerpoint/2010/main" val="1555941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37</a:t>
            </a:fld>
            <a:endParaRPr lang="en-US"/>
          </a:p>
        </p:txBody>
      </p:sp>
    </p:spTree>
    <p:extLst>
      <p:ext uri="{BB962C8B-B14F-4D97-AF65-F5344CB8AC3E}">
        <p14:creationId xmlns:p14="http://schemas.microsoft.com/office/powerpoint/2010/main" val="2988157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38</a:t>
            </a:fld>
            <a:endParaRPr lang="en-US"/>
          </a:p>
        </p:txBody>
      </p:sp>
    </p:spTree>
    <p:extLst>
      <p:ext uri="{BB962C8B-B14F-4D97-AF65-F5344CB8AC3E}">
        <p14:creationId xmlns:p14="http://schemas.microsoft.com/office/powerpoint/2010/main" val="4036984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39</a:t>
            </a:fld>
            <a:endParaRPr lang="en-US"/>
          </a:p>
        </p:txBody>
      </p:sp>
    </p:spTree>
    <p:extLst>
      <p:ext uri="{BB962C8B-B14F-4D97-AF65-F5344CB8AC3E}">
        <p14:creationId xmlns:p14="http://schemas.microsoft.com/office/powerpoint/2010/main" val="1088474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40</a:t>
            </a:fld>
            <a:endParaRPr lang="en-US"/>
          </a:p>
        </p:txBody>
      </p:sp>
    </p:spTree>
    <p:extLst>
      <p:ext uri="{BB962C8B-B14F-4D97-AF65-F5344CB8AC3E}">
        <p14:creationId xmlns:p14="http://schemas.microsoft.com/office/powerpoint/2010/main" val="380663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sponsor for our project is Arthur </a:t>
            </a:r>
            <a:r>
              <a:rPr lang="en-US" b="0" i="0" err="1">
                <a:solidFill>
                  <a:srgbClr val="424242"/>
                </a:solidFill>
                <a:effectLst/>
                <a:latin typeface="Segoe UI" panose="020B0502040204020203" pitchFamily="34" charset="0"/>
              </a:rPr>
              <a:t>Werkheiser</a:t>
            </a:r>
            <a:r>
              <a:rPr lang="en-US" b="0" i="0">
                <a:solidFill>
                  <a:srgbClr val="424242"/>
                </a:solidFill>
                <a:effectLst/>
                <a:latin typeface="Segoe UI" panose="020B0502040204020203" pitchFamily="34" charset="0"/>
              </a:rPr>
              <a:t>, </a:t>
            </a:r>
            <a:r>
              <a:rPr lang="en-US" sz="1800">
                <a:effectLst/>
                <a:latin typeface="Times New Roman" panose="02020603050405020304" pitchFamily="18" charset="0"/>
                <a:ea typeface="Calibri" panose="020F0502020204030204" pitchFamily="34" charset="0"/>
              </a:rPr>
              <a:t>Deputy Branch Chief at Marshall Space Flight Center</a:t>
            </a:r>
            <a:r>
              <a:rPr lang="en-US" b="0" i="0">
                <a:solidFill>
                  <a:srgbClr val="424242"/>
                </a:solidFill>
                <a:effectLst/>
                <a:latin typeface="Segoe UI" panose="020B0502040204020203" pitchFamily="34" charset="0"/>
              </a:rPr>
              <a:t>, acting as a liaison between our team and NASA. Our academic advisor is Dr. Oates who has research interests in Mechanics and Materials along with Non-linear control. </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a:t>
            </a:fld>
            <a:endParaRPr lang="en-US"/>
          </a:p>
        </p:txBody>
      </p:sp>
    </p:spTree>
    <p:extLst>
      <p:ext uri="{BB962C8B-B14F-4D97-AF65-F5344CB8AC3E}">
        <p14:creationId xmlns:p14="http://schemas.microsoft.com/office/powerpoint/2010/main" val="999834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41</a:t>
            </a:fld>
            <a:endParaRPr lang="en-US"/>
          </a:p>
        </p:txBody>
      </p:sp>
    </p:spTree>
    <p:extLst>
      <p:ext uri="{BB962C8B-B14F-4D97-AF65-F5344CB8AC3E}">
        <p14:creationId xmlns:p14="http://schemas.microsoft.com/office/powerpoint/2010/main" val="3901250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42</a:t>
            </a:fld>
            <a:endParaRPr lang="en-US"/>
          </a:p>
        </p:txBody>
      </p:sp>
    </p:spTree>
    <p:extLst>
      <p:ext uri="{BB962C8B-B14F-4D97-AF65-F5344CB8AC3E}">
        <p14:creationId xmlns:p14="http://schemas.microsoft.com/office/powerpoint/2010/main" val="959050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43</a:t>
            </a:fld>
            <a:endParaRPr lang="en-US"/>
          </a:p>
        </p:txBody>
      </p:sp>
    </p:spTree>
    <p:extLst>
      <p:ext uri="{BB962C8B-B14F-4D97-AF65-F5344CB8AC3E}">
        <p14:creationId xmlns:p14="http://schemas.microsoft.com/office/powerpoint/2010/main" val="1804118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44</a:t>
            </a:fld>
            <a:endParaRPr lang="en-US"/>
          </a:p>
        </p:txBody>
      </p:sp>
    </p:spTree>
    <p:extLst>
      <p:ext uri="{BB962C8B-B14F-4D97-AF65-F5344CB8AC3E}">
        <p14:creationId xmlns:p14="http://schemas.microsoft.com/office/powerpoint/2010/main" val="12074101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49</a:t>
            </a:fld>
            <a:endParaRPr lang="en-US"/>
          </a:p>
        </p:txBody>
      </p:sp>
    </p:spTree>
    <p:extLst>
      <p:ext uri="{BB962C8B-B14F-4D97-AF65-F5344CB8AC3E}">
        <p14:creationId xmlns:p14="http://schemas.microsoft.com/office/powerpoint/2010/main" val="21242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One of our group members is creating a preliminary prototype of our design in mechatronics. It will move by line following and will sense when an object is in its path using 2 infrared and 1 ultrasonic sensor. When it gets close enough to the object it will stop. It will output the coordinates, through the use of an accelerometer, and grab the object. At this stage, an advanced mechanical design has been created using CAD modeling, laser cutting, and 3D printing. The hope is that the design </a:t>
            </a:r>
            <a:r>
              <a:rPr lang="en-US" err="1"/>
              <a:t>wil</a:t>
            </a:r>
            <a:r>
              <a:rPr lang="en-US"/>
              <a:t> aid us in some of design challenges including mobility, location awareness, and load  awareness.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51</a:t>
            </a:fld>
            <a:endParaRPr lang="en-US"/>
          </a:p>
        </p:txBody>
      </p:sp>
    </p:spTree>
    <p:extLst>
      <p:ext uri="{BB962C8B-B14F-4D97-AF65-F5344CB8AC3E}">
        <p14:creationId xmlns:p14="http://schemas.microsoft.com/office/powerpoint/2010/main" val="465906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Our team hopes to create another preliminary prototype that better resembles the physical features of our selected design before the end of the semester. Additionally, we plan to create a more advanced prototype early on in the spring semester before starting our final prototype in Mid January. Our goal is to have a mostly working design by early March which we can test at the Marshall Space Flight Center before Senior Design Day. At MSFC, they have a regolith field which will give the team a better idea of how our design will perform in a lunar environment.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52</a:t>
            </a:fld>
            <a:endParaRPr lang="en-US"/>
          </a:p>
        </p:txBody>
      </p:sp>
    </p:spTree>
    <p:extLst>
      <p:ext uri="{BB962C8B-B14F-4D97-AF65-F5344CB8AC3E}">
        <p14:creationId xmlns:p14="http://schemas.microsoft.com/office/powerpoint/2010/main" val="1417613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64</a:t>
            </a:fld>
            <a:endParaRPr lang="en-US"/>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07875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objective of our project is to transport heavy loads on the lunar surface between an established landing site and habitation area.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a:t>
            </a:fld>
            <a:endParaRPr lang="en-US"/>
          </a:p>
        </p:txBody>
      </p:sp>
    </p:spTree>
    <p:extLst>
      <p:ext uri="{BB962C8B-B14F-4D97-AF65-F5344CB8AC3E}">
        <p14:creationId xmlns:p14="http://schemas.microsoft.com/office/powerpoint/2010/main" val="299187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NASA’s </a:t>
            </a:r>
            <a:r>
              <a:rPr lang="en-US" sz="1200"/>
              <a:t>Artemis project is the start of their plan for sustainable lunar development. The goal is that at some point in the future, we would have lunar bases and habitation areas acting as both scientific exploration centers and also a pitstop on the way to Mars. The plan is that these areas will have semi- self-sufficient since the most expensive part of space travel is getting from the earth to the moon in the first place, development efforts on the moon will keep cost down. However, some sort of device will be needed to help transport cargo around these habitats and also unload cargo from the nearby landing site which is where our device, which we are calling the Hermes transport vehicle, would come in.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a:t>
            </a:fld>
            <a:endParaRPr lang="en-US"/>
          </a:p>
        </p:txBody>
      </p:sp>
    </p:spTree>
    <p:extLst>
      <p:ext uri="{BB962C8B-B14F-4D97-AF65-F5344CB8AC3E}">
        <p14:creationId xmlns:p14="http://schemas.microsoft.com/office/powerpoint/2010/main" val="12498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Our team name for our design is Hermes. The name stands for </a:t>
            </a:r>
            <a:r>
              <a:rPr lang="en-US"/>
              <a:t>Heavy Equipment Rover for lunar Mobility, Expansion, and Sustainment. Because our objective is transporting goods </a:t>
            </a:r>
            <a:r>
              <a:rPr lang="en-US" err="1"/>
              <a:t>hermes</a:t>
            </a:r>
            <a:r>
              <a:rPr lang="en-US"/>
              <a:t> was also the God of Transportation Protector of Travelers. </a:t>
            </a:r>
            <a:endParaRPr lang="en-US">
              <a:latin typeface="Calibri"/>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a:t>
            </a:fld>
            <a:endParaRPr lang="en-US"/>
          </a:p>
        </p:txBody>
      </p:sp>
    </p:spTree>
    <p:extLst>
      <p:ext uri="{BB962C8B-B14F-4D97-AF65-F5344CB8AC3E}">
        <p14:creationId xmlns:p14="http://schemas.microsoft.com/office/powerpoint/2010/main" val="311912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Designing a device for the moon comes with a unique set of challenges: </a:t>
            </a:r>
          </a:p>
          <a:p>
            <a:endParaRPr lang="en-US"/>
          </a:p>
          <a:p>
            <a:r>
              <a:rPr lang="en-US"/>
              <a:t>The lunar terrain is harsh and rocky, consisting of small and large craters caused from millions of years' worth of Metroid damage. The terrain is also not flat so elevation change is common on the lunar surface. </a:t>
            </a:r>
          </a:p>
          <a:p>
            <a:endParaRPr lang="en-US"/>
          </a:p>
          <a:p>
            <a:r>
              <a:rPr lang="en-US"/>
              <a:t>Dust Mitigation/Regolith: The surface is coated in regolith, a layer of loose rock and dust that is extremely fine grained and abrasive. Additionally, it will kick up into dust plumes which will stick to all material. </a:t>
            </a:r>
          </a:p>
          <a:p>
            <a:endParaRPr lang="en-US"/>
          </a:p>
          <a:p>
            <a:r>
              <a:rPr lang="en-US"/>
              <a:t>The weather varies vastly depending on the lunar cycle. More concerning is the lunar night where the device must withstand extremely cold temperatures for 14 days. </a:t>
            </a:r>
          </a:p>
          <a:p>
            <a:endParaRPr lang="en-US"/>
          </a:p>
          <a:p>
            <a:r>
              <a:rPr lang="en-US"/>
              <a:t>Additionally, radiation can become a concern for our product, specifically the electronic components, overtime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7</a:t>
            </a:fld>
            <a:endParaRPr lang="en-US"/>
          </a:p>
        </p:txBody>
      </p:sp>
    </p:spTree>
    <p:extLst>
      <p:ext uri="{BB962C8B-B14F-4D97-AF65-F5344CB8AC3E}">
        <p14:creationId xmlns:p14="http://schemas.microsoft.com/office/powerpoint/2010/main" val="331988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following items are key design goals for our product. It must be lightweight, this is because </a:t>
            </a:r>
            <a:r>
              <a:rPr lang="en-US" sz="1800">
                <a:effectLst/>
                <a:latin typeface="Times New Roman"/>
                <a:cs typeface="Times New Roman"/>
              </a:rPr>
              <a:t>r</a:t>
            </a:r>
            <a:r>
              <a:rPr lang="en-US" sz="1800">
                <a:effectLst/>
                <a:latin typeface="Times New Roman"/>
                <a:ea typeface="Calibri" panose="020F0502020204030204" pitchFamily="34" charset="0"/>
                <a:cs typeface="Times New Roman"/>
              </a:rPr>
              <a:t>eduction in weight translates to lower costs of delivery to the moon, therefore, with the cost of transport per mission being about $2.0 million per kilogram, so weight, mass, and volume are of the essence to make our design cost effective</a:t>
            </a:r>
            <a:r>
              <a:rPr lang="en-US" sz="1800">
                <a:latin typeface="Times New Roman"/>
                <a:ea typeface="Calibri" panose="020F0502020204030204" pitchFamily="34" charset="0"/>
                <a:cs typeface="Times New Roman"/>
              </a:rPr>
              <a:t> </a:t>
            </a:r>
            <a:endParaRPr lang="en-US" sz="1800">
              <a:effectLst/>
              <a:latin typeface="Times New Roman" panose="02020603050405020304" pitchFamily="18" charset="0"/>
              <a:ea typeface="Calibri" panose="020F0502020204030204" pitchFamily="34" charset="0"/>
              <a:cs typeface="Arial" panose="020B0604020202020204" pitchFamily="34" charset="0"/>
            </a:endParaRPr>
          </a:p>
          <a:p>
            <a:pPr marL="0" indent="0">
              <a:buNone/>
            </a:pPr>
            <a:endParaRPr lang="en-US"/>
          </a:p>
          <a:p>
            <a:r>
              <a:rPr lang="en-US">
                <a:sym typeface="Wingdings" panose="05000000000000000000" pitchFamily="2" charset="2"/>
              </a:rPr>
              <a:t>It must be a robust design due to the previously discussed challenges surrounding the lunar environment and terrain, regolith and dust can be detrimental to the design if not adequately protected.  </a:t>
            </a:r>
            <a:endParaRPr lang="en-US">
              <a:cs typeface="Arial"/>
            </a:endParaRPr>
          </a:p>
          <a:p>
            <a:pPr marL="0" indent="0">
              <a:buNone/>
            </a:pPr>
            <a:endParaRPr lang="en-US">
              <a:sym typeface="Wingdings" panose="05000000000000000000" pitchFamily="2" charset="2"/>
            </a:endParaRPr>
          </a:p>
          <a:p>
            <a:r>
              <a:rPr lang="en-US">
                <a:sym typeface="Wingdings" panose="05000000000000000000" pitchFamily="2" charset="2"/>
              </a:rPr>
              <a:t> </a:t>
            </a:r>
            <a:r>
              <a:rPr lang="en-US" sz="1800">
                <a:effectLst/>
                <a:latin typeface="Times New Roman"/>
                <a:ea typeface="Calibri" panose="020F0502020204030204" pitchFamily="34" charset="0"/>
                <a:cs typeface="Times New Roman"/>
              </a:rPr>
              <a:t>The design should have a level of adaptability for a variety of possible payloads with respect to size, shape, and mass.</a:t>
            </a:r>
            <a:r>
              <a:rPr lang="en-US" sz="1800">
                <a:latin typeface="Times New Roman"/>
                <a:ea typeface="Calibri" panose="020F0502020204030204" pitchFamily="34" charset="0"/>
                <a:cs typeface="Times New Roman"/>
              </a:rPr>
              <a:t> </a:t>
            </a:r>
            <a:endParaRPr lang="en-US" sz="1800">
              <a:effectLst/>
              <a:latin typeface="Times New Roman" panose="02020603050405020304" pitchFamily="18" charset="0"/>
              <a:ea typeface="Calibri" panose="020F0502020204030204" pitchFamily="34" charset="0"/>
              <a:cs typeface="Times New Roman"/>
            </a:endParaRPr>
          </a:p>
          <a:p>
            <a:pPr marL="0" indent="0">
              <a:buNone/>
            </a:pPr>
            <a:endParaRPr lang="en-US" sz="1800">
              <a:effectLst/>
              <a:latin typeface="Times New Roman" panose="02020603050405020304" pitchFamily="18" charset="0"/>
              <a:ea typeface="Calibri" panose="020F0502020204030204" pitchFamily="34" charset="0"/>
              <a:cs typeface="Arial" panose="020B0604020202020204" pitchFamily="34" charset="0"/>
            </a:endParaRPr>
          </a:p>
          <a:p>
            <a:r>
              <a:rPr lang="en-US" sz="1800">
                <a:effectLst/>
                <a:latin typeface="Times New Roman"/>
                <a:ea typeface="Calibri" panose="020F0502020204030204" pitchFamily="34" charset="0"/>
                <a:cs typeface="Times New Roman"/>
              </a:rPr>
              <a:t>Another goal for our product is that it will last at least one year on the moon to keep transportation costs </a:t>
            </a:r>
            <a:r>
              <a:rPr lang="en-US" sz="1800">
                <a:latin typeface="Times New Roman"/>
                <a:ea typeface="Calibri" panose="020F0502020204030204" pitchFamily="34" charset="0"/>
                <a:cs typeface="Times New Roman"/>
              </a:rPr>
              <a:t>low </a:t>
            </a:r>
            <a:r>
              <a:rPr lang="en-US" sz="1800">
                <a:effectLst/>
                <a:latin typeface="Times New Roman"/>
                <a:ea typeface="Calibri" panose="020F0502020204030204" pitchFamily="34" charset="0"/>
                <a:cs typeface="Times New Roman"/>
              </a:rPr>
              <a:t>making it cost-effective and also to decrease the amount of lunar waste that would be produced from a short-term device.</a:t>
            </a:r>
            <a:r>
              <a:rPr lang="en-US" sz="1800">
                <a:latin typeface="Times New Roman"/>
                <a:ea typeface="Calibri" panose="020F0502020204030204" pitchFamily="34" charset="0"/>
                <a:cs typeface="Times New Roman"/>
              </a:rPr>
              <a:t> </a:t>
            </a:r>
            <a:endParaRPr lang="en-US" sz="1800">
              <a:effectLst/>
              <a:latin typeface="Times New Roman" panose="02020603050405020304" pitchFamily="18" charset="0"/>
              <a:ea typeface="Calibri" panose="020F0502020204030204" pitchFamily="34" charset="0"/>
              <a:cs typeface="Times New Roman"/>
            </a:endParaRPr>
          </a:p>
          <a:p>
            <a:pPr marL="0" indent="0">
              <a:buNone/>
            </a:pPr>
            <a:endParaRPr lang="en-US" sz="1800">
              <a:effectLst/>
              <a:latin typeface="Times New Roman" panose="02020603050405020304" pitchFamily="18" charset="0"/>
              <a:ea typeface="Calibri" panose="020F0502020204030204" pitchFamily="34" charset="0"/>
              <a:cs typeface="Arial" panose="020B0604020202020204" pitchFamily="34" charset="0"/>
            </a:endParaRPr>
          </a:p>
          <a:p>
            <a:r>
              <a:rPr lang="en-US" sz="1800">
                <a:latin typeface="Times New Roman"/>
                <a:ea typeface="Calibri" panose="020F0502020204030204" pitchFamily="34" charset="0"/>
                <a:cs typeface="Times New Roman"/>
              </a:rPr>
              <a:t>Our last </a:t>
            </a:r>
            <a:r>
              <a:rPr lang="en-US" sz="1800" err="1">
                <a:latin typeface="Times New Roman"/>
                <a:ea typeface="Calibri" panose="020F0502020204030204" pitchFamily="34" charset="0"/>
                <a:cs typeface="Times New Roman"/>
              </a:rPr>
              <a:t>keygoal</a:t>
            </a:r>
            <a:r>
              <a:rPr lang="en-US" sz="1800">
                <a:latin typeface="Times New Roman"/>
                <a:ea typeface="Calibri" panose="020F0502020204030204" pitchFamily="34" charset="0"/>
                <a:cs typeface="Times New Roman"/>
              </a:rPr>
              <a:t> is that All </a:t>
            </a:r>
            <a:r>
              <a:rPr lang="en-US" sz="1800">
                <a:effectLst/>
                <a:latin typeface="Times New Roman"/>
                <a:ea typeface="Calibri" panose="020F0502020204030204" pitchFamily="34" charset="0"/>
                <a:cs typeface="Times New Roman"/>
              </a:rPr>
              <a:t>NASA and United States safety and technical standards are met as a baseline of safety for the operating crew and the environment. Additionally, NASA usually expects a factor of safety around 1.4,</a:t>
            </a:r>
            <a:r>
              <a:rPr lang="en-US" sz="1800">
                <a:latin typeface="Times New Roman"/>
                <a:ea typeface="Calibri" panose="020F0502020204030204" pitchFamily="34" charset="0"/>
                <a:cs typeface="Times New Roman"/>
              </a:rPr>
              <a:t> </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8</a:t>
            </a:fld>
            <a:endParaRPr lang="en-US"/>
          </a:p>
        </p:txBody>
      </p:sp>
    </p:spTree>
    <p:extLst>
      <p:ext uri="{BB962C8B-B14F-4D97-AF65-F5344CB8AC3E}">
        <p14:creationId xmlns:p14="http://schemas.microsoft.com/office/powerpoint/2010/main" val="366152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sz="1200">
                <a:effectLst/>
                <a:latin typeface="Times New Roman" panose="02020603050405020304" pitchFamily="18" charset="0"/>
                <a:ea typeface="Calibri" panose="020F0502020204030204" pitchFamily="34" charset="0"/>
              </a:rPr>
              <a:t>the payload will have a maximum mass of 1 metric tons on Earth. This amount can be divided by 6 for lunar applications since the gravity is much lower than that one Earth (about 1.62 m/s^2)</a:t>
            </a:r>
          </a:p>
          <a:p>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200">
                <a:effectLst/>
                <a:latin typeface="Times New Roman" panose="02020603050405020304" pitchFamily="18" charset="0"/>
                <a:ea typeface="Calibri" panose="020F0502020204030204" pitchFamily="34" charset="0"/>
                <a:cs typeface="Times New Roman" panose="02020603050405020304" pitchFamily="18" charset="0"/>
              </a:rPr>
              <a:t>The system will be built with loose tolerances to keep cost low and to help with dust mitigation efforts. However, this should not take away from the device functionality. </a:t>
            </a:r>
          </a:p>
          <a:p>
            <a:r>
              <a:rPr lang="en-US" sz="1200">
                <a:effectLst/>
                <a:latin typeface="Times New Roman" panose="02020603050405020304" pitchFamily="18" charset="0"/>
                <a:ea typeface="Calibri" panose="020F0502020204030204" pitchFamily="34" charset="0"/>
                <a:cs typeface="Times New Roman" panose="02020603050405020304" pitchFamily="18" charset="0"/>
              </a:rPr>
              <a:t>???? Idk ---low cost, help with dust (robust) </a:t>
            </a:r>
          </a:p>
          <a:p>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200">
                <a:effectLst/>
                <a:latin typeface="Times New Roman" panose="02020603050405020304" pitchFamily="18" charset="0"/>
                <a:ea typeface="Calibri" panose="020F0502020204030204" pitchFamily="34" charset="0"/>
                <a:cs typeface="Times New Roman" panose="02020603050405020304" pitchFamily="18" charset="0"/>
              </a:rPr>
              <a:t>it is assumed the device should survive the lunar night, but there is no requirement for it to transport loads during that time.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9</a:t>
            </a:fld>
            <a:endParaRPr lang="en-US"/>
          </a:p>
        </p:txBody>
      </p:sp>
    </p:spTree>
    <p:extLst>
      <p:ext uri="{BB962C8B-B14F-4D97-AF65-F5344CB8AC3E}">
        <p14:creationId xmlns:p14="http://schemas.microsoft.com/office/powerpoint/2010/main" val="2983904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5371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54354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Tree>
    <p:extLst>
      <p:ext uri="{BB962C8B-B14F-4D97-AF65-F5344CB8AC3E}">
        <p14:creationId xmlns:p14="http://schemas.microsoft.com/office/powerpoint/2010/main" val="206600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572317" y="1499197"/>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489189"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379981" y="495354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4270773"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447823" y="2397084"/>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4323329" y="1499197"/>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id="{DC3070B3-33CC-4752-82C0-2E02BD5497EA}"/>
              </a:ext>
            </a:extLst>
          </p:cNvPr>
          <p:cNvSpPr>
            <a:spLocks noGrp="1"/>
          </p:cNvSpPr>
          <p:nvPr userDrawn="1">
            <p:ph type="body" sz="quarter" idx="20" hasCustomPrompt="1"/>
          </p:nvPr>
        </p:nvSpPr>
        <p:spPr>
          <a:xfrm>
            <a:off x="6161565" y="4953548"/>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id="{9F81B4CE-BFE9-47AB-930C-7091A76655A0}"/>
              </a:ext>
            </a:extLst>
          </p:cNvPr>
          <p:cNvSpPr>
            <a:spLocks noGrp="1" noChangeAspect="1"/>
          </p:cNvSpPr>
          <p:nvPr userDrawn="1">
            <p:ph type="pic" sz="quarter" idx="21" hasCustomPrompt="1"/>
          </p:nvPr>
        </p:nvSpPr>
        <p:spPr>
          <a:xfrm>
            <a:off x="6198835" y="2397084"/>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id="{BEC63AC5-EDAA-4A6D-BC88-25D0E7E60CF9}"/>
              </a:ext>
            </a:extLst>
          </p:cNvPr>
          <p:cNvSpPr>
            <a:spLocks noGrp="1"/>
          </p:cNvSpPr>
          <p:nvPr userDrawn="1">
            <p:ph type="body" sz="quarter" idx="22" hasCustomPrompt="1"/>
          </p:nvPr>
        </p:nvSpPr>
        <p:spPr>
          <a:xfrm>
            <a:off x="7975925"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id="{4E45F98E-5CDD-4102-81A4-37DA2C61AD48}"/>
              </a:ext>
            </a:extLst>
          </p:cNvPr>
          <p:cNvSpPr>
            <a:spLocks noGrp="1" noChangeAspect="1"/>
          </p:cNvSpPr>
          <p:nvPr userDrawn="1">
            <p:ph type="pic" sz="quarter" idx="23" hasCustomPrompt="1"/>
          </p:nvPr>
        </p:nvSpPr>
        <p:spPr>
          <a:xfrm>
            <a:off x="8074341" y="1499197"/>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id="{9559D387-FF5A-4217-8098-5CB112B20F27}"/>
              </a:ext>
            </a:extLst>
          </p:cNvPr>
          <p:cNvSpPr>
            <a:spLocks noGrp="1"/>
          </p:cNvSpPr>
          <p:nvPr userDrawn="1">
            <p:ph type="body" sz="quarter" idx="24" hasCustomPrompt="1"/>
          </p:nvPr>
        </p:nvSpPr>
        <p:spPr>
          <a:xfrm>
            <a:off x="9866718"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id="{24A5C05A-141A-4C9C-BA3B-5138D955AE14}"/>
              </a:ext>
            </a:extLst>
          </p:cNvPr>
          <p:cNvSpPr>
            <a:spLocks noGrp="1" noChangeAspect="1"/>
          </p:cNvSpPr>
          <p:nvPr userDrawn="1">
            <p:ph type="pic" sz="quarter" idx="25" hasCustomPrompt="1"/>
          </p:nvPr>
        </p:nvSpPr>
        <p:spPr>
          <a:xfrm>
            <a:off x="9949846" y="2397084"/>
            <a:ext cx="1662545" cy="2493818"/>
          </a:xfrm>
        </p:spPr>
        <p:txBody>
          <a:bodyPr>
            <a:normAutofit/>
          </a:bodyPr>
          <a:lstStyle>
            <a:lvl1pPr>
              <a:defRPr sz="1600"/>
            </a:lvl1pPr>
          </a:lstStyle>
          <a:p>
            <a:r>
              <a:rPr lang="en-US"/>
              <a:t>Add Professional Headshot</a:t>
            </a:r>
          </a:p>
        </p:txBody>
      </p:sp>
    </p:spTree>
    <p:extLst>
      <p:ext uri="{BB962C8B-B14F-4D97-AF65-F5344CB8AC3E}">
        <p14:creationId xmlns:p14="http://schemas.microsoft.com/office/powerpoint/2010/main" val="40137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298440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10833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 name="Title 1">
            <a:extLst>
              <a:ext uri="{FF2B5EF4-FFF2-40B4-BE49-F238E27FC236}">
                <a16:creationId xmlns:a16="http://schemas.microsoft.com/office/drawing/2014/main" id="{74156FC1-A007-4F63-A177-2FF05B1513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9627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953130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8511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670618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51787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59521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46815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43846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76253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0088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86977331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35508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73402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1705938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962285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4876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782636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46758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60217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677982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lvl1pPr>
              <a:defRPr>
                <a:solidFill>
                  <a:schemeClr val="tx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3332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01057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038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78261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40468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69446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952242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738165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65360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44453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02359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20846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91808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20315708"/>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125312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4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80771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03593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19506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Tree>
    <p:extLst>
      <p:ext uri="{BB962C8B-B14F-4D97-AF65-F5344CB8AC3E}">
        <p14:creationId xmlns:p14="http://schemas.microsoft.com/office/powerpoint/2010/main" val="296984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6046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image" Target="../media/image1.wmf"/><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3584914257"/>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84" r:id="rId3"/>
    <p:sldLayoutId id="2147483685" r:id="rId4"/>
    <p:sldLayoutId id="2147483686" r:id="rId5"/>
    <p:sldLayoutId id="2147483687" r:id="rId6"/>
    <p:sldLayoutId id="2147483688" r:id="rId7"/>
    <p:sldLayoutId id="2147483708" r:id="rId8"/>
    <p:sldLayoutId id="2147483705" r:id="rId9"/>
    <p:sldLayoutId id="2147483704" r:id="rId10"/>
    <p:sldLayoutId id="2147483706" r:id="rId11"/>
    <p:sldLayoutId id="2147483707"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userDrawn="1">
          <p15:clr>
            <a:srgbClr val="F26B43"/>
          </p15:clr>
        </p15:guide>
        <p15:guide id="11" orient="horz" pos="4248" userDrawn="1">
          <p15:clr>
            <a:srgbClr val="F26B43"/>
          </p15:clr>
        </p15:guide>
        <p15:guide id="12" pos="72" userDrawn="1">
          <p15:clr>
            <a:srgbClr val="F26B43"/>
          </p15:clr>
        </p15:guide>
        <p15:guide id="13" pos="7608" userDrawn="1">
          <p15:clr>
            <a:srgbClr val="F26B43"/>
          </p15:clr>
        </p15:guide>
        <p15:guide id="15" orient="horz" pos="3648" userDrawn="1">
          <p15:clr>
            <a:srgbClr val="F26B43"/>
          </p15:clr>
        </p15:guide>
        <p15:guide id="19" orient="horz" pos="2160" userDrawn="1">
          <p15:clr>
            <a:srgbClr val="F26B43"/>
          </p15:clr>
        </p15:guide>
        <p15:guide id="21" pos="3840" userDrawn="1">
          <p15:clr>
            <a:srgbClr val="F26B43"/>
          </p15:clr>
        </p15:guide>
        <p15:guide id="22" orient="horz" pos="23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292860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21_D48DE68E.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openxmlformats.org/officeDocument/2006/relationships/hyperlink" Target="https://www.wallpaperflare.com/moon-surface-wallpaper-ebgz" TargetMode="External"/><Relationship Id="rId13" Type="http://schemas.openxmlformats.org/officeDocument/2006/relationships/image" Target="../media/image55.png"/><Relationship Id="rId3" Type="http://schemas.openxmlformats.org/officeDocument/2006/relationships/image" Target="../media/image48.jpeg"/><Relationship Id="rId7" Type="http://schemas.openxmlformats.org/officeDocument/2006/relationships/image" Target="../media/image51.jpeg"/><Relationship Id="rId12" Type="http://schemas.microsoft.com/office/2007/relationships/hdphoto" Target="../media/hdphoto1.wdp"/><Relationship Id="rId2" Type="http://schemas.openxmlformats.org/officeDocument/2006/relationships/notesSlide" Target="../notesSlides/notesSlide11.xml"/><Relationship Id="rId16" Type="http://schemas.openxmlformats.org/officeDocument/2006/relationships/image" Target="../media/image58.svg"/><Relationship Id="rId1" Type="http://schemas.openxmlformats.org/officeDocument/2006/relationships/slideLayout" Target="../slideLayouts/slideLayout2.xml"/><Relationship Id="rId6" Type="http://schemas.openxmlformats.org/officeDocument/2006/relationships/image" Target="../media/image50.svg"/><Relationship Id="rId11" Type="http://schemas.openxmlformats.org/officeDocument/2006/relationships/image" Target="../media/image54.png"/><Relationship Id="rId5" Type="http://schemas.openxmlformats.org/officeDocument/2006/relationships/image" Target="../media/image49.png"/><Relationship Id="rId15" Type="http://schemas.openxmlformats.org/officeDocument/2006/relationships/image" Target="../media/image57.png"/><Relationship Id="rId10" Type="http://schemas.openxmlformats.org/officeDocument/2006/relationships/image" Target="../media/image53.svg"/><Relationship Id="rId4" Type="http://schemas.openxmlformats.org/officeDocument/2006/relationships/hyperlink" Target="https://www.flickr.com/photos/gsfc/40717854254/" TargetMode="External"/><Relationship Id="rId9" Type="http://schemas.openxmlformats.org/officeDocument/2006/relationships/image" Target="../media/image52.png"/><Relationship Id="rId14" Type="http://schemas.openxmlformats.org/officeDocument/2006/relationships/image" Target="../media/image56.svg"/></Relationships>
</file>

<file path=ppt/slides/_rels/slide1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6.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7.sv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7.svg"/><Relationship Id="rId7" Type="http://schemas.openxmlformats.org/officeDocument/2006/relationships/image" Target="../media/image64.sv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4.xml"/><Relationship Id="rId5" Type="http://schemas.openxmlformats.org/officeDocument/2006/relationships/image" Target="../media/image71.sv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17.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5.png"/><Relationship Id="rId3" Type="http://schemas.openxmlformats.org/officeDocument/2006/relationships/image" Target="../media/image72.png"/><Relationship Id="rId7" Type="http://schemas.openxmlformats.org/officeDocument/2006/relationships/image" Target="../media/image80.png"/><Relationship Id="rId12" Type="http://schemas.openxmlformats.org/officeDocument/2006/relationships/image" Target="../media/image77.svg"/><Relationship Id="rId17" Type="http://schemas.openxmlformats.org/officeDocument/2006/relationships/image" Target="../media/image83.svg"/><Relationship Id="rId2" Type="http://schemas.openxmlformats.org/officeDocument/2006/relationships/image" Target="../media/image84.jpeg"/><Relationship Id="rId16"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79.svg"/><Relationship Id="rId11" Type="http://schemas.openxmlformats.org/officeDocument/2006/relationships/image" Target="../media/image76.png"/><Relationship Id="rId5" Type="http://schemas.openxmlformats.org/officeDocument/2006/relationships/image" Target="../media/image78.png"/><Relationship Id="rId15" Type="http://schemas.openxmlformats.org/officeDocument/2006/relationships/image" Target="../media/image87.png"/><Relationship Id="rId10" Type="http://schemas.openxmlformats.org/officeDocument/2006/relationships/image" Target="../media/image75.svg"/><Relationship Id="rId4" Type="http://schemas.openxmlformats.org/officeDocument/2006/relationships/image" Target="../media/image73.svg"/><Relationship Id="rId9" Type="http://schemas.openxmlformats.org/officeDocument/2006/relationships/image" Target="../media/image74.png"/><Relationship Id="rId14"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5.png"/><Relationship Id="rId18" Type="http://schemas.openxmlformats.org/officeDocument/2006/relationships/image" Target="../media/image83.svg"/><Relationship Id="rId3" Type="http://schemas.openxmlformats.org/officeDocument/2006/relationships/image" Target="../media/image72.png"/><Relationship Id="rId7" Type="http://schemas.openxmlformats.org/officeDocument/2006/relationships/image" Target="../media/image80.png"/><Relationship Id="rId12" Type="http://schemas.openxmlformats.org/officeDocument/2006/relationships/image" Target="../media/image77.svg"/><Relationship Id="rId17" Type="http://schemas.openxmlformats.org/officeDocument/2006/relationships/image" Target="../media/image82.png"/><Relationship Id="rId2" Type="http://schemas.openxmlformats.org/officeDocument/2006/relationships/notesSlide" Target="../notesSlides/notesSlide14.xml"/><Relationship Id="rId16"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79.svg"/><Relationship Id="rId11" Type="http://schemas.openxmlformats.org/officeDocument/2006/relationships/image" Target="../media/image76.png"/><Relationship Id="rId5" Type="http://schemas.openxmlformats.org/officeDocument/2006/relationships/image" Target="../media/image78.png"/><Relationship Id="rId15" Type="http://schemas.openxmlformats.org/officeDocument/2006/relationships/image" Target="../media/image87.png"/><Relationship Id="rId10" Type="http://schemas.openxmlformats.org/officeDocument/2006/relationships/image" Target="../media/image75.svg"/><Relationship Id="rId4" Type="http://schemas.openxmlformats.org/officeDocument/2006/relationships/image" Target="../media/image73.svg"/><Relationship Id="rId9" Type="http://schemas.openxmlformats.org/officeDocument/2006/relationships/image" Target="../media/image74.png"/><Relationship Id="rId14"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5.png"/><Relationship Id="rId18" Type="http://schemas.openxmlformats.org/officeDocument/2006/relationships/image" Target="../media/image83.svg"/><Relationship Id="rId3" Type="http://schemas.openxmlformats.org/officeDocument/2006/relationships/image" Target="../media/image72.png"/><Relationship Id="rId7" Type="http://schemas.openxmlformats.org/officeDocument/2006/relationships/image" Target="../media/image80.png"/><Relationship Id="rId12" Type="http://schemas.openxmlformats.org/officeDocument/2006/relationships/image" Target="../media/image77.svg"/><Relationship Id="rId17" Type="http://schemas.openxmlformats.org/officeDocument/2006/relationships/image" Target="../media/image82.png"/><Relationship Id="rId2" Type="http://schemas.openxmlformats.org/officeDocument/2006/relationships/notesSlide" Target="../notesSlides/notesSlide15.xml"/><Relationship Id="rId16"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79.svg"/><Relationship Id="rId11" Type="http://schemas.openxmlformats.org/officeDocument/2006/relationships/image" Target="../media/image76.png"/><Relationship Id="rId5" Type="http://schemas.openxmlformats.org/officeDocument/2006/relationships/image" Target="../media/image78.png"/><Relationship Id="rId15" Type="http://schemas.openxmlformats.org/officeDocument/2006/relationships/image" Target="../media/image87.png"/><Relationship Id="rId10" Type="http://schemas.openxmlformats.org/officeDocument/2006/relationships/image" Target="../media/image75.svg"/><Relationship Id="rId4" Type="http://schemas.openxmlformats.org/officeDocument/2006/relationships/image" Target="../media/image73.svg"/><Relationship Id="rId9" Type="http://schemas.openxmlformats.org/officeDocument/2006/relationships/image" Target="../media/image74.png"/><Relationship Id="rId1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18/10/relationships/comments" Target="../comments/modernComment_103_EBDA051D.xml"/><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2.png"/><Relationship Id="rId7" Type="http://schemas.openxmlformats.org/officeDocument/2006/relationships/image" Target="../media/image80.png"/><Relationship Id="rId12" Type="http://schemas.openxmlformats.org/officeDocument/2006/relationships/image" Target="../media/image77.svg"/><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79.svg"/><Relationship Id="rId11" Type="http://schemas.openxmlformats.org/officeDocument/2006/relationships/image" Target="../media/image76.png"/><Relationship Id="rId5" Type="http://schemas.openxmlformats.org/officeDocument/2006/relationships/image" Target="../media/image78.png"/><Relationship Id="rId10" Type="http://schemas.openxmlformats.org/officeDocument/2006/relationships/image" Target="../media/image75.svg"/><Relationship Id="rId4" Type="http://schemas.openxmlformats.org/officeDocument/2006/relationships/image" Target="../media/image73.sv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2.png"/><Relationship Id="rId7" Type="http://schemas.openxmlformats.org/officeDocument/2006/relationships/image" Target="../media/image80.png"/><Relationship Id="rId12" Type="http://schemas.openxmlformats.org/officeDocument/2006/relationships/image" Target="../media/image77.svg"/><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79.svg"/><Relationship Id="rId11" Type="http://schemas.openxmlformats.org/officeDocument/2006/relationships/image" Target="../media/image76.png"/><Relationship Id="rId5" Type="http://schemas.openxmlformats.org/officeDocument/2006/relationships/image" Target="../media/image78.png"/><Relationship Id="rId10" Type="http://schemas.openxmlformats.org/officeDocument/2006/relationships/image" Target="../media/image75.svg"/><Relationship Id="rId4" Type="http://schemas.openxmlformats.org/officeDocument/2006/relationships/image" Target="../media/image73.sv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7.svg"/><Relationship Id="rId3" Type="http://schemas.openxmlformats.org/officeDocument/2006/relationships/image" Target="../media/image84.jpeg"/><Relationship Id="rId7" Type="http://schemas.openxmlformats.org/officeDocument/2006/relationships/image" Target="../media/image79.svg"/><Relationship Id="rId12"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75.svg"/><Relationship Id="rId5" Type="http://schemas.openxmlformats.org/officeDocument/2006/relationships/image" Target="../media/image73.svg"/><Relationship Id="rId10" Type="http://schemas.openxmlformats.org/officeDocument/2006/relationships/image" Target="../media/image74.png"/><Relationship Id="rId4" Type="http://schemas.openxmlformats.org/officeDocument/2006/relationships/image" Target="../media/image72.png"/><Relationship Id="rId9" Type="http://schemas.openxmlformats.org/officeDocument/2006/relationships/image" Target="../media/image81.sv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7.svg"/><Relationship Id="rId3" Type="http://schemas.openxmlformats.org/officeDocument/2006/relationships/image" Target="../media/image84.jpeg"/><Relationship Id="rId7" Type="http://schemas.openxmlformats.org/officeDocument/2006/relationships/image" Target="../media/image79.svg"/><Relationship Id="rId12"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75.svg"/><Relationship Id="rId5" Type="http://schemas.openxmlformats.org/officeDocument/2006/relationships/image" Target="../media/image73.svg"/><Relationship Id="rId15" Type="http://schemas.openxmlformats.org/officeDocument/2006/relationships/image" Target="../media/image83.svg"/><Relationship Id="rId10" Type="http://schemas.openxmlformats.org/officeDocument/2006/relationships/image" Target="../media/image74.png"/><Relationship Id="rId4" Type="http://schemas.openxmlformats.org/officeDocument/2006/relationships/image" Target="../media/image72.png"/><Relationship Id="rId9" Type="http://schemas.openxmlformats.org/officeDocument/2006/relationships/image" Target="../media/image81.svg"/><Relationship Id="rId14"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75.svg"/><Relationship Id="rId3" Type="http://schemas.openxmlformats.org/officeDocument/2006/relationships/image" Target="../media/image84.jpeg"/><Relationship Id="rId7" Type="http://schemas.openxmlformats.org/officeDocument/2006/relationships/image" Target="../media/image73.svg"/><Relationship Id="rId12"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2.png"/><Relationship Id="rId11" Type="http://schemas.openxmlformats.org/officeDocument/2006/relationships/image" Target="../media/image81.svg"/><Relationship Id="rId5" Type="http://schemas.openxmlformats.org/officeDocument/2006/relationships/image" Target="../media/image83.svg"/><Relationship Id="rId15" Type="http://schemas.openxmlformats.org/officeDocument/2006/relationships/image" Target="../media/image77.svg"/><Relationship Id="rId10" Type="http://schemas.openxmlformats.org/officeDocument/2006/relationships/image" Target="../media/image80.png"/><Relationship Id="rId4" Type="http://schemas.openxmlformats.org/officeDocument/2006/relationships/image" Target="../media/image82.png"/><Relationship Id="rId9" Type="http://schemas.openxmlformats.org/officeDocument/2006/relationships/image" Target="../media/image79.svg"/><Relationship Id="rId14"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80.png"/><Relationship Id="rId12" Type="http://schemas.openxmlformats.org/officeDocument/2006/relationships/image" Target="../media/image77.svg"/><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79.svg"/><Relationship Id="rId11" Type="http://schemas.openxmlformats.org/officeDocument/2006/relationships/image" Target="../media/image76.png"/><Relationship Id="rId5" Type="http://schemas.openxmlformats.org/officeDocument/2006/relationships/image" Target="../media/image78.png"/><Relationship Id="rId10" Type="http://schemas.openxmlformats.org/officeDocument/2006/relationships/image" Target="../media/image75.svg"/><Relationship Id="rId4" Type="http://schemas.openxmlformats.org/officeDocument/2006/relationships/image" Target="../media/image73.svg"/><Relationship Id="rId9" Type="http://schemas.openxmlformats.org/officeDocument/2006/relationships/image" Target="../media/image74.png"/><Relationship Id="rId14" Type="http://schemas.openxmlformats.org/officeDocument/2006/relationships/image" Target="../media/image83.svg"/></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4.jpeg"/><Relationship Id="rId3" Type="http://schemas.openxmlformats.org/officeDocument/2006/relationships/image" Target="../media/image73.svg"/><Relationship Id="rId7" Type="http://schemas.openxmlformats.org/officeDocument/2006/relationships/image" Target="../media/image81.svg"/><Relationship Id="rId12" Type="http://schemas.openxmlformats.org/officeDocument/2006/relationships/image" Target="../media/image88.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77.svg"/><Relationship Id="rId5" Type="http://schemas.openxmlformats.org/officeDocument/2006/relationships/image" Target="../media/image79.svg"/><Relationship Id="rId15" Type="http://schemas.openxmlformats.org/officeDocument/2006/relationships/image" Target="../media/image83.svg"/><Relationship Id="rId10" Type="http://schemas.openxmlformats.org/officeDocument/2006/relationships/image" Target="../media/image76.png"/><Relationship Id="rId4" Type="http://schemas.openxmlformats.org/officeDocument/2006/relationships/image" Target="../media/image78.png"/><Relationship Id="rId9" Type="http://schemas.openxmlformats.org/officeDocument/2006/relationships/image" Target="../media/image75.svg"/><Relationship Id="rId14"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2.png"/><Relationship Id="rId3" Type="http://schemas.openxmlformats.org/officeDocument/2006/relationships/image" Target="../media/image73.svg"/><Relationship Id="rId7" Type="http://schemas.openxmlformats.org/officeDocument/2006/relationships/image" Target="../media/image81.svg"/><Relationship Id="rId12" Type="http://schemas.openxmlformats.org/officeDocument/2006/relationships/image" Target="../media/image84.jpe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77.svg"/><Relationship Id="rId5" Type="http://schemas.openxmlformats.org/officeDocument/2006/relationships/image" Target="../media/image79.svg"/><Relationship Id="rId15" Type="http://schemas.openxmlformats.org/officeDocument/2006/relationships/image" Target="../media/image88.png"/><Relationship Id="rId10" Type="http://schemas.openxmlformats.org/officeDocument/2006/relationships/image" Target="../media/image76.png"/><Relationship Id="rId4" Type="http://schemas.openxmlformats.org/officeDocument/2006/relationships/image" Target="../media/image78.png"/><Relationship Id="rId9" Type="http://schemas.openxmlformats.org/officeDocument/2006/relationships/image" Target="../media/image75.svg"/><Relationship Id="rId14" Type="http://schemas.openxmlformats.org/officeDocument/2006/relationships/image" Target="../media/image83.sv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2.png"/><Relationship Id="rId3" Type="http://schemas.openxmlformats.org/officeDocument/2006/relationships/image" Target="../media/image73.svg"/><Relationship Id="rId7" Type="http://schemas.openxmlformats.org/officeDocument/2006/relationships/image" Target="../media/image81.svg"/><Relationship Id="rId12" Type="http://schemas.openxmlformats.org/officeDocument/2006/relationships/image" Target="../media/image84.jpe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77.svg"/><Relationship Id="rId5" Type="http://schemas.openxmlformats.org/officeDocument/2006/relationships/image" Target="../media/image79.svg"/><Relationship Id="rId15" Type="http://schemas.openxmlformats.org/officeDocument/2006/relationships/image" Target="../media/image88.png"/><Relationship Id="rId10" Type="http://schemas.openxmlformats.org/officeDocument/2006/relationships/image" Target="../media/image76.png"/><Relationship Id="rId4" Type="http://schemas.openxmlformats.org/officeDocument/2006/relationships/image" Target="../media/image78.png"/><Relationship Id="rId9" Type="http://schemas.openxmlformats.org/officeDocument/2006/relationships/image" Target="../media/image75.svg"/><Relationship Id="rId14" Type="http://schemas.openxmlformats.org/officeDocument/2006/relationships/image" Target="../media/image83.svg"/></Relationships>
</file>

<file path=ppt/slides/_rels/slide29.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9.png"/><Relationship Id="rId3" Type="http://schemas.openxmlformats.org/officeDocument/2006/relationships/image" Target="../media/image72.png"/><Relationship Id="rId7" Type="http://schemas.openxmlformats.org/officeDocument/2006/relationships/image" Target="../media/image80.png"/><Relationship Id="rId12" Type="http://schemas.openxmlformats.org/officeDocument/2006/relationships/image" Target="../media/image77.svg"/><Relationship Id="rId17" Type="http://schemas.openxmlformats.org/officeDocument/2006/relationships/image" Target="../media/image83.svg"/><Relationship Id="rId2" Type="http://schemas.openxmlformats.org/officeDocument/2006/relationships/notesSlide" Target="../notesSlides/notesSlide19.xml"/><Relationship Id="rId16"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79.svg"/><Relationship Id="rId11" Type="http://schemas.openxmlformats.org/officeDocument/2006/relationships/image" Target="../media/image76.png"/><Relationship Id="rId5" Type="http://schemas.openxmlformats.org/officeDocument/2006/relationships/image" Target="../media/image78.png"/><Relationship Id="rId15" Type="http://schemas.openxmlformats.org/officeDocument/2006/relationships/image" Target="../media/image90.png"/><Relationship Id="rId10" Type="http://schemas.openxmlformats.org/officeDocument/2006/relationships/image" Target="../media/image75.svg"/><Relationship Id="rId4" Type="http://schemas.openxmlformats.org/officeDocument/2006/relationships/image" Target="../media/image73.svg"/><Relationship Id="rId9" Type="http://schemas.openxmlformats.org/officeDocument/2006/relationships/image" Target="../media/image74.png"/><Relationship Id="rId1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microsoft.com/office/2018/10/relationships/comments" Target="../comments/modernComment_118_D97EFCF9.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9.png"/><Relationship Id="rId3" Type="http://schemas.openxmlformats.org/officeDocument/2006/relationships/image" Target="../media/image72.png"/><Relationship Id="rId7" Type="http://schemas.openxmlformats.org/officeDocument/2006/relationships/image" Target="../media/image80.png"/><Relationship Id="rId12" Type="http://schemas.openxmlformats.org/officeDocument/2006/relationships/image" Target="../media/image77.svg"/><Relationship Id="rId17" Type="http://schemas.openxmlformats.org/officeDocument/2006/relationships/image" Target="../media/image83.svg"/><Relationship Id="rId2" Type="http://schemas.openxmlformats.org/officeDocument/2006/relationships/notesSlide" Target="../notesSlides/notesSlide20.xml"/><Relationship Id="rId16"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79.svg"/><Relationship Id="rId11" Type="http://schemas.openxmlformats.org/officeDocument/2006/relationships/image" Target="../media/image76.png"/><Relationship Id="rId5" Type="http://schemas.openxmlformats.org/officeDocument/2006/relationships/image" Target="../media/image78.png"/><Relationship Id="rId15" Type="http://schemas.openxmlformats.org/officeDocument/2006/relationships/image" Target="../media/image90.png"/><Relationship Id="rId10" Type="http://schemas.openxmlformats.org/officeDocument/2006/relationships/image" Target="../media/image75.svg"/><Relationship Id="rId4" Type="http://schemas.openxmlformats.org/officeDocument/2006/relationships/image" Target="../media/image73.svg"/><Relationship Id="rId9" Type="http://schemas.openxmlformats.org/officeDocument/2006/relationships/image" Target="../media/image74.png"/><Relationship Id="rId14" Type="http://schemas.openxmlformats.org/officeDocument/2006/relationships/image" Target="../media/image84.jpeg"/></Relationships>
</file>

<file path=ppt/slides/_rels/slide31.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9.png"/><Relationship Id="rId3" Type="http://schemas.openxmlformats.org/officeDocument/2006/relationships/image" Target="../media/image72.png"/><Relationship Id="rId7" Type="http://schemas.openxmlformats.org/officeDocument/2006/relationships/image" Target="../media/image80.png"/><Relationship Id="rId12" Type="http://schemas.openxmlformats.org/officeDocument/2006/relationships/image" Target="../media/image77.svg"/><Relationship Id="rId17" Type="http://schemas.openxmlformats.org/officeDocument/2006/relationships/image" Target="../media/image83.svg"/><Relationship Id="rId2" Type="http://schemas.openxmlformats.org/officeDocument/2006/relationships/notesSlide" Target="../notesSlides/notesSlide21.xml"/><Relationship Id="rId16"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79.svg"/><Relationship Id="rId11" Type="http://schemas.openxmlformats.org/officeDocument/2006/relationships/image" Target="../media/image76.png"/><Relationship Id="rId5" Type="http://schemas.openxmlformats.org/officeDocument/2006/relationships/image" Target="../media/image78.png"/><Relationship Id="rId15" Type="http://schemas.openxmlformats.org/officeDocument/2006/relationships/image" Target="../media/image90.png"/><Relationship Id="rId10" Type="http://schemas.openxmlformats.org/officeDocument/2006/relationships/image" Target="../media/image75.svg"/><Relationship Id="rId4" Type="http://schemas.openxmlformats.org/officeDocument/2006/relationships/image" Target="../media/image73.svg"/><Relationship Id="rId9" Type="http://schemas.openxmlformats.org/officeDocument/2006/relationships/image" Target="../media/image74.png"/><Relationship Id="rId14" Type="http://schemas.openxmlformats.org/officeDocument/2006/relationships/image" Target="../media/image84.jpeg"/></Relationships>
</file>

<file path=ppt/slides/_rels/slide32.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5.svg"/><Relationship Id="rId11" Type="http://schemas.openxmlformats.org/officeDocument/2006/relationships/image" Target="../media/image91.png"/><Relationship Id="rId5" Type="http://schemas.openxmlformats.org/officeDocument/2006/relationships/image" Target="../media/image74.png"/><Relationship Id="rId10" Type="http://schemas.openxmlformats.org/officeDocument/2006/relationships/image" Target="../media/image83.svg"/><Relationship Id="rId4" Type="http://schemas.openxmlformats.org/officeDocument/2006/relationships/image" Target="../media/image73.svg"/><Relationship Id="rId9"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76.pn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93.emf"/><Relationship Id="rId4" Type="http://schemas.openxmlformats.org/officeDocument/2006/relationships/image" Target="../media/image77.svg"/><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4.jpeg"/><Relationship Id="rId7" Type="http://schemas.openxmlformats.org/officeDocument/2006/relationships/image" Target="../media/image75.sv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83.svg"/><Relationship Id="rId5" Type="http://schemas.openxmlformats.org/officeDocument/2006/relationships/image" Target="../media/image7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73.svg"/></Relationships>
</file>

<file path=ppt/slides/_rels/slide35.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76.png"/><Relationship Id="rId7" Type="http://schemas.openxmlformats.org/officeDocument/2006/relationships/image" Target="../media/image72.png"/><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4.jpeg"/><Relationship Id="rId7" Type="http://schemas.openxmlformats.org/officeDocument/2006/relationships/image" Target="../media/image75.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83.svg"/><Relationship Id="rId5" Type="http://schemas.openxmlformats.org/officeDocument/2006/relationships/image" Target="../media/image7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73.svg"/></Relationships>
</file>

<file path=ppt/slides/_rels/slide3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76.png"/><Relationship Id="rId7"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95.png"/><Relationship Id="rId4" Type="http://schemas.openxmlformats.org/officeDocument/2006/relationships/image" Target="../media/image77.svg"/><Relationship Id="rId9" Type="http://schemas.openxmlformats.org/officeDocument/2006/relationships/image" Target="../media/image94.png"/></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4.jpeg"/><Relationship Id="rId7" Type="http://schemas.openxmlformats.org/officeDocument/2006/relationships/image" Target="../media/image75.sv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73.svg"/></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4.jpeg"/><Relationship Id="rId7" Type="http://schemas.openxmlformats.org/officeDocument/2006/relationships/image" Target="../media/image75.sv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73.svg"/></Relationships>
</file>

<file path=ppt/slides/_rels/slide4.xml.rels><?xml version="1.0" encoding="UTF-8" standalone="yes"?>
<Relationships xmlns="http://schemas.openxmlformats.org/package/2006/relationships"><Relationship Id="rId3" Type="http://schemas.microsoft.com/office/2018/10/relationships/comments" Target="../comments/modernComment_105_D38BB1B6.xm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4.jpeg"/><Relationship Id="rId7" Type="http://schemas.openxmlformats.org/officeDocument/2006/relationships/image" Target="../media/image75.sv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73.svg"/></Relationships>
</file>

<file path=ppt/slides/_rels/slide41.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97.png"/><Relationship Id="rId4" Type="http://schemas.openxmlformats.org/officeDocument/2006/relationships/image" Target="../media/image73.svg"/><Relationship Id="rId9" Type="http://schemas.openxmlformats.org/officeDocument/2006/relationships/image" Target="../media/image96.png"/></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2.png"/><Relationship Id="rId3" Type="http://schemas.openxmlformats.org/officeDocument/2006/relationships/image" Target="../media/image84.jpeg"/><Relationship Id="rId7" Type="http://schemas.openxmlformats.org/officeDocument/2006/relationships/image" Target="../media/image75.svg"/><Relationship Id="rId12" Type="http://schemas.openxmlformats.org/officeDocument/2006/relationships/image" Target="../media/image100.sv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99.png"/><Relationship Id="rId5" Type="http://schemas.openxmlformats.org/officeDocument/2006/relationships/image" Target="../media/image73.svg"/><Relationship Id="rId10" Type="http://schemas.openxmlformats.org/officeDocument/2006/relationships/image" Target="../media/image98.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3.svg"/></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2.png"/><Relationship Id="rId3" Type="http://schemas.openxmlformats.org/officeDocument/2006/relationships/image" Target="../media/image84.jpeg"/><Relationship Id="rId7" Type="http://schemas.openxmlformats.org/officeDocument/2006/relationships/image" Target="../media/image75.svg"/><Relationship Id="rId12" Type="http://schemas.openxmlformats.org/officeDocument/2006/relationships/image" Target="../media/image100.sv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99.png"/><Relationship Id="rId5" Type="http://schemas.openxmlformats.org/officeDocument/2006/relationships/image" Target="../media/image73.svg"/><Relationship Id="rId10" Type="http://schemas.openxmlformats.org/officeDocument/2006/relationships/image" Target="../media/image98.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3.svg"/></Relationships>
</file>

<file path=ppt/slides/_rels/slide4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2.png"/><Relationship Id="rId3" Type="http://schemas.openxmlformats.org/officeDocument/2006/relationships/image" Target="../media/image84.jpeg"/><Relationship Id="rId7" Type="http://schemas.openxmlformats.org/officeDocument/2006/relationships/image" Target="../media/image75.svg"/><Relationship Id="rId12" Type="http://schemas.openxmlformats.org/officeDocument/2006/relationships/image" Target="../media/image100.sv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99.png"/><Relationship Id="rId5" Type="http://schemas.openxmlformats.org/officeDocument/2006/relationships/image" Target="../media/image73.svg"/><Relationship Id="rId10" Type="http://schemas.openxmlformats.org/officeDocument/2006/relationships/image" Target="../media/image98.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3.sv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62.sv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100.svg"/><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17" Type="http://schemas.openxmlformats.org/officeDocument/2006/relationships/image" Target="../media/image164.png"/><Relationship Id="rId21" Type="http://schemas.openxmlformats.org/officeDocument/2006/relationships/image" Target="../media/image116.png"/><Relationship Id="rId42" Type="http://schemas.openxmlformats.org/officeDocument/2006/relationships/customXml" Target="../ink/ink25.xml"/><Relationship Id="rId63" Type="http://schemas.openxmlformats.org/officeDocument/2006/relationships/image" Target="../media/image137.png"/><Relationship Id="rId84" Type="http://schemas.openxmlformats.org/officeDocument/2006/relationships/customXml" Target="../ink/ink46.xml"/><Relationship Id="rId138" Type="http://schemas.openxmlformats.org/officeDocument/2006/relationships/customXml" Target="../ink/ink73.xml"/><Relationship Id="rId107" Type="http://schemas.openxmlformats.org/officeDocument/2006/relationships/image" Target="../media/image159.png"/><Relationship Id="rId11" Type="http://schemas.openxmlformats.org/officeDocument/2006/relationships/image" Target="../media/image111.png"/><Relationship Id="rId32" Type="http://schemas.openxmlformats.org/officeDocument/2006/relationships/customXml" Target="../ink/ink20.xml"/><Relationship Id="rId53" Type="http://schemas.openxmlformats.org/officeDocument/2006/relationships/image" Target="../media/image132.png"/><Relationship Id="rId74" Type="http://schemas.openxmlformats.org/officeDocument/2006/relationships/customXml" Target="../ink/ink41.xml"/><Relationship Id="rId128" Type="http://schemas.openxmlformats.org/officeDocument/2006/relationships/customXml" Target="../ink/ink68.xml"/><Relationship Id="rId149" Type="http://schemas.openxmlformats.org/officeDocument/2006/relationships/image" Target="../media/image180.png"/><Relationship Id="rId5" Type="http://schemas.openxmlformats.org/officeDocument/2006/relationships/image" Target="../media/image108.png"/><Relationship Id="rId95" Type="http://schemas.openxmlformats.org/officeDocument/2006/relationships/image" Target="../media/image153.png"/><Relationship Id="rId22" Type="http://schemas.openxmlformats.org/officeDocument/2006/relationships/customXml" Target="../ink/ink15.xml"/><Relationship Id="rId27" Type="http://schemas.openxmlformats.org/officeDocument/2006/relationships/image" Target="../media/image119.png"/><Relationship Id="rId43" Type="http://schemas.openxmlformats.org/officeDocument/2006/relationships/image" Target="../media/image127.png"/><Relationship Id="rId48" Type="http://schemas.openxmlformats.org/officeDocument/2006/relationships/customXml" Target="../ink/ink28.xml"/><Relationship Id="rId64" Type="http://schemas.openxmlformats.org/officeDocument/2006/relationships/customXml" Target="../ink/ink36.xml"/><Relationship Id="rId69" Type="http://schemas.openxmlformats.org/officeDocument/2006/relationships/image" Target="../media/image140.png"/><Relationship Id="rId113" Type="http://schemas.openxmlformats.org/officeDocument/2006/relationships/image" Target="../media/image162.png"/><Relationship Id="rId118" Type="http://schemas.openxmlformats.org/officeDocument/2006/relationships/customXml" Target="../ink/ink63.xml"/><Relationship Id="rId134" Type="http://schemas.openxmlformats.org/officeDocument/2006/relationships/customXml" Target="../ink/ink71.xml"/><Relationship Id="rId139" Type="http://schemas.openxmlformats.org/officeDocument/2006/relationships/image" Target="../media/image175.png"/><Relationship Id="rId80" Type="http://schemas.openxmlformats.org/officeDocument/2006/relationships/customXml" Target="../ink/ink44.xml"/><Relationship Id="rId85" Type="http://schemas.openxmlformats.org/officeDocument/2006/relationships/image" Target="../media/image148.png"/><Relationship Id="rId150" Type="http://schemas.openxmlformats.org/officeDocument/2006/relationships/customXml" Target="../ink/ink79.xml"/><Relationship Id="rId12" Type="http://schemas.openxmlformats.org/officeDocument/2006/relationships/customXml" Target="../ink/ink10.xml"/><Relationship Id="rId17" Type="http://schemas.openxmlformats.org/officeDocument/2006/relationships/image" Target="../media/image114.png"/><Relationship Id="rId33" Type="http://schemas.openxmlformats.org/officeDocument/2006/relationships/image" Target="../media/image122.png"/><Relationship Id="rId38" Type="http://schemas.openxmlformats.org/officeDocument/2006/relationships/customXml" Target="../ink/ink23.xml"/><Relationship Id="rId59" Type="http://schemas.openxmlformats.org/officeDocument/2006/relationships/image" Target="../media/image135.png"/><Relationship Id="rId103" Type="http://schemas.openxmlformats.org/officeDocument/2006/relationships/image" Target="../media/image157.png"/><Relationship Id="rId108" Type="http://schemas.openxmlformats.org/officeDocument/2006/relationships/customXml" Target="../ink/ink58.xml"/><Relationship Id="rId124" Type="http://schemas.openxmlformats.org/officeDocument/2006/relationships/customXml" Target="../ink/ink66.xml"/><Relationship Id="rId129" Type="http://schemas.openxmlformats.org/officeDocument/2006/relationships/image" Target="../media/image170.png"/><Relationship Id="rId54" Type="http://schemas.openxmlformats.org/officeDocument/2006/relationships/customXml" Target="../ink/ink31.xml"/><Relationship Id="rId70" Type="http://schemas.openxmlformats.org/officeDocument/2006/relationships/customXml" Target="../ink/ink39.xml"/><Relationship Id="rId75" Type="http://schemas.openxmlformats.org/officeDocument/2006/relationships/image" Target="../media/image143.png"/><Relationship Id="rId91" Type="http://schemas.openxmlformats.org/officeDocument/2006/relationships/image" Target="../media/image151.png"/><Relationship Id="rId96" Type="http://schemas.openxmlformats.org/officeDocument/2006/relationships/customXml" Target="../ink/ink52.xml"/><Relationship Id="rId140" Type="http://schemas.openxmlformats.org/officeDocument/2006/relationships/customXml" Target="../ink/ink74.xml"/><Relationship Id="rId145"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customXml" Target="../ink/ink7.xml"/><Relationship Id="rId23" Type="http://schemas.openxmlformats.org/officeDocument/2006/relationships/image" Target="../media/image117.png"/><Relationship Id="rId28" Type="http://schemas.openxmlformats.org/officeDocument/2006/relationships/customXml" Target="../ink/ink18.xml"/><Relationship Id="rId49" Type="http://schemas.openxmlformats.org/officeDocument/2006/relationships/image" Target="../media/image130.png"/><Relationship Id="rId114" Type="http://schemas.openxmlformats.org/officeDocument/2006/relationships/customXml" Target="../ink/ink61.xml"/><Relationship Id="rId119" Type="http://schemas.openxmlformats.org/officeDocument/2006/relationships/image" Target="../media/image165.png"/><Relationship Id="rId44" Type="http://schemas.openxmlformats.org/officeDocument/2006/relationships/customXml" Target="../ink/ink26.xml"/><Relationship Id="rId60" Type="http://schemas.openxmlformats.org/officeDocument/2006/relationships/customXml" Target="../ink/ink34.xml"/><Relationship Id="rId65" Type="http://schemas.openxmlformats.org/officeDocument/2006/relationships/image" Target="../media/image138.png"/><Relationship Id="rId81" Type="http://schemas.openxmlformats.org/officeDocument/2006/relationships/image" Target="../media/image146.png"/><Relationship Id="rId86" Type="http://schemas.openxmlformats.org/officeDocument/2006/relationships/customXml" Target="../ink/ink47.xml"/><Relationship Id="rId130" Type="http://schemas.openxmlformats.org/officeDocument/2006/relationships/customXml" Target="../ink/ink69.xml"/><Relationship Id="rId135" Type="http://schemas.openxmlformats.org/officeDocument/2006/relationships/image" Target="../media/image173.png"/><Relationship Id="rId151" Type="http://schemas.openxmlformats.org/officeDocument/2006/relationships/image" Target="../media/image181.png"/><Relationship Id="rId13" Type="http://schemas.openxmlformats.org/officeDocument/2006/relationships/image" Target="../media/image112.png"/><Relationship Id="rId18" Type="http://schemas.openxmlformats.org/officeDocument/2006/relationships/customXml" Target="../ink/ink13.xml"/><Relationship Id="rId39" Type="http://schemas.openxmlformats.org/officeDocument/2006/relationships/image" Target="../media/image125.png"/><Relationship Id="rId109" Type="http://schemas.openxmlformats.org/officeDocument/2006/relationships/image" Target="../media/image160.png"/><Relationship Id="rId34" Type="http://schemas.openxmlformats.org/officeDocument/2006/relationships/customXml" Target="../ink/ink21.xml"/><Relationship Id="rId50" Type="http://schemas.openxmlformats.org/officeDocument/2006/relationships/customXml" Target="../ink/ink29.xml"/><Relationship Id="rId55" Type="http://schemas.openxmlformats.org/officeDocument/2006/relationships/image" Target="../media/image133.png"/><Relationship Id="rId76" Type="http://schemas.openxmlformats.org/officeDocument/2006/relationships/customXml" Target="../ink/ink42.xml"/><Relationship Id="rId97" Type="http://schemas.openxmlformats.org/officeDocument/2006/relationships/image" Target="../media/image154.png"/><Relationship Id="rId104" Type="http://schemas.openxmlformats.org/officeDocument/2006/relationships/customXml" Target="../ink/ink56.xml"/><Relationship Id="rId120" Type="http://schemas.openxmlformats.org/officeDocument/2006/relationships/customXml" Target="../ink/ink64.xml"/><Relationship Id="rId125" Type="http://schemas.openxmlformats.org/officeDocument/2006/relationships/image" Target="../media/image168.png"/><Relationship Id="rId141" Type="http://schemas.openxmlformats.org/officeDocument/2006/relationships/image" Target="../media/image176.png"/><Relationship Id="rId146" Type="http://schemas.openxmlformats.org/officeDocument/2006/relationships/customXml" Target="../ink/ink77.xml"/><Relationship Id="rId7" Type="http://schemas.openxmlformats.org/officeDocument/2006/relationships/image" Target="../media/image109.png"/><Relationship Id="rId71" Type="http://schemas.openxmlformats.org/officeDocument/2006/relationships/image" Target="../media/image141.png"/><Relationship Id="rId92" Type="http://schemas.openxmlformats.org/officeDocument/2006/relationships/customXml" Target="../ink/ink50.xml"/><Relationship Id="rId2" Type="http://schemas.openxmlformats.org/officeDocument/2006/relationships/customXml" Target="../ink/ink5.xml"/><Relationship Id="rId29" Type="http://schemas.openxmlformats.org/officeDocument/2006/relationships/image" Target="../media/image120.png"/><Relationship Id="rId24" Type="http://schemas.openxmlformats.org/officeDocument/2006/relationships/customXml" Target="../ink/ink16.xml"/><Relationship Id="rId40" Type="http://schemas.openxmlformats.org/officeDocument/2006/relationships/customXml" Target="../ink/ink24.xml"/><Relationship Id="rId45" Type="http://schemas.openxmlformats.org/officeDocument/2006/relationships/image" Target="../media/image128.png"/><Relationship Id="rId66" Type="http://schemas.openxmlformats.org/officeDocument/2006/relationships/customXml" Target="../ink/ink37.xml"/><Relationship Id="rId87" Type="http://schemas.openxmlformats.org/officeDocument/2006/relationships/image" Target="../media/image149.png"/><Relationship Id="rId110" Type="http://schemas.openxmlformats.org/officeDocument/2006/relationships/customXml" Target="../ink/ink59.xml"/><Relationship Id="rId115" Type="http://schemas.openxmlformats.org/officeDocument/2006/relationships/image" Target="../media/image163.png"/><Relationship Id="rId131" Type="http://schemas.openxmlformats.org/officeDocument/2006/relationships/image" Target="../media/image171.png"/><Relationship Id="rId136" Type="http://schemas.openxmlformats.org/officeDocument/2006/relationships/customXml" Target="../ink/ink72.xml"/><Relationship Id="rId61" Type="http://schemas.openxmlformats.org/officeDocument/2006/relationships/image" Target="../media/image136.png"/><Relationship Id="rId82" Type="http://schemas.openxmlformats.org/officeDocument/2006/relationships/customXml" Target="../ink/ink45.xml"/><Relationship Id="rId152" Type="http://schemas.openxmlformats.org/officeDocument/2006/relationships/customXml" Target="../ink/ink80.xml"/><Relationship Id="rId19" Type="http://schemas.openxmlformats.org/officeDocument/2006/relationships/image" Target="../media/image115.png"/><Relationship Id="rId14" Type="http://schemas.openxmlformats.org/officeDocument/2006/relationships/customXml" Target="../ink/ink11.xml"/><Relationship Id="rId30" Type="http://schemas.openxmlformats.org/officeDocument/2006/relationships/customXml" Target="../ink/ink19.xml"/><Relationship Id="rId35" Type="http://schemas.openxmlformats.org/officeDocument/2006/relationships/image" Target="../media/image123.png"/><Relationship Id="rId56" Type="http://schemas.openxmlformats.org/officeDocument/2006/relationships/customXml" Target="../ink/ink32.xml"/><Relationship Id="rId77" Type="http://schemas.openxmlformats.org/officeDocument/2006/relationships/image" Target="../media/image144.png"/><Relationship Id="rId100" Type="http://schemas.openxmlformats.org/officeDocument/2006/relationships/customXml" Target="../ink/ink54.xml"/><Relationship Id="rId105" Type="http://schemas.openxmlformats.org/officeDocument/2006/relationships/image" Target="../media/image158.png"/><Relationship Id="rId126" Type="http://schemas.openxmlformats.org/officeDocument/2006/relationships/customXml" Target="../ink/ink67.xml"/><Relationship Id="rId147" Type="http://schemas.openxmlformats.org/officeDocument/2006/relationships/image" Target="../media/image179.png"/><Relationship Id="rId8" Type="http://schemas.openxmlformats.org/officeDocument/2006/relationships/customXml" Target="../ink/ink8.xml"/><Relationship Id="rId51" Type="http://schemas.openxmlformats.org/officeDocument/2006/relationships/image" Target="../media/image131.png"/><Relationship Id="rId72" Type="http://schemas.openxmlformats.org/officeDocument/2006/relationships/customXml" Target="../ink/ink40.xml"/><Relationship Id="rId93" Type="http://schemas.openxmlformats.org/officeDocument/2006/relationships/image" Target="../media/image152.png"/><Relationship Id="rId98" Type="http://schemas.openxmlformats.org/officeDocument/2006/relationships/customXml" Target="../ink/ink53.xml"/><Relationship Id="rId121" Type="http://schemas.openxmlformats.org/officeDocument/2006/relationships/image" Target="../media/image166.png"/><Relationship Id="rId142" Type="http://schemas.openxmlformats.org/officeDocument/2006/relationships/customXml" Target="../ink/ink75.xml"/><Relationship Id="rId3" Type="http://schemas.openxmlformats.org/officeDocument/2006/relationships/image" Target="../media/image107.png"/><Relationship Id="rId25" Type="http://schemas.openxmlformats.org/officeDocument/2006/relationships/image" Target="../media/image118.png"/><Relationship Id="rId46" Type="http://schemas.openxmlformats.org/officeDocument/2006/relationships/customXml" Target="../ink/ink27.xml"/><Relationship Id="rId67" Type="http://schemas.openxmlformats.org/officeDocument/2006/relationships/image" Target="../media/image139.png"/><Relationship Id="rId116" Type="http://schemas.openxmlformats.org/officeDocument/2006/relationships/customXml" Target="../ink/ink62.xml"/><Relationship Id="rId137" Type="http://schemas.openxmlformats.org/officeDocument/2006/relationships/image" Target="../media/image174.png"/><Relationship Id="rId20" Type="http://schemas.openxmlformats.org/officeDocument/2006/relationships/customXml" Target="../ink/ink14.xml"/><Relationship Id="rId41" Type="http://schemas.openxmlformats.org/officeDocument/2006/relationships/image" Target="../media/image126.png"/><Relationship Id="rId62" Type="http://schemas.openxmlformats.org/officeDocument/2006/relationships/customXml" Target="../ink/ink35.xml"/><Relationship Id="rId83" Type="http://schemas.openxmlformats.org/officeDocument/2006/relationships/image" Target="../media/image147.png"/><Relationship Id="rId88" Type="http://schemas.openxmlformats.org/officeDocument/2006/relationships/customXml" Target="../ink/ink48.xml"/><Relationship Id="rId111" Type="http://schemas.openxmlformats.org/officeDocument/2006/relationships/image" Target="../media/image161.png"/><Relationship Id="rId132" Type="http://schemas.openxmlformats.org/officeDocument/2006/relationships/customXml" Target="../ink/ink70.xml"/><Relationship Id="rId153" Type="http://schemas.openxmlformats.org/officeDocument/2006/relationships/image" Target="../media/image182.png"/><Relationship Id="rId15" Type="http://schemas.openxmlformats.org/officeDocument/2006/relationships/image" Target="../media/image113.png"/><Relationship Id="rId36" Type="http://schemas.openxmlformats.org/officeDocument/2006/relationships/customXml" Target="../ink/ink22.xml"/><Relationship Id="rId57" Type="http://schemas.openxmlformats.org/officeDocument/2006/relationships/image" Target="../media/image134.png"/><Relationship Id="rId106" Type="http://schemas.openxmlformats.org/officeDocument/2006/relationships/customXml" Target="../ink/ink57.xml"/><Relationship Id="rId127" Type="http://schemas.openxmlformats.org/officeDocument/2006/relationships/image" Target="../media/image169.png"/><Relationship Id="rId10" Type="http://schemas.openxmlformats.org/officeDocument/2006/relationships/customXml" Target="../ink/ink9.xml"/><Relationship Id="rId31" Type="http://schemas.openxmlformats.org/officeDocument/2006/relationships/image" Target="../media/image121.png"/><Relationship Id="rId52" Type="http://schemas.openxmlformats.org/officeDocument/2006/relationships/customXml" Target="../ink/ink30.xml"/><Relationship Id="rId73" Type="http://schemas.openxmlformats.org/officeDocument/2006/relationships/image" Target="../media/image142.png"/><Relationship Id="rId78" Type="http://schemas.openxmlformats.org/officeDocument/2006/relationships/customXml" Target="../ink/ink43.xml"/><Relationship Id="rId94" Type="http://schemas.openxmlformats.org/officeDocument/2006/relationships/customXml" Target="../ink/ink51.xml"/><Relationship Id="rId99" Type="http://schemas.openxmlformats.org/officeDocument/2006/relationships/image" Target="../media/image155.png"/><Relationship Id="rId101" Type="http://schemas.openxmlformats.org/officeDocument/2006/relationships/image" Target="../media/image156.png"/><Relationship Id="rId122" Type="http://schemas.openxmlformats.org/officeDocument/2006/relationships/customXml" Target="../ink/ink65.xml"/><Relationship Id="rId143" Type="http://schemas.openxmlformats.org/officeDocument/2006/relationships/image" Target="../media/image177.png"/><Relationship Id="rId148" Type="http://schemas.openxmlformats.org/officeDocument/2006/relationships/customXml" Target="../ink/ink78.xml"/><Relationship Id="rId4" Type="http://schemas.openxmlformats.org/officeDocument/2006/relationships/customXml" Target="../ink/ink6.xml"/><Relationship Id="rId9" Type="http://schemas.openxmlformats.org/officeDocument/2006/relationships/image" Target="../media/image110.png"/><Relationship Id="rId26" Type="http://schemas.openxmlformats.org/officeDocument/2006/relationships/customXml" Target="../ink/ink17.xml"/><Relationship Id="rId47" Type="http://schemas.openxmlformats.org/officeDocument/2006/relationships/image" Target="../media/image129.png"/><Relationship Id="rId68" Type="http://schemas.openxmlformats.org/officeDocument/2006/relationships/customXml" Target="../ink/ink38.xml"/><Relationship Id="rId89" Type="http://schemas.openxmlformats.org/officeDocument/2006/relationships/image" Target="../media/image150.png"/><Relationship Id="rId112" Type="http://schemas.openxmlformats.org/officeDocument/2006/relationships/customXml" Target="../ink/ink60.xml"/><Relationship Id="rId133" Type="http://schemas.openxmlformats.org/officeDocument/2006/relationships/image" Target="../media/image172.png"/><Relationship Id="rId16" Type="http://schemas.openxmlformats.org/officeDocument/2006/relationships/customXml" Target="../ink/ink12.xml"/><Relationship Id="rId37" Type="http://schemas.openxmlformats.org/officeDocument/2006/relationships/image" Target="../media/image124.png"/><Relationship Id="rId58" Type="http://schemas.openxmlformats.org/officeDocument/2006/relationships/customXml" Target="../ink/ink33.xml"/><Relationship Id="rId79" Type="http://schemas.openxmlformats.org/officeDocument/2006/relationships/image" Target="../media/image145.png"/><Relationship Id="rId102" Type="http://schemas.openxmlformats.org/officeDocument/2006/relationships/customXml" Target="../ink/ink55.xml"/><Relationship Id="rId123" Type="http://schemas.openxmlformats.org/officeDocument/2006/relationships/image" Target="../media/image167.png"/><Relationship Id="rId144" Type="http://schemas.openxmlformats.org/officeDocument/2006/relationships/customXml" Target="../ink/ink76.xml"/><Relationship Id="rId90" Type="http://schemas.openxmlformats.org/officeDocument/2006/relationships/customXml" Target="../ink/ink49.xml"/></Relationships>
</file>

<file path=ppt/slides/_rels/slide57.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customXml" Target="../ink/ink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customXml" Target="../ink/ink3.xml"/><Relationship Id="rId4" Type="http://schemas.openxmlformats.org/officeDocument/2006/relationships/image" Target="../media/image20.png"/><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jpeg"/><Relationship Id="rId18" Type="http://schemas.openxmlformats.org/officeDocument/2006/relationships/image" Target="../media/image43.png"/><Relationship Id="rId3" Type="http://schemas.microsoft.com/office/2018/10/relationships/comments" Target="../comments/modernComment_10E_92B8EEA5.xml"/><Relationship Id="rId7" Type="http://schemas.openxmlformats.org/officeDocument/2006/relationships/hyperlink" Target="https://www.pexels.com/photo/moon-moon-landscape-space-677953/" TargetMode="External"/><Relationship Id="rId12" Type="http://schemas.openxmlformats.org/officeDocument/2006/relationships/hyperlink" Target="https://www.flickr.com/photos/gsfc/5836482263" TargetMode="External"/><Relationship Id="rId17" Type="http://schemas.openxmlformats.org/officeDocument/2006/relationships/hyperlink" Target="https://www.universetoday.com/103577/super-moon-monday-the-3rd-final-act/" TargetMode="External"/><Relationship Id="rId2" Type="http://schemas.openxmlformats.org/officeDocument/2006/relationships/notesSlide" Target="../notesSlides/notesSlide9.xml"/><Relationship Id="rId16" Type="http://schemas.openxmlformats.org/officeDocument/2006/relationships/image" Target="../media/image41.jpeg"/><Relationship Id="rId20"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39.jpeg"/><Relationship Id="rId5" Type="http://schemas.openxmlformats.org/officeDocument/2006/relationships/hyperlink" Target="https://technofaq.org/posts/2020/10/specifying-tolerance-in-engineering-drawings/" TargetMode="External"/><Relationship Id="rId15" Type="http://schemas.openxmlformats.org/officeDocument/2006/relationships/image" Target="../media/image42.png"/><Relationship Id="rId10" Type="http://schemas.openxmlformats.org/officeDocument/2006/relationships/image" Target="../media/image39.png"/><Relationship Id="rId19" Type="http://schemas.openxmlformats.org/officeDocument/2006/relationships/image" Target="../media/image44.svg"/><Relationship Id="rId4" Type="http://schemas.openxmlformats.org/officeDocument/2006/relationships/image" Target="../media/image36.png"/><Relationship Id="rId9" Type="http://schemas.openxmlformats.org/officeDocument/2006/relationships/hyperlink" Target="https://en.wikipedia.org/wiki/Survivor_(American_TV_series)" TargetMode="External"/><Relationship Id="rId14" Type="http://schemas.openxmlformats.org/officeDocument/2006/relationships/hyperlink" Target="https://www.flickr.com/photos/kevinmgill/718719085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rolling on the lunar surface — with some help from a Yale professor |  YaleNews">
            <a:extLst>
              <a:ext uri="{FF2B5EF4-FFF2-40B4-BE49-F238E27FC236}">
                <a16:creationId xmlns:a16="http://schemas.microsoft.com/office/drawing/2014/main" id="{F1FEA463-F58A-0D3C-49F5-7948FA474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12192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22EF64-05B7-4CCE-9F0F-78D2A3E1B57F}"/>
              </a:ext>
            </a:extLst>
          </p:cNvPr>
          <p:cNvSpPr txBox="1"/>
          <p:nvPr/>
        </p:nvSpPr>
        <p:spPr>
          <a:xfrm>
            <a:off x="529578" y="17876"/>
            <a:ext cx="11323674"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bg1"/>
                </a:solidFill>
                <a:latin typeface="Georgia"/>
              </a:rPr>
              <a:t>Team 517</a:t>
            </a:r>
          </a:p>
          <a:p>
            <a:pPr algn="ctr"/>
            <a:r>
              <a:rPr lang="en-US" sz="4800" b="1">
                <a:solidFill>
                  <a:schemeClr val="bg1"/>
                </a:solidFill>
                <a:latin typeface="Georgia"/>
              </a:rPr>
              <a:t>Virtual Design Review 2</a:t>
            </a:r>
          </a:p>
          <a:p>
            <a:pPr algn="ctr"/>
            <a:r>
              <a:rPr lang="en-US" sz="2000" b="1">
                <a:solidFill>
                  <a:schemeClr val="bg1"/>
                </a:solidFill>
                <a:latin typeface="Georgia"/>
                <a:cs typeface="Arial"/>
              </a:rPr>
              <a:t>Cameron Barnes | Cole Gutknecht | Tyler Ince-Ingram| Rafael Meza | Michael Wyrick </a:t>
            </a:r>
          </a:p>
        </p:txBody>
      </p:sp>
      <p:pic>
        <p:nvPicPr>
          <p:cNvPr id="4" name="Picture 3">
            <a:extLst>
              <a:ext uri="{FF2B5EF4-FFF2-40B4-BE49-F238E27FC236}">
                <a16:creationId xmlns:a16="http://schemas.microsoft.com/office/drawing/2014/main" id="{C13D4A6F-3194-57E6-A2F4-E83A9575F305}"/>
              </a:ext>
            </a:extLst>
          </p:cNvPr>
          <p:cNvPicPr>
            <a:picLocks noChangeAspect="1"/>
          </p:cNvPicPr>
          <p:nvPr/>
        </p:nvPicPr>
        <p:blipFill>
          <a:blip r:embed="rId4"/>
          <a:stretch>
            <a:fillRect/>
          </a:stretch>
        </p:blipFill>
        <p:spPr>
          <a:xfrm>
            <a:off x="9607481" y="3729162"/>
            <a:ext cx="2372992" cy="2077292"/>
          </a:xfrm>
          <a:prstGeom prst="rect">
            <a:avLst/>
          </a:prstGeom>
        </p:spPr>
      </p:pic>
      <p:pic>
        <p:nvPicPr>
          <p:cNvPr id="1026" name="Picture 2">
            <a:extLst>
              <a:ext uri="{FF2B5EF4-FFF2-40B4-BE49-F238E27FC236}">
                <a16:creationId xmlns:a16="http://schemas.microsoft.com/office/drawing/2014/main" id="{22D0F213-27EE-0728-1B4C-658E28BCB1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915" y="3198813"/>
            <a:ext cx="6221080" cy="382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0237F9-603E-45B6-AE22-BAA8AE3C73DE}"/>
              </a:ext>
            </a:extLst>
          </p:cNvPr>
          <p:cNvSpPr>
            <a:spLocks noGrp="1"/>
          </p:cNvSpPr>
          <p:nvPr>
            <p:ph type="ftr" sz="quarter" idx="3"/>
          </p:nvPr>
        </p:nvSpPr>
        <p:spPr/>
        <p:txBody>
          <a:bodyPr lIns="91440" tIns="45720" rIns="91440" bIns="45720" anchor="t"/>
          <a:lstStyle/>
          <a:p>
            <a:r>
              <a:rPr lang="en-US">
                <a:latin typeface="Arial"/>
                <a:cs typeface="Arial"/>
              </a:rPr>
              <a:t>Cole Gutknecht </a:t>
            </a:r>
            <a:endParaRPr lang="en-US"/>
          </a:p>
        </p:txBody>
      </p:sp>
      <p:sp>
        <p:nvSpPr>
          <p:cNvPr id="3" name="Slide Number Placeholder 2">
            <a:extLst>
              <a:ext uri="{FF2B5EF4-FFF2-40B4-BE49-F238E27FC236}">
                <a16:creationId xmlns:a16="http://schemas.microsoft.com/office/drawing/2014/main" id="{FEBAE969-518A-414E-A104-255AB6665384}"/>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5" name="Rectangle: Rounded Corners 4">
            <a:extLst>
              <a:ext uri="{FF2B5EF4-FFF2-40B4-BE49-F238E27FC236}">
                <a16:creationId xmlns:a16="http://schemas.microsoft.com/office/drawing/2014/main" id="{5B1F740F-E57E-4657-ADE8-D33CEE5D5CF2}"/>
              </a:ext>
            </a:extLst>
          </p:cNvPr>
          <p:cNvSpPr/>
          <p:nvPr/>
        </p:nvSpPr>
        <p:spPr>
          <a:xfrm>
            <a:off x="3718547" y="79654"/>
            <a:ext cx="4754903"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rgbClr val="FFFFFF"/>
                </a:solidFill>
                <a:latin typeface="Georgia"/>
                <a:cs typeface="Arial"/>
              </a:rPr>
              <a:t>New Assumptions</a:t>
            </a:r>
          </a:p>
        </p:txBody>
      </p:sp>
      <p:sp>
        <p:nvSpPr>
          <p:cNvPr id="27" name="Rectangle: Rounded Corners 56">
            <a:extLst>
              <a:ext uri="{FF2B5EF4-FFF2-40B4-BE49-F238E27FC236}">
                <a16:creationId xmlns:a16="http://schemas.microsoft.com/office/drawing/2014/main" id="{B868A843-154F-7255-BBB2-2E6F71130E5D}"/>
              </a:ext>
            </a:extLst>
          </p:cNvPr>
          <p:cNvSpPr/>
          <p:nvPr/>
        </p:nvSpPr>
        <p:spPr>
          <a:xfrm>
            <a:off x="1412816" y="1311442"/>
            <a:ext cx="3537783" cy="4235116"/>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6" name="Picture 2" descr="by T_Stein #flickr #apollo #lunar #rover #tire #LRV | Space exploration,  Space shuttle, Nasa space program">
            <a:extLst>
              <a:ext uri="{FF2B5EF4-FFF2-40B4-BE49-F238E27FC236}">
                <a16:creationId xmlns:a16="http://schemas.microsoft.com/office/drawing/2014/main" id="{26526053-338A-5046-DF39-C95DF2FEE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915" y="1568495"/>
            <a:ext cx="2667584" cy="3721009"/>
          </a:xfrm>
          <a:prstGeom prst="roundRect">
            <a:avLst/>
          </a:prstGeom>
          <a:noFill/>
          <a:extLst>
            <a:ext uri="{909E8E84-426E-40DD-AFC4-6F175D3DCCD1}">
              <a14:hiddenFill xmlns:a14="http://schemas.microsoft.com/office/drawing/2010/main">
                <a:solidFill>
                  <a:srgbClr val="FFFFFF"/>
                </a:solidFill>
              </a14:hiddenFill>
            </a:ext>
          </a:extLst>
        </p:spPr>
      </p:pic>
      <p:sp>
        <p:nvSpPr>
          <p:cNvPr id="32" name="Rectangle: Rounded Corners 56">
            <a:extLst>
              <a:ext uri="{FF2B5EF4-FFF2-40B4-BE49-F238E27FC236}">
                <a16:creationId xmlns:a16="http://schemas.microsoft.com/office/drawing/2014/main" id="{B1BC87B3-E74F-0A17-0F3F-91F4FA512587}"/>
              </a:ext>
            </a:extLst>
          </p:cNvPr>
          <p:cNvSpPr/>
          <p:nvPr/>
        </p:nvSpPr>
        <p:spPr>
          <a:xfrm>
            <a:off x="5667985" y="1481993"/>
            <a:ext cx="5316846" cy="3894014"/>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8" name="Picture 4" descr="Moving &amp; Self Storage Containers Delivered | MI-BOX Mobile Storage">
            <a:extLst>
              <a:ext uri="{FF2B5EF4-FFF2-40B4-BE49-F238E27FC236}">
                <a16:creationId xmlns:a16="http://schemas.microsoft.com/office/drawing/2014/main" id="{F710238C-97DC-CF48-AB50-07DFB46161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636" t="9298" b="25088"/>
          <a:stretch/>
        </p:blipFill>
        <p:spPr bwMode="auto">
          <a:xfrm>
            <a:off x="5962220" y="1846846"/>
            <a:ext cx="4728375" cy="316430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069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F5864F-43B0-6222-72C3-6CCE58C068BF}"/>
              </a:ext>
            </a:extLst>
          </p:cNvPr>
          <p:cNvSpPr/>
          <p:nvPr/>
        </p:nvSpPr>
        <p:spPr>
          <a:xfrm>
            <a:off x="0" y="-142240"/>
            <a:ext cx="12192000" cy="6085840"/>
          </a:xfrm>
          <a:prstGeom prst="rect">
            <a:avLst/>
          </a:prstGeom>
          <a:blipFill>
            <a:blip r:embed="rId3">
              <a:extLst>
                <a:ext uri="{837473B0-CC2E-450A-ABE3-18F120FF3D39}">
                  <a1611:picAttrSrcUrl xmlns:a1611="http://schemas.microsoft.com/office/drawing/2016/11/main" r:id="rId4"/>
                </a:ext>
              </a:extLst>
            </a:blip>
            <a:stretch>
              <a:fillRect t="-1" b="-273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ooter Placeholder 1">
            <a:extLst>
              <a:ext uri="{FF2B5EF4-FFF2-40B4-BE49-F238E27FC236}">
                <a16:creationId xmlns:a16="http://schemas.microsoft.com/office/drawing/2014/main" id="{C8803B92-BA35-8136-81E1-88F1C939E9DA}"/>
              </a:ext>
            </a:extLst>
          </p:cNvPr>
          <p:cNvSpPr>
            <a:spLocks noGrp="1"/>
          </p:cNvSpPr>
          <p:nvPr>
            <p:ph type="ftr" sz="quarter" idx="3"/>
          </p:nvPr>
        </p:nvSpPr>
        <p:spPr/>
        <p:txBody>
          <a:bodyPr lIns="91440" tIns="45720" rIns="91440" bIns="45720" anchor="t"/>
          <a:lstStyle/>
          <a:p>
            <a:r>
              <a:rPr lang="en-US">
                <a:latin typeface="Arial"/>
                <a:cs typeface="Arial"/>
              </a:rPr>
              <a:t>Cole Gutknecht </a:t>
            </a:r>
            <a:endParaRPr lang="en-US"/>
          </a:p>
        </p:txBody>
      </p:sp>
      <p:sp>
        <p:nvSpPr>
          <p:cNvPr id="3" name="Slide Number Placeholder 2">
            <a:extLst>
              <a:ext uri="{FF2B5EF4-FFF2-40B4-BE49-F238E27FC236}">
                <a16:creationId xmlns:a16="http://schemas.microsoft.com/office/drawing/2014/main" id="{3192EB80-25C5-8AFF-DDA1-D445C67A9246}"/>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5" name="Rectangle: Rounded Corners 4">
            <a:extLst>
              <a:ext uri="{FF2B5EF4-FFF2-40B4-BE49-F238E27FC236}">
                <a16:creationId xmlns:a16="http://schemas.microsoft.com/office/drawing/2014/main" id="{0FBCA4AD-AD6A-1FA3-09BD-816EAADADD62}"/>
              </a:ext>
            </a:extLst>
          </p:cNvPr>
          <p:cNvSpPr/>
          <p:nvPr/>
        </p:nvSpPr>
        <p:spPr>
          <a:xfrm>
            <a:off x="203247" y="134830"/>
            <a:ext cx="5124587" cy="1069129"/>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Functional</a:t>
            </a:r>
          </a:p>
          <a:p>
            <a:pPr algn="ctr"/>
            <a:r>
              <a:rPr lang="en-US" sz="3200" b="1">
                <a:latin typeface="Georgia"/>
                <a:cs typeface="Arial"/>
              </a:rPr>
              <a:t>Resolution </a:t>
            </a:r>
          </a:p>
        </p:txBody>
      </p:sp>
      <p:sp>
        <p:nvSpPr>
          <p:cNvPr id="4" name="Rectangle: Rounded Corners 3">
            <a:extLst>
              <a:ext uri="{FF2B5EF4-FFF2-40B4-BE49-F238E27FC236}">
                <a16:creationId xmlns:a16="http://schemas.microsoft.com/office/drawing/2014/main" id="{E5957AEE-9426-B9DD-B66D-12AB76A7333F}"/>
              </a:ext>
            </a:extLst>
          </p:cNvPr>
          <p:cNvSpPr/>
          <p:nvPr/>
        </p:nvSpPr>
        <p:spPr>
          <a:xfrm>
            <a:off x="799891" y="1504721"/>
            <a:ext cx="3931298" cy="40790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Georgia" panose="02040502050405020303" pitchFamily="18" charset="0"/>
            </a:endParaRPr>
          </a:p>
        </p:txBody>
      </p:sp>
      <p:sp>
        <p:nvSpPr>
          <p:cNvPr id="8" name="Oval 7">
            <a:extLst>
              <a:ext uri="{FF2B5EF4-FFF2-40B4-BE49-F238E27FC236}">
                <a16:creationId xmlns:a16="http://schemas.microsoft.com/office/drawing/2014/main" id="{64991C52-E2B3-49A2-A1DC-A59D804E4E2C}"/>
              </a:ext>
            </a:extLst>
          </p:cNvPr>
          <p:cNvSpPr/>
          <p:nvPr/>
        </p:nvSpPr>
        <p:spPr>
          <a:xfrm>
            <a:off x="7980785" y="3669835"/>
            <a:ext cx="3814665" cy="21534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latin typeface="Georgia" panose="02040502050405020303" pitchFamily="18" charset="0"/>
            </a:endParaRPr>
          </a:p>
        </p:txBody>
      </p:sp>
      <p:sp>
        <p:nvSpPr>
          <p:cNvPr id="11" name="Oval 10">
            <a:extLst>
              <a:ext uri="{FF2B5EF4-FFF2-40B4-BE49-F238E27FC236}">
                <a16:creationId xmlns:a16="http://schemas.microsoft.com/office/drawing/2014/main" id="{115FCF29-BAFD-86F7-D3C1-192E66B4C207}"/>
              </a:ext>
            </a:extLst>
          </p:cNvPr>
          <p:cNvSpPr/>
          <p:nvPr/>
        </p:nvSpPr>
        <p:spPr>
          <a:xfrm>
            <a:off x="7750629" y="127253"/>
            <a:ext cx="3814666" cy="21534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latin typeface="Georgia" panose="02040502050405020303" pitchFamily="18" charset="0"/>
            </a:endParaRPr>
          </a:p>
        </p:txBody>
      </p:sp>
      <p:sp>
        <p:nvSpPr>
          <p:cNvPr id="12" name="Oval 11">
            <a:extLst>
              <a:ext uri="{FF2B5EF4-FFF2-40B4-BE49-F238E27FC236}">
                <a16:creationId xmlns:a16="http://schemas.microsoft.com/office/drawing/2014/main" id="{CA9AEBC9-2EA9-9715-B520-B1FDA32D4FE7}"/>
              </a:ext>
            </a:extLst>
          </p:cNvPr>
          <p:cNvSpPr/>
          <p:nvPr/>
        </p:nvSpPr>
        <p:spPr>
          <a:xfrm>
            <a:off x="5131004" y="1971834"/>
            <a:ext cx="3814666" cy="21534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latin typeface="Georgia" panose="02040502050405020303" pitchFamily="18" charset="0"/>
            </a:endParaRPr>
          </a:p>
        </p:txBody>
      </p:sp>
      <p:sp>
        <p:nvSpPr>
          <p:cNvPr id="10" name="TextBox 9">
            <a:extLst>
              <a:ext uri="{FF2B5EF4-FFF2-40B4-BE49-F238E27FC236}">
                <a16:creationId xmlns:a16="http://schemas.microsoft.com/office/drawing/2014/main" id="{4FFCAC79-E397-E169-299F-0F0884EF9DCD}"/>
              </a:ext>
            </a:extLst>
          </p:cNvPr>
          <p:cNvSpPr txBox="1"/>
          <p:nvPr/>
        </p:nvSpPr>
        <p:spPr>
          <a:xfrm>
            <a:off x="6342377" y="3292562"/>
            <a:ext cx="1391920" cy="523220"/>
          </a:xfrm>
          <a:prstGeom prst="rect">
            <a:avLst/>
          </a:prstGeom>
          <a:noFill/>
        </p:spPr>
        <p:txBody>
          <a:bodyPr wrap="square" rtlCol="0">
            <a:spAutoFit/>
          </a:bodyPr>
          <a:lstStyle/>
          <a:p>
            <a:pPr algn="ctr"/>
            <a:r>
              <a:rPr lang="en-US" sz="2800">
                <a:solidFill>
                  <a:schemeClr val="lt1"/>
                </a:solidFill>
                <a:latin typeface="Georgia" panose="02040502050405020303" pitchFamily="18" charset="0"/>
              </a:rPr>
              <a:t>Power</a:t>
            </a:r>
          </a:p>
        </p:txBody>
      </p:sp>
      <p:sp>
        <p:nvSpPr>
          <p:cNvPr id="15" name="Rectangle 14">
            <a:extLst>
              <a:ext uri="{FF2B5EF4-FFF2-40B4-BE49-F238E27FC236}">
                <a16:creationId xmlns:a16="http://schemas.microsoft.com/office/drawing/2014/main" id="{943AA728-2736-C7C5-EB82-DF212FD03210}"/>
              </a:ext>
            </a:extLst>
          </p:cNvPr>
          <p:cNvSpPr/>
          <p:nvPr/>
        </p:nvSpPr>
        <p:spPr>
          <a:xfrm>
            <a:off x="6424383" y="2386576"/>
            <a:ext cx="1227909" cy="630944"/>
          </a:xfrm>
          <a:prstGeom prst="rect">
            <a:avLst/>
          </a:prstGeom>
          <a:solidFill>
            <a:srgbClr val="A69E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Rounded Corners 15">
            <a:extLst>
              <a:ext uri="{FF2B5EF4-FFF2-40B4-BE49-F238E27FC236}">
                <a16:creationId xmlns:a16="http://schemas.microsoft.com/office/drawing/2014/main" id="{9E5252EE-5F32-F0CD-5343-1E4BCC836116}"/>
              </a:ext>
            </a:extLst>
          </p:cNvPr>
          <p:cNvSpPr/>
          <p:nvPr/>
        </p:nvSpPr>
        <p:spPr>
          <a:xfrm>
            <a:off x="7628975" y="2542113"/>
            <a:ext cx="153851" cy="261877"/>
          </a:xfrm>
          <a:prstGeom prst="roundRect">
            <a:avLst/>
          </a:prstGeom>
          <a:solidFill>
            <a:srgbClr val="A69E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D63C969D-15F3-EBAD-991C-CBB127E3FBDC}"/>
              </a:ext>
            </a:extLst>
          </p:cNvPr>
          <p:cNvSpPr/>
          <p:nvPr/>
        </p:nvSpPr>
        <p:spPr>
          <a:xfrm>
            <a:off x="6505627" y="2443081"/>
            <a:ext cx="147626"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89CD3799-140E-D13A-2CB1-3B4A295003F5}"/>
              </a:ext>
            </a:extLst>
          </p:cNvPr>
          <p:cNvSpPr/>
          <p:nvPr/>
        </p:nvSpPr>
        <p:spPr>
          <a:xfrm>
            <a:off x="6684313" y="2443081"/>
            <a:ext cx="147626"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F7C3EEA-C6CE-0290-DCF0-7BB504E17633}"/>
              </a:ext>
            </a:extLst>
          </p:cNvPr>
          <p:cNvSpPr/>
          <p:nvPr/>
        </p:nvSpPr>
        <p:spPr>
          <a:xfrm>
            <a:off x="6862999" y="2443081"/>
            <a:ext cx="147626"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5C8BAE8F-96DF-E441-FD83-AEA9C28B926E}"/>
              </a:ext>
            </a:extLst>
          </p:cNvPr>
          <p:cNvSpPr/>
          <p:nvPr/>
        </p:nvSpPr>
        <p:spPr>
          <a:xfrm>
            <a:off x="7041480" y="2438584"/>
            <a:ext cx="147626"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5BF60597-D77F-EE37-6129-FD0BD75E1AEF}"/>
              </a:ext>
            </a:extLst>
          </p:cNvPr>
          <p:cNvSpPr/>
          <p:nvPr/>
        </p:nvSpPr>
        <p:spPr>
          <a:xfrm>
            <a:off x="7220990" y="2438584"/>
            <a:ext cx="147626"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6B1E9104-DE35-171B-25C2-9CBD567B2BEC}"/>
              </a:ext>
            </a:extLst>
          </p:cNvPr>
          <p:cNvSpPr/>
          <p:nvPr/>
        </p:nvSpPr>
        <p:spPr>
          <a:xfrm>
            <a:off x="7400999" y="2438584"/>
            <a:ext cx="147626" cy="5029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Graphic 25" descr="Lightning bolt with solid fill">
            <a:extLst>
              <a:ext uri="{FF2B5EF4-FFF2-40B4-BE49-F238E27FC236}">
                <a16:creationId xmlns:a16="http://schemas.microsoft.com/office/drawing/2014/main" id="{A7E30FF4-803E-10D9-23B9-62F3E263D0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73049" y="2423006"/>
            <a:ext cx="630944" cy="630944"/>
          </a:xfrm>
          <a:prstGeom prst="rect">
            <a:avLst/>
          </a:prstGeom>
        </p:spPr>
      </p:pic>
      <p:sp>
        <p:nvSpPr>
          <p:cNvPr id="28" name="TextBox 27">
            <a:extLst>
              <a:ext uri="{FF2B5EF4-FFF2-40B4-BE49-F238E27FC236}">
                <a16:creationId xmlns:a16="http://schemas.microsoft.com/office/drawing/2014/main" id="{303BE5F5-F151-2715-D804-CD04212BE2BF}"/>
              </a:ext>
            </a:extLst>
          </p:cNvPr>
          <p:cNvSpPr txBox="1"/>
          <p:nvPr/>
        </p:nvSpPr>
        <p:spPr>
          <a:xfrm>
            <a:off x="1691358" y="4731471"/>
            <a:ext cx="2148364" cy="523220"/>
          </a:xfrm>
          <a:prstGeom prst="rect">
            <a:avLst/>
          </a:prstGeom>
          <a:noFill/>
        </p:spPr>
        <p:txBody>
          <a:bodyPr wrap="square" rtlCol="0">
            <a:spAutoFit/>
          </a:bodyPr>
          <a:lstStyle/>
          <a:p>
            <a:pPr algn="ctr"/>
            <a:r>
              <a:rPr lang="en-US" sz="2800">
                <a:solidFill>
                  <a:schemeClr val="lt1"/>
                </a:solidFill>
                <a:latin typeface="Georgia" panose="02040502050405020303" pitchFamily="18" charset="0"/>
              </a:rPr>
              <a:t>Transport</a:t>
            </a:r>
          </a:p>
        </p:txBody>
      </p:sp>
      <p:pic>
        <p:nvPicPr>
          <p:cNvPr id="33" name="Picture 32" descr="A picture containing outdoor, ground, nature&#10;&#10;Description automatically generated">
            <a:extLst>
              <a:ext uri="{FF2B5EF4-FFF2-40B4-BE49-F238E27FC236}">
                <a16:creationId xmlns:a16="http://schemas.microsoft.com/office/drawing/2014/main" id="{09153C87-19E2-502D-29F6-E38073BB592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58207" y="1603309"/>
            <a:ext cx="3814666" cy="2890461"/>
          </a:xfrm>
          <a:prstGeom prst="roundRect">
            <a:avLst/>
          </a:prstGeom>
        </p:spPr>
      </p:pic>
      <p:sp>
        <p:nvSpPr>
          <p:cNvPr id="34" name="Arrow: Up 33">
            <a:extLst>
              <a:ext uri="{FF2B5EF4-FFF2-40B4-BE49-F238E27FC236}">
                <a16:creationId xmlns:a16="http://schemas.microsoft.com/office/drawing/2014/main" id="{AABD0F0A-50D6-1A43-8E64-64B7D78551F6}"/>
              </a:ext>
            </a:extLst>
          </p:cNvPr>
          <p:cNvSpPr/>
          <p:nvPr/>
        </p:nvSpPr>
        <p:spPr>
          <a:xfrm rot="3792243">
            <a:off x="2480415" y="3973883"/>
            <a:ext cx="335280" cy="30272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Arrow: Up 34">
            <a:extLst>
              <a:ext uri="{FF2B5EF4-FFF2-40B4-BE49-F238E27FC236}">
                <a16:creationId xmlns:a16="http://schemas.microsoft.com/office/drawing/2014/main" id="{0603A17B-869C-9DB8-996B-0D48150C04DE}"/>
              </a:ext>
            </a:extLst>
          </p:cNvPr>
          <p:cNvSpPr/>
          <p:nvPr/>
        </p:nvSpPr>
        <p:spPr>
          <a:xfrm rot="3792243">
            <a:off x="2880230" y="3810402"/>
            <a:ext cx="335280" cy="30272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Arrow: Up 35">
            <a:extLst>
              <a:ext uri="{FF2B5EF4-FFF2-40B4-BE49-F238E27FC236}">
                <a16:creationId xmlns:a16="http://schemas.microsoft.com/office/drawing/2014/main" id="{8729DC01-4ED7-7253-21DF-9774F2C7D374}"/>
              </a:ext>
            </a:extLst>
          </p:cNvPr>
          <p:cNvSpPr/>
          <p:nvPr/>
        </p:nvSpPr>
        <p:spPr>
          <a:xfrm rot="3792243">
            <a:off x="3249945" y="3634089"/>
            <a:ext cx="335280" cy="30272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Arrow: Up 36">
            <a:extLst>
              <a:ext uri="{FF2B5EF4-FFF2-40B4-BE49-F238E27FC236}">
                <a16:creationId xmlns:a16="http://schemas.microsoft.com/office/drawing/2014/main" id="{A9DD4212-EDE7-8AE4-ED42-B4F09240415F}"/>
              </a:ext>
            </a:extLst>
          </p:cNvPr>
          <p:cNvSpPr/>
          <p:nvPr/>
        </p:nvSpPr>
        <p:spPr>
          <a:xfrm rot="3792243">
            <a:off x="3587389" y="3446544"/>
            <a:ext cx="335280" cy="30272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Arrow: Up 37">
            <a:extLst>
              <a:ext uri="{FF2B5EF4-FFF2-40B4-BE49-F238E27FC236}">
                <a16:creationId xmlns:a16="http://schemas.microsoft.com/office/drawing/2014/main" id="{978AF991-7383-9F03-B022-58FC5D41EF2B}"/>
              </a:ext>
            </a:extLst>
          </p:cNvPr>
          <p:cNvSpPr/>
          <p:nvPr/>
        </p:nvSpPr>
        <p:spPr>
          <a:xfrm rot="3792243">
            <a:off x="3882765" y="3244253"/>
            <a:ext cx="335280" cy="302725"/>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Flowchart: Connector 38">
            <a:extLst>
              <a:ext uri="{FF2B5EF4-FFF2-40B4-BE49-F238E27FC236}">
                <a16:creationId xmlns:a16="http://schemas.microsoft.com/office/drawing/2014/main" id="{0631E0DA-A277-5D0B-ADAF-E4B86C2D865A}"/>
              </a:ext>
            </a:extLst>
          </p:cNvPr>
          <p:cNvSpPr/>
          <p:nvPr/>
        </p:nvSpPr>
        <p:spPr>
          <a:xfrm>
            <a:off x="2141628" y="3948933"/>
            <a:ext cx="174335" cy="176313"/>
          </a:xfrm>
          <a:prstGeom prst="flowChartConnector">
            <a:avLst/>
          </a:prstGeom>
          <a:solidFill>
            <a:srgbClr val="00BB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extBox 39">
            <a:extLst>
              <a:ext uri="{FF2B5EF4-FFF2-40B4-BE49-F238E27FC236}">
                <a16:creationId xmlns:a16="http://schemas.microsoft.com/office/drawing/2014/main" id="{6E113B13-4B4E-0A25-884B-A31E65909142}"/>
              </a:ext>
            </a:extLst>
          </p:cNvPr>
          <p:cNvSpPr txBox="1"/>
          <p:nvPr/>
        </p:nvSpPr>
        <p:spPr>
          <a:xfrm>
            <a:off x="8524464" y="4843218"/>
            <a:ext cx="2727307" cy="1231106"/>
          </a:xfrm>
          <a:prstGeom prst="rect">
            <a:avLst/>
          </a:prstGeom>
          <a:noFill/>
        </p:spPr>
        <p:txBody>
          <a:bodyPr wrap="square" rtlCol="0">
            <a:spAutoFit/>
          </a:bodyPr>
          <a:lstStyle/>
          <a:p>
            <a:pPr algn="ctr"/>
            <a:r>
              <a:rPr lang="en-US" sz="1800">
                <a:latin typeface="Georgia" panose="02040502050405020303" pitchFamily="18" charset="0"/>
              </a:rPr>
              <a:t> </a:t>
            </a:r>
            <a:r>
              <a:rPr lang="en-US" sz="2800">
                <a:solidFill>
                  <a:schemeClr val="lt1"/>
                </a:solidFill>
                <a:latin typeface="Georgia" panose="02040502050405020303" pitchFamily="18" charset="0"/>
              </a:rPr>
              <a:t>Environmental</a:t>
            </a:r>
          </a:p>
          <a:p>
            <a:pPr algn="ctr"/>
            <a:r>
              <a:rPr lang="en-US" sz="2800">
                <a:solidFill>
                  <a:schemeClr val="lt1"/>
                </a:solidFill>
                <a:latin typeface="Georgia" panose="02040502050405020303" pitchFamily="18" charset="0"/>
              </a:rPr>
              <a:t>Tolerance</a:t>
            </a:r>
          </a:p>
          <a:p>
            <a:endParaRPr lang="en-US"/>
          </a:p>
        </p:txBody>
      </p:sp>
      <p:pic>
        <p:nvPicPr>
          <p:cNvPr id="42" name="Graphic 41" descr="Sun with solid fill">
            <a:extLst>
              <a:ext uri="{FF2B5EF4-FFF2-40B4-BE49-F238E27FC236}">
                <a16:creationId xmlns:a16="http://schemas.microsoft.com/office/drawing/2014/main" id="{67C7CE34-0B62-70F4-AAF7-A740306679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0463" y="3664508"/>
            <a:ext cx="914400" cy="914400"/>
          </a:xfrm>
          <a:prstGeom prst="rect">
            <a:avLst/>
          </a:prstGeom>
        </p:spPr>
      </p:pic>
      <p:pic>
        <p:nvPicPr>
          <p:cNvPr id="1026" name="Picture 2" descr="Dust icon isolated contour symbol Royalty Free Vector Image">
            <a:extLst>
              <a:ext uri="{FF2B5EF4-FFF2-40B4-BE49-F238E27FC236}">
                <a16:creationId xmlns:a16="http://schemas.microsoft.com/office/drawing/2014/main" id="{164EDE7A-9F07-8C7B-6D0E-8D7FF50A4724}"/>
              </a:ext>
            </a:extLst>
          </p:cNvPr>
          <p:cNvPicPr>
            <a:picLocks noChangeAspect="1" noChangeArrowheads="1"/>
          </p:cNvPicPr>
          <p:nvPr/>
        </p:nvPicPr>
        <p:blipFill>
          <a:blip r:embed="rId11">
            <a:grayscl/>
            <a:extLst>
              <a:ext uri="{BEBA8EAE-BF5A-486C-A8C5-ECC9F3942E4B}">
                <a14:imgProps xmlns:a14="http://schemas.microsoft.com/office/drawing/2010/main">
                  <a14:imgLayer r:embed="rId12">
                    <a14:imgEffect>
                      <a14:backgroundRemoval t="10000" b="90000" l="10000" r="90000">
                        <a14:foregroundMark x1="62037" y1="56223" x2="62037" y2="56223"/>
                        <a14:foregroundMark x1="47222" y1="25751" x2="47222" y2="25751"/>
                        <a14:foregroundMark x1="31481" y1="30043" x2="31481" y2="30043"/>
                        <a14:foregroundMark x1="22222" y1="31760" x2="22222" y2="31760"/>
                        <a14:foregroundMark x1="16204" y1="48498" x2="16204" y2="48498"/>
                        <a14:foregroundMark x1="63426" y1="50644" x2="63426" y2="50644"/>
                        <a14:foregroundMark x1="73611" y1="39914" x2="73611" y2="39914"/>
                        <a14:foregroundMark x1="73148" y1="54506" x2="73148" y2="54506"/>
                        <a14:foregroundMark x1="27315" y1="63948" x2="27315" y2="63948"/>
                        <a14:foregroundMark x1="37963" y1="60515" x2="37963" y2="60515"/>
                        <a14:foregroundMark x1="31481" y1="31330" x2="31481" y2="31330"/>
                        <a14:foregroundMark x1="31481" y1="30043" x2="31481" y2="30043"/>
                      </a14:backgroundRemoval>
                    </a14:imgEffect>
                  </a14:imgLayer>
                </a14:imgProps>
              </a:ext>
              <a:ext uri="{28A0092B-C50C-407E-A947-70E740481C1C}">
                <a14:useLocalDpi xmlns:a14="http://schemas.microsoft.com/office/drawing/2010/main" val="0"/>
              </a:ext>
            </a:extLst>
          </a:blip>
          <a:srcRect/>
          <a:stretch>
            <a:fillRect/>
          </a:stretch>
        </p:blipFill>
        <p:spPr bwMode="auto">
          <a:xfrm>
            <a:off x="8825611" y="4101548"/>
            <a:ext cx="1163065" cy="1254602"/>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descr="Snowflake with solid fill">
            <a:extLst>
              <a:ext uri="{FF2B5EF4-FFF2-40B4-BE49-F238E27FC236}">
                <a16:creationId xmlns:a16="http://schemas.microsoft.com/office/drawing/2014/main" id="{C1D6D0FE-4C1B-3A86-FBAF-525F757872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08456" y="4246721"/>
            <a:ext cx="914400" cy="914400"/>
          </a:xfrm>
          <a:prstGeom prst="rect">
            <a:avLst/>
          </a:prstGeom>
        </p:spPr>
      </p:pic>
      <p:sp>
        <p:nvSpPr>
          <p:cNvPr id="45" name="TextBox 44">
            <a:extLst>
              <a:ext uri="{FF2B5EF4-FFF2-40B4-BE49-F238E27FC236}">
                <a16:creationId xmlns:a16="http://schemas.microsoft.com/office/drawing/2014/main" id="{55610EFD-C5A2-82F1-5F04-3E1366BA90E5}"/>
              </a:ext>
            </a:extLst>
          </p:cNvPr>
          <p:cNvSpPr txBox="1"/>
          <p:nvPr/>
        </p:nvSpPr>
        <p:spPr>
          <a:xfrm>
            <a:off x="8364633" y="1630700"/>
            <a:ext cx="2810178" cy="800219"/>
          </a:xfrm>
          <a:prstGeom prst="rect">
            <a:avLst/>
          </a:prstGeom>
          <a:noFill/>
        </p:spPr>
        <p:txBody>
          <a:bodyPr wrap="square" lIns="91440" tIns="45720" rIns="91440" bIns="45720" rtlCol="0" anchor="t">
            <a:spAutoFit/>
          </a:bodyPr>
          <a:lstStyle/>
          <a:p>
            <a:pPr algn="ctr"/>
            <a:r>
              <a:rPr lang="en-US" sz="2800">
                <a:solidFill>
                  <a:schemeClr val="lt1"/>
                </a:solidFill>
                <a:latin typeface="Georgia"/>
              </a:rPr>
              <a:t>Lifting </a:t>
            </a:r>
            <a:endParaRPr lang="en-US" sz="2800">
              <a:solidFill>
                <a:schemeClr val="lt1"/>
              </a:solidFill>
              <a:latin typeface="Georgia" panose="02040502050405020303" pitchFamily="18" charset="0"/>
            </a:endParaRPr>
          </a:p>
          <a:p>
            <a:endParaRPr lang="en-US"/>
          </a:p>
        </p:txBody>
      </p:sp>
      <p:pic>
        <p:nvPicPr>
          <p:cNvPr id="9" name="Graphic 8" descr="Dumbbell with solid fill">
            <a:extLst>
              <a:ext uri="{FF2B5EF4-FFF2-40B4-BE49-F238E27FC236}">
                <a16:creationId xmlns:a16="http://schemas.microsoft.com/office/drawing/2014/main" id="{20874CB5-17E5-0BDE-E132-2FEEFAF508A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88117" y="783676"/>
            <a:ext cx="914400" cy="914400"/>
          </a:xfrm>
          <a:prstGeom prst="rect">
            <a:avLst/>
          </a:prstGeom>
        </p:spPr>
      </p:pic>
      <p:sp>
        <p:nvSpPr>
          <p:cNvPr id="13" name="Rectangle 12">
            <a:extLst>
              <a:ext uri="{FF2B5EF4-FFF2-40B4-BE49-F238E27FC236}">
                <a16:creationId xmlns:a16="http://schemas.microsoft.com/office/drawing/2014/main" id="{5CA5327D-026C-3772-A86E-C072E1E595E8}"/>
              </a:ext>
            </a:extLst>
          </p:cNvPr>
          <p:cNvSpPr/>
          <p:nvPr/>
        </p:nvSpPr>
        <p:spPr>
          <a:xfrm>
            <a:off x="8050812" y="975627"/>
            <a:ext cx="1367063" cy="228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E9FD7D3B-09F3-AC8D-4DAA-23F347FC291B}"/>
              </a:ext>
            </a:extLst>
          </p:cNvPr>
          <p:cNvSpPr/>
          <p:nvPr/>
        </p:nvSpPr>
        <p:spPr>
          <a:xfrm>
            <a:off x="8048277" y="1182494"/>
            <a:ext cx="203200" cy="444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BBA95B78-E12C-9605-2C37-3ED2DD8C5C97}"/>
              </a:ext>
            </a:extLst>
          </p:cNvPr>
          <p:cNvSpPr/>
          <p:nvPr/>
        </p:nvSpPr>
        <p:spPr>
          <a:xfrm>
            <a:off x="9214675" y="1188829"/>
            <a:ext cx="203200" cy="444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2302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22 0.00393 C 0.00352 0.00278 0.00495 0.00162 0.00625 0.00092 C 0.00742 0.00023 0.0086 2.59259E-6 0.00964 -0.0007 C 0.01081 -0.00139 0.01185 -0.00278 0.01302 -0.00347 C 0.01628 -0.00602 0.01576 -0.00417 0.01966 -0.0081 C 0.02305 -0.01135 0.0224 -0.01273 0.02552 -0.01551 C 0.0263 -0.01621 0.02722 -0.01644 0.028 -0.0169 C 0.02943 -0.01783 0.03073 -0.01875 0.03216 -0.01991 C 0.03776 -0.02431 0.03334 -0.02107 0.03802 -0.0257 C 0.03998 -0.02778 0.04336 -0.03056 0.04545 -0.03172 C 0.04662 -0.03241 0.04766 -0.03264 0.04883 -0.0331 C 0.05209 -0.03704 0.05183 -0.03704 0.05625 -0.04051 C 0.05716 -0.04121 0.05795 -0.04167 0.05886 -0.04213 C 0.06016 -0.04306 0.06159 -0.04398 0.06302 -0.04514 C 0.06407 -0.04607 0.06524 -0.04699 0.06628 -0.04792 C 0.06719 -0.04885 0.06784 -0.05023 0.06875 -0.05093 C 0.07591 -0.05741 0.07005 -0.0507 0.0763 -0.05695 C 0.07722 -0.05787 0.07787 -0.05903 0.07878 -0.05996 C 0.07956 -0.06065 0.08047 -0.06065 0.08125 -0.06135 C 0.08216 -0.06227 0.08282 -0.06366 0.08386 -0.06435 C 0.09284 -0.0713 0.07969 -0.05741 0.09206 -0.07014 C 0.09388 -0.07199 0.09532 -0.07454 0.09714 -0.07616 C 0.09844 -0.07755 0.1 -0.07801 0.1013 -0.07917 C 0.10222 -0.07986 0.10287 -0.08125 0.10378 -0.08218 C 0.10482 -0.0831 0.10612 -0.0838 0.10716 -0.08496 C 0.10834 -0.08635 0.10925 -0.0882 0.11042 -0.08959 C 0.1112 -0.09028 0.11224 -0.09028 0.11289 -0.09097 C 0.11472 -0.09283 0.11615 -0.09537 0.11797 -0.09699 C 0.12018 -0.09885 0.12292 -0.09977 0.12461 -0.10278 C 0.12539 -0.1044 0.12617 -0.10602 0.12709 -0.10718 C 0.12839 -0.10903 0.12995 -0.11019 0.13125 -0.11181 C 0.13216 -0.11273 0.13295 -0.11389 0.13373 -0.11459 C 0.1362 -0.11713 0.13867 -0.11898 0.14128 -0.1206 C 0.14206 -0.12107 0.14297 -0.12153 0.14375 -0.12199 C 0.14935 -0.12153 0.15495 -0.12153 0.16042 -0.1206 C 0.16159 -0.12037 0.16276 -0.12014 0.1638 -0.11922 C 0.16446 -0.11852 0.16485 -0.11713 0.1655 -0.11621 " pathEditMode="relative" ptsTypes="AAAAAAAAAAAAAAAAAAAAAAAAAAAAAAAAAAAAA">
                                      <p:cBhvr>
                                        <p:cTn id="6" dur="2000" fill="hold"/>
                                        <p:tgtEl>
                                          <p:spTgt spid="39"/>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32" presetClass="emph" presetSubtype="0" repeatCount="2000" fill="hold" nodeType="withEffect">
                                  <p:stCondLst>
                                    <p:cond delay="0"/>
                                  </p:stCondLst>
                                  <p:childTnLst>
                                    <p:animRot by="120000">
                                      <p:cBhvr>
                                        <p:cTn id="11" dur="1" fill="hold">
                                          <p:stCondLst>
                                            <p:cond delay="0"/>
                                          </p:stCondLst>
                                        </p:cTn>
                                        <p:tgtEl>
                                          <p:spTgt spid="26"/>
                                        </p:tgtEl>
                                        <p:attrNameLst>
                                          <p:attrName>r</p:attrName>
                                        </p:attrNameLst>
                                      </p:cBhvr>
                                    </p:animRot>
                                    <p:animRot by="-240000">
                                      <p:cBhvr>
                                        <p:cTn id="12" dur="2" fill="hold">
                                          <p:stCondLst>
                                            <p:cond delay="50"/>
                                          </p:stCondLst>
                                        </p:cTn>
                                        <p:tgtEl>
                                          <p:spTgt spid="26"/>
                                        </p:tgtEl>
                                        <p:attrNameLst>
                                          <p:attrName>r</p:attrName>
                                        </p:attrNameLst>
                                      </p:cBhvr>
                                    </p:animRot>
                                    <p:animRot by="240000">
                                      <p:cBhvr>
                                        <p:cTn id="13" dur="2" fill="hold">
                                          <p:stCondLst>
                                            <p:cond delay="100"/>
                                          </p:stCondLst>
                                        </p:cTn>
                                        <p:tgtEl>
                                          <p:spTgt spid="26"/>
                                        </p:tgtEl>
                                        <p:attrNameLst>
                                          <p:attrName>r</p:attrName>
                                        </p:attrNameLst>
                                      </p:cBhvr>
                                    </p:animRot>
                                    <p:animRot by="-240000">
                                      <p:cBhvr>
                                        <p:cTn id="14" dur="2" fill="hold">
                                          <p:stCondLst>
                                            <p:cond delay="150"/>
                                          </p:stCondLst>
                                        </p:cTn>
                                        <p:tgtEl>
                                          <p:spTgt spid="26"/>
                                        </p:tgtEl>
                                        <p:attrNameLst>
                                          <p:attrName>r</p:attrName>
                                        </p:attrNameLst>
                                      </p:cBhvr>
                                    </p:animRot>
                                    <p:animRot by="120000">
                                      <p:cBhvr>
                                        <p:cTn id="15" dur="2" fill="hold">
                                          <p:stCondLst>
                                            <p:cond delay="249"/>
                                          </p:stCondLst>
                                        </p:cTn>
                                        <p:tgtEl>
                                          <p:spTgt spid="26"/>
                                        </p:tgtEl>
                                        <p:attrNameLst>
                                          <p:attrName>r</p:attrName>
                                        </p:attrNameLst>
                                      </p:cBhvr>
                                    </p:animRot>
                                  </p:childTnLst>
                                </p:cTn>
                              </p:par>
                            </p:childTnLst>
                          </p:cTn>
                        </p:par>
                        <p:par>
                          <p:cTn id="16" fill="hold">
                            <p:stCondLst>
                              <p:cond delay="2502"/>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3002"/>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3502"/>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4002"/>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4502"/>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5002"/>
                            </p:stCondLst>
                            <p:childTnLst>
                              <p:par>
                                <p:cTn id="37" presetID="32" presetClass="emph" presetSubtype="0" fill="hold" nodeType="afterEffect">
                                  <p:stCondLst>
                                    <p:cond delay="0"/>
                                  </p:stCondLst>
                                  <p:childTnLst>
                                    <p:animRot by="120000">
                                      <p:cBhvr>
                                        <p:cTn id="38" dur="100" fill="hold">
                                          <p:stCondLst>
                                            <p:cond delay="0"/>
                                          </p:stCondLst>
                                        </p:cTn>
                                        <p:tgtEl>
                                          <p:spTgt spid="42"/>
                                        </p:tgtEl>
                                        <p:attrNameLst>
                                          <p:attrName>r</p:attrName>
                                        </p:attrNameLst>
                                      </p:cBhvr>
                                    </p:animRot>
                                    <p:animRot by="-240000">
                                      <p:cBhvr>
                                        <p:cTn id="39" dur="200" fill="hold">
                                          <p:stCondLst>
                                            <p:cond delay="200"/>
                                          </p:stCondLst>
                                        </p:cTn>
                                        <p:tgtEl>
                                          <p:spTgt spid="42"/>
                                        </p:tgtEl>
                                        <p:attrNameLst>
                                          <p:attrName>r</p:attrName>
                                        </p:attrNameLst>
                                      </p:cBhvr>
                                    </p:animRot>
                                    <p:animRot by="240000">
                                      <p:cBhvr>
                                        <p:cTn id="40" dur="200" fill="hold">
                                          <p:stCondLst>
                                            <p:cond delay="400"/>
                                          </p:stCondLst>
                                        </p:cTn>
                                        <p:tgtEl>
                                          <p:spTgt spid="42"/>
                                        </p:tgtEl>
                                        <p:attrNameLst>
                                          <p:attrName>r</p:attrName>
                                        </p:attrNameLst>
                                      </p:cBhvr>
                                    </p:animRot>
                                    <p:animRot by="-240000">
                                      <p:cBhvr>
                                        <p:cTn id="41" dur="200" fill="hold">
                                          <p:stCondLst>
                                            <p:cond delay="600"/>
                                          </p:stCondLst>
                                        </p:cTn>
                                        <p:tgtEl>
                                          <p:spTgt spid="42"/>
                                        </p:tgtEl>
                                        <p:attrNameLst>
                                          <p:attrName>r</p:attrName>
                                        </p:attrNameLst>
                                      </p:cBhvr>
                                    </p:animRot>
                                    <p:animRot by="120000">
                                      <p:cBhvr>
                                        <p:cTn id="42" dur="200" fill="hold">
                                          <p:stCondLst>
                                            <p:cond delay="800"/>
                                          </p:stCondLst>
                                        </p:cTn>
                                        <p:tgtEl>
                                          <p:spTgt spid="42"/>
                                        </p:tgtEl>
                                        <p:attrNameLst>
                                          <p:attrName>r</p:attrName>
                                        </p:attrNameLst>
                                      </p:cBhvr>
                                    </p:animRot>
                                  </p:childTnLst>
                                </p:cTn>
                              </p:par>
                              <p:par>
                                <p:cTn id="43" presetID="32" presetClass="emph" presetSubtype="0" fill="hold" nodeType="withEffect">
                                  <p:stCondLst>
                                    <p:cond delay="0"/>
                                  </p:stCondLst>
                                  <p:childTnLst>
                                    <p:animRot by="120000">
                                      <p:cBhvr>
                                        <p:cTn id="44" dur="100" fill="hold">
                                          <p:stCondLst>
                                            <p:cond delay="0"/>
                                          </p:stCondLst>
                                        </p:cTn>
                                        <p:tgtEl>
                                          <p:spTgt spid="1026"/>
                                        </p:tgtEl>
                                        <p:attrNameLst>
                                          <p:attrName>r</p:attrName>
                                        </p:attrNameLst>
                                      </p:cBhvr>
                                    </p:animRot>
                                    <p:animRot by="-240000">
                                      <p:cBhvr>
                                        <p:cTn id="45" dur="200" fill="hold">
                                          <p:stCondLst>
                                            <p:cond delay="200"/>
                                          </p:stCondLst>
                                        </p:cTn>
                                        <p:tgtEl>
                                          <p:spTgt spid="1026"/>
                                        </p:tgtEl>
                                        <p:attrNameLst>
                                          <p:attrName>r</p:attrName>
                                        </p:attrNameLst>
                                      </p:cBhvr>
                                    </p:animRot>
                                    <p:animRot by="240000">
                                      <p:cBhvr>
                                        <p:cTn id="46" dur="200" fill="hold">
                                          <p:stCondLst>
                                            <p:cond delay="400"/>
                                          </p:stCondLst>
                                        </p:cTn>
                                        <p:tgtEl>
                                          <p:spTgt spid="1026"/>
                                        </p:tgtEl>
                                        <p:attrNameLst>
                                          <p:attrName>r</p:attrName>
                                        </p:attrNameLst>
                                      </p:cBhvr>
                                    </p:animRot>
                                    <p:animRot by="-240000">
                                      <p:cBhvr>
                                        <p:cTn id="47" dur="200" fill="hold">
                                          <p:stCondLst>
                                            <p:cond delay="600"/>
                                          </p:stCondLst>
                                        </p:cTn>
                                        <p:tgtEl>
                                          <p:spTgt spid="1026"/>
                                        </p:tgtEl>
                                        <p:attrNameLst>
                                          <p:attrName>r</p:attrName>
                                        </p:attrNameLst>
                                      </p:cBhvr>
                                    </p:animRot>
                                    <p:animRot by="120000">
                                      <p:cBhvr>
                                        <p:cTn id="48" dur="200" fill="hold">
                                          <p:stCondLst>
                                            <p:cond delay="800"/>
                                          </p:stCondLst>
                                        </p:cTn>
                                        <p:tgtEl>
                                          <p:spTgt spid="1026"/>
                                        </p:tgtEl>
                                        <p:attrNameLst>
                                          <p:attrName>r</p:attrName>
                                        </p:attrNameLst>
                                      </p:cBhvr>
                                    </p:animRot>
                                  </p:childTnLst>
                                </p:cTn>
                              </p:par>
                              <p:par>
                                <p:cTn id="49" presetID="32" presetClass="emph" presetSubtype="0" fill="hold" nodeType="withEffect">
                                  <p:stCondLst>
                                    <p:cond delay="0"/>
                                  </p:stCondLst>
                                  <p:childTnLst>
                                    <p:animRot by="120000">
                                      <p:cBhvr>
                                        <p:cTn id="50" dur="100" fill="hold">
                                          <p:stCondLst>
                                            <p:cond delay="0"/>
                                          </p:stCondLst>
                                        </p:cTn>
                                        <p:tgtEl>
                                          <p:spTgt spid="44"/>
                                        </p:tgtEl>
                                        <p:attrNameLst>
                                          <p:attrName>r</p:attrName>
                                        </p:attrNameLst>
                                      </p:cBhvr>
                                    </p:animRot>
                                    <p:animRot by="-240000">
                                      <p:cBhvr>
                                        <p:cTn id="51" dur="200" fill="hold">
                                          <p:stCondLst>
                                            <p:cond delay="200"/>
                                          </p:stCondLst>
                                        </p:cTn>
                                        <p:tgtEl>
                                          <p:spTgt spid="44"/>
                                        </p:tgtEl>
                                        <p:attrNameLst>
                                          <p:attrName>r</p:attrName>
                                        </p:attrNameLst>
                                      </p:cBhvr>
                                    </p:animRot>
                                    <p:animRot by="240000">
                                      <p:cBhvr>
                                        <p:cTn id="52" dur="200" fill="hold">
                                          <p:stCondLst>
                                            <p:cond delay="400"/>
                                          </p:stCondLst>
                                        </p:cTn>
                                        <p:tgtEl>
                                          <p:spTgt spid="44"/>
                                        </p:tgtEl>
                                        <p:attrNameLst>
                                          <p:attrName>r</p:attrName>
                                        </p:attrNameLst>
                                      </p:cBhvr>
                                    </p:animRot>
                                    <p:animRot by="-240000">
                                      <p:cBhvr>
                                        <p:cTn id="53" dur="200" fill="hold">
                                          <p:stCondLst>
                                            <p:cond delay="600"/>
                                          </p:stCondLst>
                                        </p:cTn>
                                        <p:tgtEl>
                                          <p:spTgt spid="44"/>
                                        </p:tgtEl>
                                        <p:attrNameLst>
                                          <p:attrName>r</p:attrName>
                                        </p:attrNameLst>
                                      </p:cBhvr>
                                    </p:animRot>
                                    <p:animRot by="120000">
                                      <p:cBhvr>
                                        <p:cTn id="54" dur="200" fill="hold">
                                          <p:stCondLst>
                                            <p:cond delay="800"/>
                                          </p:stCondLst>
                                        </p:cTn>
                                        <p:tgtEl>
                                          <p:spTgt spid="44"/>
                                        </p:tgtEl>
                                        <p:attrNameLst>
                                          <p:attrName>r</p:attrName>
                                        </p:attrNameLst>
                                      </p:cBhvr>
                                    </p:animRot>
                                  </p:childTnLst>
                                </p:cTn>
                              </p:par>
                            </p:childTnLst>
                          </p:cTn>
                        </p:par>
                        <p:par>
                          <p:cTn id="55" fill="hold">
                            <p:stCondLst>
                              <p:cond delay="6002"/>
                            </p:stCondLst>
                            <p:childTnLst>
                              <p:par>
                                <p:cTn id="56" presetID="0" presetClass="path" presetSubtype="0" accel="50000" decel="50000" fill="hold" nodeType="afterEffect">
                                  <p:stCondLst>
                                    <p:cond delay="0"/>
                                  </p:stCondLst>
                                  <p:childTnLst>
                                    <p:animMotion origin="layout" path="M 0.00221 -0.00185 L 0.00221 -0.00185 C 0.00117 -0.00347 -0.00534 -0.0132 -0.0069 -0.0169 C -0.00808 -0.01945 -0.00899 -0.02222 -0.01003 -0.025 C -0.01055 -0.02616 -0.0112 -0.02732 -0.01146 -0.02894 C -0.01263 -0.03519 -0.01276 -0.03634 -0.01524 -0.04375 C -0.01602 -0.04607 -0.01667 -0.04838 -0.01758 -0.05046 C -0.01823 -0.05208 -0.01901 -0.05324 -0.01979 -0.05463 C -0.02201 -0.05787 -0.02331 -0.05926 -0.02591 -0.06134 C -0.02669 -0.06181 -0.02748 -0.06227 -0.02813 -0.06273 C -0.03373 -0.07014 -0.02852 -0.06435 -0.03425 -0.06806 C -0.03529 -0.06875 -0.03633 -0.06968 -0.03724 -0.07083 C -0.03802 -0.07153 -0.03867 -0.07292 -0.03959 -0.07338 C -0.04076 -0.07431 -0.04206 -0.07431 -0.04336 -0.07477 C -0.04531 -0.0757 -0.0474 -0.07662 -0.04935 -0.07755 L -0.05248 -0.07894 C -0.05339 -0.07986 -0.0543 -0.08102 -0.05547 -0.08148 C -0.05729 -0.08241 -0.07058 -0.08426 -0.07136 -0.08426 C -0.0724 -0.08519 -0.07331 -0.08658 -0.07435 -0.08704 C -0.07643 -0.08773 -0.07839 -0.08843 -0.08047 -0.0882 C -0.0931 -0.08796 -0.10573 -0.08658 -0.11836 -0.08565 C -0.11914 -0.08519 -0.11992 -0.08496 -0.12058 -0.08426 C -0.12227 -0.08264 -0.12344 -0.07986 -0.12513 -0.07894 C -0.12813 -0.07708 -0.12696 -0.07847 -0.12891 -0.07477 " pathEditMode="relative" ptsTypes="AAAAAAAAAAAAAAAAAAAAAAAA">
                                      <p:cBhvr>
                                        <p:cTn id="57"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D47DA8-DC0B-DE57-CD89-36BE496453ED}"/>
              </a:ext>
            </a:extLst>
          </p:cNvPr>
          <p:cNvSpPr>
            <a:spLocks noGrp="1"/>
          </p:cNvSpPr>
          <p:nvPr>
            <p:ph type="ftr" sz="quarter" idx="3"/>
          </p:nvPr>
        </p:nvSpPr>
        <p:spPr/>
        <p:txBody>
          <a:bodyPr lIns="91440" tIns="45720" rIns="91440" bIns="45720" anchor="t"/>
          <a:lstStyle/>
          <a:p>
            <a:r>
              <a:rPr lang="en-US"/>
              <a:t>Cole Gutknecht </a:t>
            </a:r>
          </a:p>
        </p:txBody>
      </p:sp>
      <p:sp>
        <p:nvSpPr>
          <p:cNvPr id="4" name="Slide Number Placeholder 3">
            <a:extLst>
              <a:ext uri="{FF2B5EF4-FFF2-40B4-BE49-F238E27FC236}">
                <a16:creationId xmlns:a16="http://schemas.microsoft.com/office/drawing/2014/main" id="{93557810-11BC-DD6E-0916-2F5DEA7016DF}"/>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5" name="Title 4">
            <a:extLst>
              <a:ext uri="{FF2B5EF4-FFF2-40B4-BE49-F238E27FC236}">
                <a16:creationId xmlns:a16="http://schemas.microsoft.com/office/drawing/2014/main" id="{6EC52B46-E5A4-DECB-F40D-FE3ECB994595}"/>
              </a:ext>
            </a:extLst>
          </p:cNvPr>
          <p:cNvSpPr>
            <a:spLocks noGrp="1"/>
          </p:cNvSpPr>
          <p:nvPr>
            <p:ph type="title"/>
          </p:nvPr>
        </p:nvSpPr>
        <p:spPr>
          <a:xfrm>
            <a:off x="2264329" y="-1143000"/>
            <a:ext cx="10515600" cy="2286000"/>
          </a:xfrm>
        </p:spPr>
        <p:txBody>
          <a:bodyPr/>
          <a:lstStyle/>
          <a:p>
            <a:r>
              <a:rPr lang="en-US">
                <a:solidFill>
                  <a:schemeClr val="tx1"/>
                </a:solidFill>
                <a:latin typeface="Georgia" panose="02040502050405020303" pitchFamily="18" charset="0"/>
              </a:rPr>
              <a:t>Targets and Metrics</a:t>
            </a:r>
          </a:p>
        </p:txBody>
      </p:sp>
      <p:sp>
        <p:nvSpPr>
          <p:cNvPr id="41" name="Oval 40">
            <a:extLst>
              <a:ext uri="{FF2B5EF4-FFF2-40B4-BE49-F238E27FC236}">
                <a16:creationId xmlns:a16="http://schemas.microsoft.com/office/drawing/2014/main" id="{0CC189D0-483B-BF3D-6B5A-2DD98BCBF559}"/>
              </a:ext>
            </a:extLst>
          </p:cNvPr>
          <p:cNvSpPr/>
          <p:nvPr/>
        </p:nvSpPr>
        <p:spPr>
          <a:xfrm>
            <a:off x="141214" y="1423332"/>
            <a:ext cx="2659310" cy="25418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cxnSp>
        <p:nvCxnSpPr>
          <p:cNvPr id="48" name="Straight Connector 47">
            <a:extLst>
              <a:ext uri="{FF2B5EF4-FFF2-40B4-BE49-F238E27FC236}">
                <a16:creationId xmlns:a16="http://schemas.microsoft.com/office/drawing/2014/main" id="{A05036C2-AA1A-4540-B87E-3005169E8026}"/>
              </a:ext>
            </a:extLst>
          </p:cNvPr>
          <p:cNvCxnSpPr>
            <a:cxnSpLocks/>
          </p:cNvCxnSpPr>
          <p:nvPr/>
        </p:nvCxnSpPr>
        <p:spPr>
          <a:xfrm>
            <a:off x="2555319" y="3429000"/>
            <a:ext cx="775110" cy="53619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E3CA136-A7F6-FF58-80D1-91B0D6276538}"/>
              </a:ext>
            </a:extLst>
          </p:cNvPr>
          <p:cNvCxnSpPr>
            <a:cxnSpLocks/>
          </p:cNvCxnSpPr>
          <p:nvPr/>
        </p:nvCxnSpPr>
        <p:spPr>
          <a:xfrm flipV="1">
            <a:off x="5620361" y="3254928"/>
            <a:ext cx="779394" cy="59002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48725D5-B097-0A94-6EDE-141DAA2859CE}"/>
              </a:ext>
            </a:extLst>
          </p:cNvPr>
          <p:cNvCxnSpPr>
            <a:cxnSpLocks/>
          </p:cNvCxnSpPr>
          <p:nvPr/>
        </p:nvCxnSpPr>
        <p:spPr>
          <a:xfrm>
            <a:off x="8690383" y="3171032"/>
            <a:ext cx="748973" cy="46699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CDCA4C85-6213-69CC-89F7-34BABDB27263}"/>
              </a:ext>
            </a:extLst>
          </p:cNvPr>
          <p:cNvSpPr/>
          <p:nvPr/>
        </p:nvSpPr>
        <p:spPr>
          <a:xfrm>
            <a:off x="3132937" y="3188511"/>
            <a:ext cx="2659310" cy="254186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82F1B643-0FB9-B3B9-5334-2991185397D9}"/>
              </a:ext>
            </a:extLst>
          </p:cNvPr>
          <p:cNvSpPr/>
          <p:nvPr/>
        </p:nvSpPr>
        <p:spPr>
          <a:xfrm>
            <a:off x="6192474" y="1423332"/>
            <a:ext cx="2659310" cy="25418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84EDF035-C585-0BB0-1B43-2779ABBCFB74}"/>
              </a:ext>
            </a:extLst>
          </p:cNvPr>
          <p:cNvSpPr/>
          <p:nvPr/>
        </p:nvSpPr>
        <p:spPr>
          <a:xfrm>
            <a:off x="9064869" y="3171032"/>
            <a:ext cx="2659310" cy="25418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8" name="Graphic 1" descr="Shield with solid fill">
            <a:extLst>
              <a:ext uri="{FF2B5EF4-FFF2-40B4-BE49-F238E27FC236}">
                <a16:creationId xmlns:a16="http://schemas.microsoft.com/office/drawing/2014/main" id="{19A463E6-896D-66B7-2C06-E8C732ABA1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987" y="1683554"/>
            <a:ext cx="1309764" cy="1309764"/>
          </a:xfrm>
          <a:prstGeom prst="rect">
            <a:avLst/>
          </a:prstGeom>
        </p:spPr>
      </p:pic>
      <p:pic>
        <p:nvPicPr>
          <p:cNvPr id="59" name="Graphic 1" descr="Battery charging with solid fill">
            <a:extLst>
              <a:ext uri="{FF2B5EF4-FFF2-40B4-BE49-F238E27FC236}">
                <a16:creationId xmlns:a16="http://schemas.microsoft.com/office/drawing/2014/main" id="{A2932CAF-A135-E367-5489-87BE814C51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2280" y="3638024"/>
            <a:ext cx="1228437" cy="1228437"/>
          </a:xfrm>
          <a:prstGeom prst="rect">
            <a:avLst/>
          </a:prstGeom>
        </p:spPr>
      </p:pic>
      <p:pic>
        <p:nvPicPr>
          <p:cNvPr id="60" name="Graphic 1" descr="Fast Forward outline">
            <a:extLst>
              <a:ext uri="{FF2B5EF4-FFF2-40B4-BE49-F238E27FC236}">
                <a16:creationId xmlns:a16="http://schemas.microsoft.com/office/drawing/2014/main" id="{788A6EEA-6D3C-1D9D-4852-28719E0206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63164" y="1711630"/>
            <a:ext cx="1320038" cy="1320038"/>
          </a:xfrm>
          <a:prstGeom prst="rect">
            <a:avLst/>
          </a:prstGeom>
        </p:spPr>
      </p:pic>
      <p:pic>
        <p:nvPicPr>
          <p:cNvPr id="1028" name="Picture 4">
            <a:extLst>
              <a:ext uri="{FF2B5EF4-FFF2-40B4-BE49-F238E27FC236}">
                <a16:creationId xmlns:a16="http://schemas.microsoft.com/office/drawing/2014/main" id="{E2C5B901-BC5E-A913-AFE2-CDE006DC85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377" y="3286505"/>
            <a:ext cx="1483681" cy="148869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BB400444-4C63-AE51-8C93-57D7DA514A72}"/>
              </a:ext>
            </a:extLst>
          </p:cNvPr>
          <p:cNvSpPr txBox="1"/>
          <p:nvPr/>
        </p:nvSpPr>
        <p:spPr>
          <a:xfrm>
            <a:off x="434106" y="2956037"/>
            <a:ext cx="2562486" cy="523220"/>
          </a:xfrm>
          <a:prstGeom prst="rect">
            <a:avLst/>
          </a:prstGeom>
          <a:noFill/>
        </p:spPr>
        <p:txBody>
          <a:bodyPr wrap="square" rtlCol="0">
            <a:spAutoFit/>
          </a:bodyPr>
          <a:lstStyle/>
          <a:p>
            <a:r>
              <a:rPr lang="en-US" sz="2800">
                <a:latin typeface="Georgia" panose="02040502050405020303" pitchFamily="18" charset="0"/>
              </a:rPr>
              <a:t>Survivability</a:t>
            </a:r>
          </a:p>
        </p:txBody>
      </p:sp>
      <p:sp>
        <p:nvSpPr>
          <p:cNvPr id="1024" name="TextBox 1023">
            <a:extLst>
              <a:ext uri="{FF2B5EF4-FFF2-40B4-BE49-F238E27FC236}">
                <a16:creationId xmlns:a16="http://schemas.microsoft.com/office/drawing/2014/main" id="{CDCC2F7A-BD87-39C4-83BC-8E42CA68BE91}"/>
              </a:ext>
            </a:extLst>
          </p:cNvPr>
          <p:cNvSpPr txBox="1"/>
          <p:nvPr/>
        </p:nvSpPr>
        <p:spPr>
          <a:xfrm>
            <a:off x="3882280" y="4775198"/>
            <a:ext cx="1887523" cy="523220"/>
          </a:xfrm>
          <a:prstGeom prst="rect">
            <a:avLst/>
          </a:prstGeom>
          <a:noFill/>
        </p:spPr>
        <p:txBody>
          <a:bodyPr wrap="square" rtlCol="0">
            <a:spAutoFit/>
          </a:bodyPr>
          <a:lstStyle/>
          <a:p>
            <a:r>
              <a:rPr lang="en-US" sz="2800">
                <a:latin typeface="Georgia" panose="02040502050405020303" pitchFamily="18" charset="0"/>
              </a:rPr>
              <a:t>Power</a:t>
            </a:r>
          </a:p>
        </p:txBody>
      </p:sp>
      <p:sp>
        <p:nvSpPr>
          <p:cNvPr id="1025" name="TextBox 1024">
            <a:extLst>
              <a:ext uri="{FF2B5EF4-FFF2-40B4-BE49-F238E27FC236}">
                <a16:creationId xmlns:a16="http://schemas.microsoft.com/office/drawing/2014/main" id="{2BD2CCD2-B0DC-7A6C-244C-E0B2C0F3740A}"/>
              </a:ext>
            </a:extLst>
          </p:cNvPr>
          <p:cNvSpPr txBox="1"/>
          <p:nvPr/>
        </p:nvSpPr>
        <p:spPr>
          <a:xfrm>
            <a:off x="6654810" y="2909422"/>
            <a:ext cx="2081868" cy="523220"/>
          </a:xfrm>
          <a:prstGeom prst="rect">
            <a:avLst/>
          </a:prstGeom>
          <a:noFill/>
        </p:spPr>
        <p:txBody>
          <a:bodyPr wrap="square" rtlCol="0">
            <a:spAutoFit/>
          </a:bodyPr>
          <a:lstStyle/>
          <a:p>
            <a:r>
              <a:rPr lang="en-US" sz="2800">
                <a:latin typeface="Georgia" panose="02040502050405020303" pitchFamily="18" charset="0"/>
              </a:rPr>
              <a:t>Activation</a:t>
            </a:r>
            <a:r>
              <a:rPr lang="en-US"/>
              <a:t> </a:t>
            </a:r>
          </a:p>
        </p:txBody>
      </p:sp>
      <p:sp>
        <p:nvSpPr>
          <p:cNvPr id="1027" name="TextBox 1026">
            <a:extLst>
              <a:ext uri="{FF2B5EF4-FFF2-40B4-BE49-F238E27FC236}">
                <a16:creationId xmlns:a16="http://schemas.microsoft.com/office/drawing/2014/main" id="{84214ED3-176C-4443-91DC-830FAD2D3E02}"/>
              </a:ext>
            </a:extLst>
          </p:cNvPr>
          <p:cNvSpPr txBox="1"/>
          <p:nvPr/>
        </p:nvSpPr>
        <p:spPr>
          <a:xfrm>
            <a:off x="9399687" y="4624196"/>
            <a:ext cx="1989674" cy="954107"/>
          </a:xfrm>
          <a:prstGeom prst="rect">
            <a:avLst/>
          </a:prstGeom>
          <a:noFill/>
        </p:spPr>
        <p:txBody>
          <a:bodyPr wrap="square" rtlCol="0">
            <a:spAutoFit/>
          </a:bodyPr>
          <a:lstStyle/>
          <a:p>
            <a:pPr algn="ctr"/>
            <a:r>
              <a:rPr lang="en-US" sz="2800">
                <a:latin typeface="Georgia" panose="02040502050405020303" pitchFamily="18" charset="0"/>
              </a:rPr>
              <a:t>Structural </a:t>
            </a:r>
          </a:p>
          <a:p>
            <a:pPr algn="ctr"/>
            <a:r>
              <a:rPr lang="en-US" sz="2800">
                <a:latin typeface="Georgia" panose="02040502050405020303" pitchFamily="18" charset="0"/>
              </a:rPr>
              <a:t>Design</a:t>
            </a:r>
          </a:p>
        </p:txBody>
      </p:sp>
    </p:spTree>
    <p:extLst>
      <p:ext uri="{BB962C8B-B14F-4D97-AF65-F5344CB8AC3E}">
        <p14:creationId xmlns:p14="http://schemas.microsoft.com/office/powerpoint/2010/main" val="46550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41"/>
                                        </p:tgtEl>
                                        <p:attrNameLst>
                                          <p:attrName>style.opacity</p:attrName>
                                        </p:attrNameLst>
                                      </p:cBhvr>
                                      <p:to>
                                        <p:strVal val="0.5"/>
                                      </p:to>
                                    </p:set>
                                    <p:animEffect filter="image" prLst="opacity: 0.5">
                                      <p:cBhvr rctx="IE">
                                        <p:cTn id="7" dur="indefinite"/>
                                        <p:tgtEl>
                                          <p:spTgt spid="41"/>
                                        </p:tgtEl>
                                      </p:cBhvr>
                                    </p:animEffect>
                                  </p:childTnLst>
                                </p:cTn>
                              </p:par>
                              <p:par>
                                <p:cTn id="8" presetID="9" presetClass="emph" presetSubtype="0" nodeType="withEffect">
                                  <p:stCondLst>
                                    <p:cond delay="0"/>
                                  </p:stCondLst>
                                  <p:childTnLst>
                                    <p:set>
                                      <p:cBhvr>
                                        <p:cTn id="9" dur="indefinite"/>
                                        <p:tgtEl>
                                          <p:spTgt spid="58"/>
                                        </p:tgtEl>
                                        <p:attrNameLst>
                                          <p:attrName>style.opacity</p:attrName>
                                        </p:attrNameLst>
                                      </p:cBhvr>
                                      <p:to>
                                        <p:strVal val="0.5"/>
                                      </p:to>
                                    </p:set>
                                    <p:animEffect filter="image" prLst="opacity: 0.5">
                                      <p:cBhvr rctx="IE">
                                        <p:cTn id="10" dur="indefinite"/>
                                        <p:tgtEl>
                                          <p:spTgt spid="58"/>
                                        </p:tgtEl>
                                      </p:cBhvr>
                                    </p:animEffect>
                                  </p:childTnLst>
                                </p:cTn>
                              </p:par>
                              <p:par>
                                <p:cTn id="11" presetID="9" presetClass="emph" presetSubtype="0" grpId="0" nodeType="withEffect">
                                  <p:stCondLst>
                                    <p:cond delay="0"/>
                                  </p:stCondLst>
                                  <p:childTnLst>
                                    <p:set>
                                      <p:cBhvr>
                                        <p:cTn id="12" dur="indefinite"/>
                                        <p:tgtEl>
                                          <p:spTgt spid="63"/>
                                        </p:tgtEl>
                                        <p:attrNameLst>
                                          <p:attrName>style.opacity</p:attrName>
                                        </p:attrNameLst>
                                      </p:cBhvr>
                                      <p:to>
                                        <p:strVal val="0.5"/>
                                      </p:to>
                                    </p:set>
                                    <p:animEffect filter="image" prLst="opacity: 0.5">
                                      <p:cBhvr rctx="IE">
                                        <p:cTn id="13" dur="indefinite"/>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683937A-EB5B-200D-5787-D5F0B2C0C94F}"/>
              </a:ext>
            </a:extLst>
          </p:cNvPr>
          <p:cNvSpPr>
            <a:spLocks noGrp="1"/>
          </p:cNvSpPr>
          <p:nvPr>
            <p:ph type="ftr" sz="quarter" idx="3"/>
          </p:nvPr>
        </p:nvSpPr>
        <p:spPr/>
        <p:txBody>
          <a:bodyPr lIns="91440" tIns="45720" rIns="91440" bIns="45720" anchor="t"/>
          <a:lstStyle/>
          <a:p>
            <a:r>
              <a:rPr lang="en-US"/>
              <a:t>Cole Gutknecht </a:t>
            </a:r>
          </a:p>
        </p:txBody>
      </p:sp>
      <p:sp>
        <p:nvSpPr>
          <p:cNvPr id="4" name="Slide Number Placeholder 3">
            <a:extLst>
              <a:ext uri="{FF2B5EF4-FFF2-40B4-BE49-F238E27FC236}">
                <a16:creationId xmlns:a16="http://schemas.microsoft.com/office/drawing/2014/main" id="{F3FA223E-325F-6A81-1272-EABC98593485}"/>
              </a:ext>
            </a:extLst>
          </p:cNvPr>
          <p:cNvSpPr>
            <a:spLocks noGrp="1"/>
          </p:cNvSpPr>
          <p:nvPr>
            <p:ph type="sldNum" sz="quarter" idx="4"/>
          </p:nvPr>
        </p:nvSpPr>
        <p:spPr/>
        <p:txBody>
          <a:bodyPr/>
          <a:lstStyle/>
          <a:p>
            <a:fld id="{6F1FABC0-072B-4F22-8F9B-95A9D10B0206}" type="slidenum">
              <a:rPr lang="en-US" smtClean="0"/>
              <a:pPr/>
              <a:t>13</a:t>
            </a:fld>
            <a:endParaRPr lang="en-US"/>
          </a:p>
        </p:txBody>
      </p:sp>
      <p:sp>
        <p:nvSpPr>
          <p:cNvPr id="10" name="Rectangle: Rounded Corners 7">
            <a:extLst>
              <a:ext uri="{FF2B5EF4-FFF2-40B4-BE49-F238E27FC236}">
                <a16:creationId xmlns:a16="http://schemas.microsoft.com/office/drawing/2014/main" id="{E1A97983-F097-3B20-7FD1-68B75F95078E}"/>
              </a:ext>
            </a:extLst>
          </p:cNvPr>
          <p:cNvSpPr/>
          <p:nvPr/>
        </p:nvSpPr>
        <p:spPr>
          <a:xfrm>
            <a:off x="574567" y="1588322"/>
            <a:ext cx="2444621" cy="1840678"/>
          </a:xfrm>
          <a:prstGeom prst="roundRect">
            <a:avLst/>
          </a:prstGeom>
          <a:solidFill>
            <a:srgbClr val="00BBD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latin typeface="Georgia" panose="02040502050405020303" pitchFamily="18" charset="0"/>
              </a:rPr>
              <a:t>Should lift 1400 kg</a:t>
            </a:r>
          </a:p>
        </p:txBody>
      </p:sp>
      <p:sp>
        <p:nvSpPr>
          <p:cNvPr id="11" name="Rectangle: Rounded Corners 7">
            <a:extLst>
              <a:ext uri="{FF2B5EF4-FFF2-40B4-BE49-F238E27FC236}">
                <a16:creationId xmlns:a16="http://schemas.microsoft.com/office/drawing/2014/main" id="{296D86BD-AA33-5183-2A2D-9B8E9971C734}"/>
              </a:ext>
            </a:extLst>
          </p:cNvPr>
          <p:cNvSpPr/>
          <p:nvPr/>
        </p:nvSpPr>
        <p:spPr>
          <a:xfrm>
            <a:off x="4209461" y="1543658"/>
            <a:ext cx="2444621" cy="1903167"/>
          </a:xfrm>
          <a:prstGeom prst="roundRect">
            <a:avLst/>
          </a:prstGeom>
          <a:solidFill>
            <a:srgbClr val="B7B09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latin typeface="Georgia" panose="02040502050405020303" pitchFamily="18" charset="0"/>
              </a:rPr>
              <a:t>Constrained to 7.5 meter diameter</a:t>
            </a:r>
          </a:p>
        </p:txBody>
      </p:sp>
      <p:sp>
        <p:nvSpPr>
          <p:cNvPr id="12" name="Rectangle: Rounded Corners 7">
            <a:extLst>
              <a:ext uri="{FF2B5EF4-FFF2-40B4-BE49-F238E27FC236}">
                <a16:creationId xmlns:a16="http://schemas.microsoft.com/office/drawing/2014/main" id="{5C21BAB9-DC89-2C30-B232-5FB9EB068BCD}"/>
              </a:ext>
            </a:extLst>
          </p:cNvPr>
          <p:cNvSpPr/>
          <p:nvPr/>
        </p:nvSpPr>
        <p:spPr>
          <a:xfrm>
            <a:off x="7844356" y="1525833"/>
            <a:ext cx="2444621" cy="1903167"/>
          </a:xfrm>
          <a:prstGeom prst="roundRect">
            <a:avLst/>
          </a:prstGeom>
          <a:solidFill>
            <a:srgbClr val="12D2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chemeClr val="tx1"/>
                </a:solidFill>
                <a:latin typeface="Georgia" panose="02040502050405020303" pitchFamily="18" charset="0"/>
              </a:rPr>
              <a:t>8 ampere hour battery</a:t>
            </a:r>
          </a:p>
        </p:txBody>
      </p:sp>
      <p:sp>
        <p:nvSpPr>
          <p:cNvPr id="5" name="Rectangle: Rounded Corners 4">
            <a:extLst>
              <a:ext uri="{FF2B5EF4-FFF2-40B4-BE49-F238E27FC236}">
                <a16:creationId xmlns:a16="http://schemas.microsoft.com/office/drawing/2014/main" id="{6661F4A9-35F2-15D7-B642-DADC730FB6C1}"/>
              </a:ext>
            </a:extLst>
          </p:cNvPr>
          <p:cNvSpPr/>
          <p:nvPr/>
        </p:nvSpPr>
        <p:spPr>
          <a:xfrm>
            <a:off x="10729519" y="564866"/>
            <a:ext cx="1098957" cy="1023457"/>
          </a:xfrm>
          <a:prstGeom prst="roundRect">
            <a:avLst/>
          </a:prstGeom>
          <a:solidFill>
            <a:schemeClr val="accent6">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Rounded Corners 13">
            <a:extLst>
              <a:ext uri="{FF2B5EF4-FFF2-40B4-BE49-F238E27FC236}">
                <a16:creationId xmlns:a16="http://schemas.microsoft.com/office/drawing/2014/main" id="{9ADF9B8A-B00D-528B-712E-55B3A1D3DB05}"/>
              </a:ext>
            </a:extLst>
          </p:cNvPr>
          <p:cNvSpPr/>
          <p:nvPr/>
        </p:nvSpPr>
        <p:spPr>
          <a:xfrm>
            <a:off x="10729519" y="1846979"/>
            <a:ext cx="1098957" cy="1023457"/>
          </a:xfrm>
          <a:prstGeom prst="roundRect">
            <a:avLst/>
          </a:prstGeom>
          <a:solidFill>
            <a:schemeClr val="accent4">
              <a:alpha val="9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Rounded Corners 14">
            <a:extLst>
              <a:ext uri="{FF2B5EF4-FFF2-40B4-BE49-F238E27FC236}">
                <a16:creationId xmlns:a16="http://schemas.microsoft.com/office/drawing/2014/main" id="{3171E66E-3F45-2AF3-339E-5F337E8753D6}"/>
              </a:ext>
            </a:extLst>
          </p:cNvPr>
          <p:cNvSpPr/>
          <p:nvPr/>
        </p:nvSpPr>
        <p:spPr>
          <a:xfrm>
            <a:off x="10729519" y="3129093"/>
            <a:ext cx="1098957" cy="1023457"/>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Rounded Corners 15">
            <a:extLst>
              <a:ext uri="{FF2B5EF4-FFF2-40B4-BE49-F238E27FC236}">
                <a16:creationId xmlns:a16="http://schemas.microsoft.com/office/drawing/2014/main" id="{30E991B0-6608-7AF5-2D23-F79F26F113D1}"/>
              </a:ext>
            </a:extLst>
          </p:cNvPr>
          <p:cNvSpPr/>
          <p:nvPr/>
        </p:nvSpPr>
        <p:spPr>
          <a:xfrm>
            <a:off x="10729519" y="4411205"/>
            <a:ext cx="1098957" cy="1023457"/>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Graphic 1" descr="Shield with solid fill">
            <a:extLst>
              <a:ext uri="{FF2B5EF4-FFF2-40B4-BE49-F238E27FC236}">
                <a16:creationId xmlns:a16="http://schemas.microsoft.com/office/drawing/2014/main" id="{678741CA-0DA1-B67A-564A-6CD922998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1313" y="630466"/>
            <a:ext cx="895367" cy="895367"/>
          </a:xfrm>
          <a:prstGeom prst="rect">
            <a:avLst/>
          </a:prstGeom>
        </p:spPr>
      </p:pic>
      <p:pic>
        <p:nvPicPr>
          <p:cNvPr id="18" name="Graphic 1" descr="Battery charging with solid fill">
            <a:extLst>
              <a:ext uri="{FF2B5EF4-FFF2-40B4-BE49-F238E27FC236}">
                <a16:creationId xmlns:a16="http://schemas.microsoft.com/office/drawing/2014/main" id="{0C2A7330-8F63-812C-BDD8-C8BD317B0C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54980" y="1852559"/>
            <a:ext cx="1034021" cy="1034021"/>
          </a:xfrm>
          <a:prstGeom prst="rect">
            <a:avLst/>
          </a:prstGeom>
        </p:spPr>
      </p:pic>
      <p:pic>
        <p:nvPicPr>
          <p:cNvPr id="19" name="Graphic 1" descr="Fast Forward outline">
            <a:extLst>
              <a:ext uri="{FF2B5EF4-FFF2-40B4-BE49-F238E27FC236}">
                <a16:creationId xmlns:a16="http://schemas.microsoft.com/office/drawing/2014/main" id="{3A1529B1-52E6-6761-24B0-1C04238747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94455" y="3126601"/>
            <a:ext cx="1034021" cy="1034021"/>
          </a:xfrm>
          <a:prstGeom prst="rect">
            <a:avLst/>
          </a:prstGeom>
        </p:spPr>
      </p:pic>
      <p:pic>
        <p:nvPicPr>
          <p:cNvPr id="20" name="Picture 4">
            <a:extLst>
              <a:ext uri="{FF2B5EF4-FFF2-40B4-BE49-F238E27FC236}">
                <a16:creationId xmlns:a16="http://schemas.microsoft.com/office/drawing/2014/main" id="{9CF4FB68-861E-B9E2-81EC-76254D4687B6}"/>
              </a:ext>
            </a:extLst>
          </p:cNvPr>
          <p:cNvPicPr>
            <a:picLocks noChangeAspect="1" noChangeArrowheads="1"/>
          </p:cNvPicPr>
          <p:nvPr/>
        </p:nvPicPr>
        <p:blipFill>
          <a:blip r:embed="rId9">
            <a:alphaModFix/>
            <a:extLst>
              <a:ext uri="{28A0092B-C50C-407E-A947-70E740481C1C}">
                <a14:useLocalDpi xmlns:a14="http://schemas.microsoft.com/office/drawing/2010/main" val="0"/>
              </a:ext>
            </a:extLst>
          </a:blip>
          <a:srcRect/>
          <a:stretch>
            <a:fillRect/>
          </a:stretch>
        </p:blipFill>
        <p:spPr bwMode="auto">
          <a:xfrm>
            <a:off x="10801459" y="4395063"/>
            <a:ext cx="1020011" cy="1023457"/>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4">
            <a:extLst>
              <a:ext uri="{FF2B5EF4-FFF2-40B4-BE49-F238E27FC236}">
                <a16:creationId xmlns:a16="http://schemas.microsoft.com/office/drawing/2014/main" id="{66B37C79-987D-875F-B2EE-1D295478992B}"/>
              </a:ext>
            </a:extLst>
          </p:cNvPr>
          <p:cNvSpPr>
            <a:spLocks noGrp="1"/>
          </p:cNvSpPr>
          <p:nvPr>
            <p:ph type="title"/>
          </p:nvPr>
        </p:nvSpPr>
        <p:spPr>
          <a:xfrm>
            <a:off x="2264329" y="-1143000"/>
            <a:ext cx="10515600" cy="2286000"/>
          </a:xfrm>
        </p:spPr>
        <p:txBody>
          <a:bodyPr/>
          <a:lstStyle/>
          <a:p>
            <a:r>
              <a:rPr lang="en-US">
                <a:solidFill>
                  <a:schemeClr val="tx1"/>
                </a:solidFill>
                <a:latin typeface="Georgia" panose="02040502050405020303" pitchFamily="18" charset="0"/>
              </a:rPr>
              <a:t>Targets and Metrics</a:t>
            </a:r>
          </a:p>
        </p:txBody>
      </p:sp>
      <p:sp>
        <p:nvSpPr>
          <p:cNvPr id="22" name="Rectangle: Rounded Corners 7">
            <a:extLst>
              <a:ext uri="{FF2B5EF4-FFF2-40B4-BE49-F238E27FC236}">
                <a16:creationId xmlns:a16="http://schemas.microsoft.com/office/drawing/2014/main" id="{98929A70-B5DB-FB4F-A087-150082CC1CF5}"/>
              </a:ext>
            </a:extLst>
          </p:cNvPr>
          <p:cNvSpPr/>
          <p:nvPr/>
        </p:nvSpPr>
        <p:spPr>
          <a:xfrm>
            <a:off x="574567" y="3521564"/>
            <a:ext cx="2444621" cy="1902535"/>
          </a:xfrm>
          <a:prstGeom prst="roundRect">
            <a:avLst/>
          </a:prstGeom>
          <a:solidFill>
            <a:srgbClr val="00BBD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0" i="0" u="none" strike="noStrike">
                <a:solidFill>
                  <a:srgbClr val="000000"/>
                </a:solidFill>
                <a:effectLst/>
                <a:latin typeface="Georgia" panose="02040502050405020303" pitchFamily="18" charset="0"/>
              </a:rPr>
              <a:t>Lift maximum weight</a:t>
            </a:r>
            <a:endParaRPr lang="en-US" sz="2800">
              <a:solidFill>
                <a:schemeClr val="accent3">
                  <a:lumMod val="40000"/>
                  <a:lumOff val="60000"/>
                </a:schemeClr>
              </a:solidFill>
              <a:latin typeface="Georgia" panose="02040502050405020303" pitchFamily="18" charset="0"/>
            </a:endParaRPr>
          </a:p>
        </p:txBody>
      </p:sp>
      <p:sp>
        <p:nvSpPr>
          <p:cNvPr id="23" name="Rectangle: Rounded Corners 7">
            <a:extLst>
              <a:ext uri="{FF2B5EF4-FFF2-40B4-BE49-F238E27FC236}">
                <a16:creationId xmlns:a16="http://schemas.microsoft.com/office/drawing/2014/main" id="{C68B0BC8-0C63-51A1-4630-0B722040E521}"/>
              </a:ext>
            </a:extLst>
          </p:cNvPr>
          <p:cNvSpPr/>
          <p:nvPr/>
        </p:nvSpPr>
        <p:spPr>
          <a:xfrm>
            <a:off x="4209461" y="3539389"/>
            <a:ext cx="2444621" cy="1903167"/>
          </a:xfrm>
          <a:prstGeom prst="roundRect">
            <a:avLst/>
          </a:prstGeom>
          <a:solidFill>
            <a:srgbClr val="B7B09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0" i="0" u="none" strike="noStrike">
                <a:solidFill>
                  <a:srgbClr val="000000"/>
                </a:solidFill>
                <a:effectLst/>
                <a:latin typeface="Georgia" panose="02040502050405020303" pitchFamily="18" charset="0"/>
              </a:rPr>
              <a:t>Fit within rocket</a:t>
            </a:r>
            <a:endParaRPr lang="en-US" sz="2800">
              <a:solidFill>
                <a:schemeClr val="accent3">
                  <a:lumMod val="40000"/>
                  <a:lumOff val="60000"/>
                </a:schemeClr>
              </a:solidFill>
              <a:latin typeface="Georgia" panose="02040502050405020303" pitchFamily="18" charset="0"/>
            </a:endParaRPr>
          </a:p>
        </p:txBody>
      </p:sp>
      <p:sp>
        <p:nvSpPr>
          <p:cNvPr id="24" name="Rectangle: Rounded Corners 7">
            <a:extLst>
              <a:ext uri="{FF2B5EF4-FFF2-40B4-BE49-F238E27FC236}">
                <a16:creationId xmlns:a16="http://schemas.microsoft.com/office/drawing/2014/main" id="{89F3E59D-8FA6-ABDA-1FBD-0194F05B64A8}"/>
              </a:ext>
            </a:extLst>
          </p:cNvPr>
          <p:cNvSpPr/>
          <p:nvPr/>
        </p:nvSpPr>
        <p:spPr>
          <a:xfrm>
            <a:off x="7844356" y="3521564"/>
            <a:ext cx="2444621" cy="1903167"/>
          </a:xfrm>
          <a:prstGeom prst="roundRect">
            <a:avLst/>
          </a:prstGeom>
          <a:solidFill>
            <a:srgbClr val="12D2B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0" i="0" u="none" strike="noStrike">
                <a:solidFill>
                  <a:srgbClr val="000000"/>
                </a:solidFill>
                <a:effectLst/>
                <a:latin typeface="Georgia" panose="02040502050405020303" pitchFamily="18" charset="0"/>
              </a:rPr>
              <a:t>Convert power to movement</a:t>
            </a:r>
            <a:endParaRPr lang="en-US" sz="2800">
              <a:solidFill>
                <a:schemeClr val="accent3">
                  <a:lumMod val="40000"/>
                  <a:lumOff val="60000"/>
                </a:schemeClr>
              </a:solidFill>
              <a:latin typeface="Georgia" panose="02040502050405020303" pitchFamily="18" charset="0"/>
            </a:endParaRPr>
          </a:p>
        </p:txBody>
      </p:sp>
    </p:spTree>
    <p:extLst>
      <p:ext uri="{BB962C8B-B14F-4D97-AF65-F5344CB8AC3E}">
        <p14:creationId xmlns:p14="http://schemas.microsoft.com/office/powerpoint/2010/main" val="2911836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1F9E7E-1526-C648-6EB8-A2C1560834EF}"/>
              </a:ext>
            </a:extLst>
          </p:cNvPr>
          <p:cNvSpPr>
            <a:spLocks noGrp="1"/>
          </p:cNvSpPr>
          <p:nvPr>
            <p:ph type="ftr" sz="quarter" idx="3"/>
          </p:nvPr>
        </p:nvSpPr>
        <p:spPr/>
        <p:txBody>
          <a:bodyPr lIns="91440" tIns="45720" rIns="91440" bIns="45720" anchor="t"/>
          <a:lstStyle/>
          <a:p>
            <a:r>
              <a:rPr lang="en-US">
                <a:latin typeface="Arial"/>
                <a:cs typeface="Arial"/>
              </a:rPr>
              <a:t>Cole Gutknecht </a:t>
            </a:r>
          </a:p>
        </p:txBody>
      </p:sp>
      <p:sp>
        <p:nvSpPr>
          <p:cNvPr id="4" name="Slide Number Placeholder 3">
            <a:extLst>
              <a:ext uri="{FF2B5EF4-FFF2-40B4-BE49-F238E27FC236}">
                <a16:creationId xmlns:a16="http://schemas.microsoft.com/office/drawing/2014/main" id="{3C40EC69-CD82-CC66-D0D4-AF5CE0134D2C}"/>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19" name="Title 4">
            <a:extLst>
              <a:ext uri="{FF2B5EF4-FFF2-40B4-BE49-F238E27FC236}">
                <a16:creationId xmlns:a16="http://schemas.microsoft.com/office/drawing/2014/main" id="{06C639E7-5235-C53E-3118-78600051A319}"/>
              </a:ext>
            </a:extLst>
          </p:cNvPr>
          <p:cNvSpPr>
            <a:spLocks noGrp="1"/>
          </p:cNvSpPr>
          <p:nvPr>
            <p:ph type="title"/>
          </p:nvPr>
        </p:nvSpPr>
        <p:spPr>
          <a:xfrm>
            <a:off x="2264329" y="-1143000"/>
            <a:ext cx="10515600" cy="2286000"/>
          </a:xfrm>
        </p:spPr>
        <p:txBody>
          <a:bodyPr/>
          <a:lstStyle/>
          <a:p>
            <a:r>
              <a:rPr lang="en-US">
                <a:solidFill>
                  <a:schemeClr val="tx1"/>
                </a:solidFill>
                <a:latin typeface="Georgia" panose="02040502050405020303" pitchFamily="18" charset="0"/>
              </a:rPr>
              <a:t>Targets and Metrics</a:t>
            </a:r>
          </a:p>
        </p:txBody>
      </p:sp>
      <p:sp>
        <p:nvSpPr>
          <p:cNvPr id="21" name="Rectangle: Rounded Corners 7">
            <a:extLst>
              <a:ext uri="{FF2B5EF4-FFF2-40B4-BE49-F238E27FC236}">
                <a16:creationId xmlns:a16="http://schemas.microsoft.com/office/drawing/2014/main" id="{5C892628-FA5A-5F0A-9F4F-2311304DB986}"/>
              </a:ext>
            </a:extLst>
          </p:cNvPr>
          <p:cNvSpPr/>
          <p:nvPr/>
        </p:nvSpPr>
        <p:spPr>
          <a:xfrm>
            <a:off x="574567" y="1588322"/>
            <a:ext cx="2444621" cy="1840678"/>
          </a:xfrm>
          <a:prstGeom prst="roundRect">
            <a:avLst/>
          </a:prstGeom>
          <a:solidFill>
            <a:srgbClr val="B7B09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rgbClr val="000000"/>
                </a:solidFill>
                <a:latin typeface="Georgia" panose="02040502050405020303" pitchFamily="18" charset="0"/>
              </a:rPr>
              <a:t>Reduce volume by at least 25%</a:t>
            </a:r>
          </a:p>
        </p:txBody>
      </p:sp>
      <p:sp>
        <p:nvSpPr>
          <p:cNvPr id="22" name="Rectangle: Rounded Corners 7">
            <a:extLst>
              <a:ext uri="{FF2B5EF4-FFF2-40B4-BE49-F238E27FC236}">
                <a16:creationId xmlns:a16="http://schemas.microsoft.com/office/drawing/2014/main" id="{C2254B02-2652-8805-162F-C4E1F93784AB}"/>
              </a:ext>
            </a:extLst>
          </p:cNvPr>
          <p:cNvSpPr/>
          <p:nvPr/>
        </p:nvSpPr>
        <p:spPr>
          <a:xfrm>
            <a:off x="4144957" y="1525833"/>
            <a:ext cx="2444621" cy="1903167"/>
          </a:xfrm>
          <a:prstGeom prst="roundRect">
            <a:avLst/>
          </a:prstGeom>
          <a:solidFill>
            <a:srgbClr val="00BBD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rgbClr val="000000"/>
                </a:solidFill>
                <a:latin typeface="Georgia" panose="02040502050405020303" pitchFamily="18" charset="0"/>
              </a:rPr>
              <a:t>Inclines up to 20 degrees</a:t>
            </a:r>
          </a:p>
        </p:txBody>
      </p:sp>
      <p:sp>
        <p:nvSpPr>
          <p:cNvPr id="23" name="Rectangle: Rounded Corners 7">
            <a:extLst>
              <a:ext uri="{FF2B5EF4-FFF2-40B4-BE49-F238E27FC236}">
                <a16:creationId xmlns:a16="http://schemas.microsoft.com/office/drawing/2014/main" id="{3E608AA4-DF56-9708-F868-CF9F58F5215E}"/>
              </a:ext>
            </a:extLst>
          </p:cNvPr>
          <p:cNvSpPr/>
          <p:nvPr/>
        </p:nvSpPr>
        <p:spPr>
          <a:xfrm>
            <a:off x="7715347" y="1525833"/>
            <a:ext cx="2444621" cy="1903167"/>
          </a:xfrm>
          <a:prstGeom prst="roundRect">
            <a:avLst/>
          </a:prstGeom>
          <a:solidFill>
            <a:srgbClr val="B7B09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rgbClr val="000000"/>
                </a:solidFill>
                <a:latin typeface="Georgia" panose="02040502050405020303" pitchFamily="18" charset="0"/>
              </a:rPr>
              <a:t>1 foot of ground clearance</a:t>
            </a:r>
            <a:endParaRPr lang="en-US">
              <a:solidFill>
                <a:srgbClr val="000000"/>
              </a:solidFill>
              <a:latin typeface="Calibri" panose="020F0502020204030204" pitchFamily="34" charset="0"/>
            </a:endParaRPr>
          </a:p>
        </p:txBody>
      </p:sp>
      <p:sp>
        <p:nvSpPr>
          <p:cNvPr id="24" name="Rectangle: Rounded Corners 7">
            <a:extLst>
              <a:ext uri="{FF2B5EF4-FFF2-40B4-BE49-F238E27FC236}">
                <a16:creationId xmlns:a16="http://schemas.microsoft.com/office/drawing/2014/main" id="{2BE88514-03B1-75F5-6885-62992408F2A6}"/>
              </a:ext>
            </a:extLst>
          </p:cNvPr>
          <p:cNvSpPr/>
          <p:nvPr/>
        </p:nvSpPr>
        <p:spPr>
          <a:xfrm>
            <a:off x="574567" y="3812465"/>
            <a:ext cx="2444621" cy="1902535"/>
          </a:xfrm>
          <a:prstGeom prst="roundRect">
            <a:avLst/>
          </a:prstGeom>
          <a:solidFill>
            <a:srgbClr val="B7B09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rgbClr val="000000"/>
                </a:solidFill>
                <a:latin typeface="Georgia" panose="02040502050405020303" pitchFamily="18" charset="0"/>
              </a:rPr>
              <a:t>Collapsible volumetric footprint</a:t>
            </a:r>
          </a:p>
        </p:txBody>
      </p:sp>
      <p:sp>
        <p:nvSpPr>
          <p:cNvPr id="25" name="Rectangle: Rounded Corners 7">
            <a:extLst>
              <a:ext uri="{FF2B5EF4-FFF2-40B4-BE49-F238E27FC236}">
                <a16:creationId xmlns:a16="http://schemas.microsoft.com/office/drawing/2014/main" id="{52C06549-DE18-0FAE-3D0E-163583FD6C76}"/>
              </a:ext>
            </a:extLst>
          </p:cNvPr>
          <p:cNvSpPr/>
          <p:nvPr/>
        </p:nvSpPr>
        <p:spPr>
          <a:xfrm>
            <a:off x="4144956" y="3811833"/>
            <a:ext cx="2444621" cy="1903167"/>
          </a:xfrm>
          <a:prstGeom prst="roundRect">
            <a:avLst/>
          </a:prstGeom>
          <a:solidFill>
            <a:srgbClr val="00BBD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rgbClr val="000000"/>
                </a:solidFill>
                <a:latin typeface="Georgia" panose="02040502050405020303" pitchFamily="18" charset="0"/>
              </a:rPr>
              <a:t>Stability transporting over rough terrain</a:t>
            </a:r>
          </a:p>
        </p:txBody>
      </p:sp>
      <p:sp>
        <p:nvSpPr>
          <p:cNvPr id="26" name="Rectangle: Rounded Corners 7">
            <a:extLst>
              <a:ext uri="{FF2B5EF4-FFF2-40B4-BE49-F238E27FC236}">
                <a16:creationId xmlns:a16="http://schemas.microsoft.com/office/drawing/2014/main" id="{A64E4555-0211-E00D-B2F0-289A8EA58A5A}"/>
              </a:ext>
            </a:extLst>
          </p:cNvPr>
          <p:cNvSpPr/>
          <p:nvPr/>
        </p:nvSpPr>
        <p:spPr>
          <a:xfrm>
            <a:off x="7715347" y="3811833"/>
            <a:ext cx="2444621" cy="1903167"/>
          </a:xfrm>
          <a:prstGeom prst="roundRect">
            <a:avLst/>
          </a:prstGeom>
          <a:solidFill>
            <a:srgbClr val="B7B09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a:solidFill>
                  <a:srgbClr val="000000"/>
                </a:solidFill>
                <a:latin typeface="Georgia" panose="02040502050405020303" pitchFamily="18" charset="0"/>
              </a:rPr>
              <a:t>Ground Clearance</a:t>
            </a:r>
          </a:p>
        </p:txBody>
      </p:sp>
      <p:sp>
        <p:nvSpPr>
          <p:cNvPr id="27" name="Rectangle: Rounded Corners 26">
            <a:extLst>
              <a:ext uri="{FF2B5EF4-FFF2-40B4-BE49-F238E27FC236}">
                <a16:creationId xmlns:a16="http://schemas.microsoft.com/office/drawing/2014/main" id="{CA50C143-1420-7B3F-D269-1B149A9A8D7E}"/>
              </a:ext>
            </a:extLst>
          </p:cNvPr>
          <p:cNvSpPr/>
          <p:nvPr/>
        </p:nvSpPr>
        <p:spPr>
          <a:xfrm>
            <a:off x="10729519" y="564866"/>
            <a:ext cx="1098957" cy="1023457"/>
          </a:xfrm>
          <a:prstGeom prst="roundRect">
            <a:avLst/>
          </a:prstGeom>
          <a:solidFill>
            <a:schemeClr val="accent6">
              <a:alpha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Rounded Corners 27">
            <a:extLst>
              <a:ext uri="{FF2B5EF4-FFF2-40B4-BE49-F238E27FC236}">
                <a16:creationId xmlns:a16="http://schemas.microsoft.com/office/drawing/2014/main" id="{6C3253BE-AE6D-1090-7BF0-ABC430BFBF28}"/>
              </a:ext>
            </a:extLst>
          </p:cNvPr>
          <p:cNvSpPr/>
          <p:nvPr/>
        </p:nvSpPr>
        <p:spPr>
          <a:xfrm>
            <a:off x="10729519" y="1846979"/>
            <a:ext cx="1098957" cy="1023457"/>
          </a:xfrm>
          <a:prstGeom prst="roundRect">
            <a:avLst/>
          </a:prstGeom>
          <a:solidFill>
            <a:schemeClr val="accent4">
              <a:alpha val="9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Rounded Corners 28">
            <a:extLst>
              <a:ext uri="{FF2B5EF4-FFF2-40B4-BE49-F238E27FC236}">
                <a16:creationId xmlns:a16="http://schemas.microsoft.com/office/drawing/2014/main" id="{061F85ED-039D-F613-0B13-76935A18FD46}"/>
              </a:ext>
            </a:extLst>
          </p:cNvPr>
          <p:cNvSpPr/>
          <p:nvPr/>
        </p:nvSpPr>
        <p:spPr>
          <a:xfrm>
            <a:off x="10729519" y="3129093"/>
            <a:ext cx="1098957" cy="1023457"/>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Rounded Corners 29">
            <a:extLst>
              <a:ext uri="{FF2B5EF4-FFF2-40B4-BE49-F238E27FC236}">
                <a16:creationId xmlns:a16="http://schemas.microsoft.com/office/drawing/2014/main" id="{4F525571-84D2-03F0-CB6E-9DFA4DF23F2C}"/>
              </a:ext>
            </a:extLst>
          </p:cNvPr>
          <p:cNvSpPr/>
          <p:nvPr/>
        </p:nvSpPr>
        <p:spPr>
          <a:xfrm>
            <a:off x="10729519" y="4411205"/>
            <a:ext cx="1098957" cy="1023457"/>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1" name="Graphic 1" descr="Shield with solid fill">
            <a:extLst>
              <a:ext uri="{FF2B5EF4-FFF2-40B4-BE49-F238E27FC236}">
                <a16:creationId xmlns:a16="http://schemas.microsoft.com/office/drawing/2014/main" id="{3CCF1902-5A5F-FCD2-3CFE-4FA5D90AD3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1313" y="630466"/>
            <a:ext cx="895367" cy="895367"/>
          </a:xfrm>
          <a:prstGeom prst="rect">
            <a:avLst/>
          </a:prstGeom>
        </p:spPr>
      </p:pic>
      <p:pic>
        <p:nvPicPr>
          <p:cNvPr id="32" name="Graphic 1" descr="Battery charging with solid fill">
            <a:extLst>
              <a:ext uri="{FF2B5EF4-FFF2-40B4-BE49-F238E27FC236}">
                <a16:creationId xmlns:a16="http://schemas.microsoft.com/office/drawing/2014/main" id="{EBF9D147-27C8-D335-92CE-FC182E0454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4980" y="1852559"/>
            <a:ext cx="1034021" cy="1034021"/>
          </a:xfrm>
          <a:prstGeom prst="rect">
            <a:avLst/>
          </a:prstGeom>
        </p:spPr>
      </p:pic>
      <p:pic>
        <p:nvPicPr>
          <p:cNvPr id="33" name="Graphic 1" descr="Fast Forward outline">
            <a:extLst>
              <a:ext uri="{FF2B5EF4-FFF2-40B4-BE49-F238E27FC236}">
                <a16:creationId xmlns:a16="http://schemas.microsoft.com/office/drawing/2014/main" id="{8721ED96-EABC-AF65-7F4A-36B9DEFDD8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94455" y="3126601"/>
            <a:ext cx="1034021" cy="1034021"/>
          </a:xfrm>
          <a:prstGeom prst="rect">
            <a:avLst/>
          </a:prstGeom>
        </p:spPr>
      </p:pic>
      <p:pic>
        <p:nvPicPr>
          <p:cNvPr id="34" name="Picture 4">
            <a:extLst>
              <a:ext uri="{FF2B5EF4-FFF2-40B4-BE49-F238E27FC236}">
                <a16:creationId xmlns:a16="http://schemas.microsoft.com/office/drawing/2014/main" id="{6905546A-1E6E-7872-D8B8-6A378DC6475E}"/>
              </a:ext>
            </a:extLst>
          </p:cNvPr>
          <p:cNvPicPr>
            <a:picLocks noChangeAspect="1" noChangeArrowheads="1"/>
          </p:cNvPicPr>
          <p:nvPr/>
        </p:nvPicPr>
        <p:blipFill>
          <a:blip r:embed="rId8">
            <a:alphaModFix/>
            <a:extLst>
              <a:ext uri="{28A0092B-C50C-407E-A947-70E740481C1C}">
                <a14:useLocalDpi xmlns:a14="http://schemas.microsoft.com/office/drawing/2010/main" val="0"/>
              </a:ext>
            </a:extLst>
          </a:blip>
          <a:srcRect/>
          <a:stretch>
            <a:fillRect/>
          </a:stretch>
        </p:blipFill>
        <p:spPr bwMode="auto">
          <a:xfrm>
            <a:off x="10801459" y="4395063"/>
            <a:ext cx="1020011" cy="102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037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Connector 20">
            <a:extLst>
              <a:ext uri="{FF2B5EF4-FFF2-40B4-BE49-F238E27FC236}">
                <a16:creationId xmlns:a16="http://schemas.microsoft.com/office/drawing/2014/main" id="{B7CB0DEA-0829-843F-7C04-86D5173DC659}"/>
              </a:ext>
            </a:extLst>
          </p:cNvPr>
          <p:cNvSpPr/>
          <p:nvPr/>
        </p:nvSpPr>
        <p:spPr>
          <a:xfrm>
            <a:off x="1024859" y="1863304"/>
            <a:ext cx="3484365" cy="3336324"/>
          </a:xfrm>
          <a:prstGeom prst="flowChartConnector">
            <a:avLst/>
          </a:prstGeom>
          <a:solidFill>
            <a:srgbClr val="00BB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lowchart: Connector 14">
            <a:extLst>
              <a:ext uri="{FF2B5EF4-FFF2-40B4-BE49-F238E27FC236}">
                <a16:creationId xmlns:a16="http://schemas.microsoft.com/office/drawing/2014/main" id="{B4EE2BEE-0ED5-AE24-AE2A-0F671BF497A2}"/>
              </a:ext>
            </a:extLst>
          </p:cNvPr>
          <p:cNvSpPr/>
          <p:nvPr/>
        </p:nvSpPr>
        <p:spPr>
          <a:xfrm>
            <a:off x="1945564" y="2419941"/>
            <a:ext cx="1485476" cy="1453026"/>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Footer Placeholder 2">
            <a:extLst>
              <a:ext uri="{FF2B5EF4-FFF2-40B4-BE49-F238E27FC236}">
                <a16:creationId xmlns:a16="http://schemas.microsoft.com/office/drawing/2014/main" id="{2125F4EB-3967-0935-9704-EE16839A3C27}"/>
              </a:ext>
            </a:extLst>
          </p:cNvPr>
          <p:cNvSpPr>
            <a:spLocks noGrp="1"/>
          </p:cNvSpPr>
          <p:nvPr>
            <p:ph type="ftr" sz="quarter" idx="3"/>
          </p:nvPr>
        </p:nvSpPr>
        <p:spPr/>
        <p:txBody>
          <a:bodyPr lIns="91440" tIns="45720" rIns="91440" bIns="45720" anchor="t"/>
          <a:lstStyle/>
          <a:p>
            <a:r>
              <a:rPr lang="en-US">
                <a:latin typeface="Arial"/>
                <a:cs typeface="Arial"/>
              </a:rPr>
              <a:t>Michael Wyrick</a:t>
            </a:r>
          </a:p>
        </p:txBody>
      </p:sp>
      <p:sp>
        <p:nvSpPr>
          <p:cNvPr id="4" name="Slide Number Placeholder 3">
            <a:extLst>
              <a:ext uri="{FF2B5EF4-FFF2-40B4-BE49-F238E27FC236}">
                <a16:creationId xmlns:a16="http://schemas.microsoft.com/office/drawing/2014/main" id="{CEED1646-EDBE-A0B4-4465-CB896DA83C14}"/>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5" name="Title 4">
            <a:extLst>
              <a:ext uri="{FF2B5EF4-FFF2-40B4-BE49-F238E27FC236}">
                <a16:creationId xmlns:a16="http://schemas.microsoft.com/office/drawing/2014/main" id="{7ACBA7AF-1B73-805F-BF5A-2F15D161E6E6}"/>
              </a:ext>
            </a:extLst>
          </p:cNvPr>
          <p:cNvSpPr>
            <a:spLocks noGrp="1"/>
          </p:cNvSpPr>
          <p:nvPr>
            <p:ph type="title"/>
          </p:nvPr>
        </p:nvSpPr>
        <p:spPr>
          <a:xfrm>
            <a:off x="1828677" y="568410"/>
            <a:ext cx="9349946" cy="759941"/>
          </a:xfrm>
        </p:spPr>
        <p:txBody>
          <a:bodyPr>
            <a:noAutofit/>
          </a:bodyPr>
          <a:lstStyle/>
          <a:p>
            <a:r>
              <a:rPr lang="en-US">
                <a:solidFill>
                  <a:schemeClr val="accent1"/>
                </a:solidFill>
                <a:latin typeface="Georgia" panose="02040502050405020303" pitchFamily="18" charset="0"/>
              </a:rPr>
              <a:t>Concept Generation</a:t>
            </a:r>
          </a:p>
        </p:txBody>
      </p:sp>
      <p:pic>
        <p:nvPicPr>
          <p:cNvPr id="7" name="Graphic 6" descr="Head with gears with solid fill">
            <a:extLst>
              <a:ext uri="{FF2B5EF4-FFF2-40B4-BE49-F238E27FC236}">
                <a16:creationId xmlns:a16="http://schemas.microsoft.com/office/drawing/2014/main" id="{567C91DA-6B9A-4A26-E4D4-640990BDCE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6497" y="2204767"/>
            <a:ext cx="2437805" cy="2437805"/>
          </a:xfrm>
          <a:prstGeom prst="rect">
            <a:avLst/>
          </a:prstGeom>
        </p:spPr>
      </p:pic>
      <p:pic>
        <p:nvPicPr>
          <p:cNvPr id="19" name="Graphic 18" descr="Single gear outline">
            <a:extLst>
              <a:ext uri="{FF2B5EF4-FFF2-40B4-BE49-F238E27FC236}">
                <a16:creationId xmlns:a16="http://schemas.microsoft.com/office/drawing/2014/main" id="{2D57E256-E11F-CE77-8474-8EDE03F329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2721" y="2696613"/>
            <a:ext cx="899681" cy="899681"/>
          </a:xfrm>
          <a:prstGeom prst="rect">
            <a:avLst/>
          </a:prstGeom>
        </p:spPr>
      </p:pic>
      <p:pic>
        <p:nvPicPr>
          <p:cNvPr id="20" name="Graphic 19" descr="Single gear outline">
            <a:extLst>
              <a:ext uri="{FF2B5EF4-FFF2-40B4-BE49-F238E27FC236}">
                <a16:creationId xmlns:a16="http://schemas.microsoft.com/office/drawing/2014/main" id="{66BB26D4-C73D-05F2-ECE4-53A513F936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96051" y="2226394"/>
            <a:ext cx="899681" cy="899681"/>
          </a:xfrm>
          <a:prstGeom prst="rect">
            <a:avLst/>
          </a:prstGeom>
        </p:spPr>
      </p:pic>
      <p:grpSp>
        <p:nvGrpSpPr>
          <p:cNvPr id="2" name="Group 1">
            <a:extLst>
              <a:ext uri="{FF2B5EF4-FFF2-40B4-BE49-F238E27FC236}">
                <a16:creationId xmlns:a16="http://schemas.microsoft.com/office/drawing/2014/main" id="{7932EAE7-88EC-D4F2-9B17-1648A35BFBCF}"/>
              </a:ext>
            </a:extLst>
          </p:cNvPr>
          <p:cNvGrpSpPr/>
          <p:nvPr/>
        </p:nvGrpSpPr>
        <p:grpSpPr>
          <a:xfrm>
            <a:off x="1024859" y="1573426"/>
            <a:ext cx="10063409" cy="3711147"/>
            <a:chOff x="299791" y="1581665"/>
            <a:chExt cx="10063409" cy="3711147"/>
          </a:xfrm>
        </p:grpSpPr>
        <p:sp>
          <p:nvSpPr>
            <p:cNvPr id="9" name="Frame 8">
              <a:extLst>
                <a:ext uri="{FF2B5EF4-FFF2-40B4-BE49-F238E27FC236}">
                  <a16:creationId xmlns:a16="http://schemas.microsoft.com/office/drawing/2014/main" id="{664B96DE-8017-C5A8-AC90-03153F06032D}"/>
                </a:ext>
              </a:extLst>
            </p:cNvPr>
            <p:cNvSpPr/>
            <p:nvPr/>
          </p:nvSpPr>
          <p:spPr>
            <a:xfrm>
              <a:off x="4840899" y="1581665"/>
              <a:ext cx="5522301" cy="1565189"/>
            </a:xfrm>
            <a:prstGeom prst="frame">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Frame 9">
              <a:extLst>
                <a:ext uri="{FF2B5EF4-FFF2-40B4-BE49-F238E27FC236}">
                  <a16:creationId xmlns:a16="http://schemas.microsoft.com/office/drawing/2014/main" id="{AA942807-3515-D0C2-E836-0A6B0B289E1D}"/>
                </a:ext>
              </a:extLst>
            </p:cNvPr>
            <p:cNvSpPr/>
            <p:nvPr/>
          </p:nvSpPr>
          <p:spPr>
            <a:xfrm>
              <a:off x="4840898" y="3727623"/>
              <a:ext cx="5522301" cy="1565189"/>
            </a:xfrm>
            <a:prstGeom prst="fram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 name="Flowchart: Connector 10">
              <a:extLst>
                <a:ext uri="{FF2B5EF4-FFF2-40B4-BE49-F238E27FC236}">
                  <a16:creationId xmlns:a16="http://schemas.microsoft.com/office/drawing/2014/main" id="{EF969A85-01DC-0874-838C-CE7DBD11CBF0}"/>
                </a:ext>
              </a:extLst>
            </p:cNvPr>
            <p:cNvSpPr/>
            <p:nvPr/>
          </p:nvSpPr>
          <p:spPr>
            <a:xfrm>
              <a:off x="299791" y="1871543"/>
              <a:ext cx="3501082" cy="3336324"/>
            </a:xfrm>
            <a:prstGeom prst="flowChartConnector">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Arrow: Right 11">
              <a:extLst>
                <a:ext uri="{FF2B5EF4-FFF2-40B4-BE49-F238E27FC236}">
                  <a16:creationId xmlns:a16="http://schemas.microsoft.com/office/drawing/2014/main" id="{7A21518D-CFEE-5659-528D-982642723AD5}"/>
                </a:ext>
              </a:extLst>
            </p:cNvPr>
            <p:cNvSpPr/>
            <p:nvPr/>
          </p:nvSpPr>
          <p:spPr>
            <a:xfrm>
              <a:off x="3885032" y="2111478"/>
              <a:ext cx="1795848" cy="5107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Arrow: Right 12">
              <a:extLst>
                <a:ext uri="{FF2B5EF4-FFF2-40B4-BE49-F238E27FC236}">
                  <a16:creationId xmlns:a16="http://schemas.microsoft.com/office/drawing/2014/main" id="{830F33E5-24F0-9AAB-E80B-8EFB4555911A}"/>
                </a:ext>
              </a:extLst>
            </p:cNvPr>
            <p:cNvSpPr/>
            <p:nvPr/>
          </p:nvSpPr>
          <p:spPr>
            <a:xfrm>
              <a:off x="3942974" y="4254843"/>
              <a:ext cx="1795848" cy="5107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110B520D-68AE-C922-2DDB-271322AD7A57}"/>
                </a:ext>
              </a:extLst>
            </p:cNvPr>
            <p:cNvSpPr txBox="1"/>
            <p:nvPr/>
          </p:nvSpPr>
          <p:spPr>
            <a:xfrm>
              <a:off x="5738822" y="2041093"/>
              <a:ext cx="4061254" cy="646331"/>
            </a:xfrm>
            <a:prstGeom prst="rect">
              <a:avLst/>
            </a:prstGeom>
            <a:noFill/>
          </p:spPr>
          <p:txBody>
            <a:bodyPr wrap="square" rtlCol="0">
              <a:spAutoFit/>
            </a:bodyPr>
            <a:lstStyle/>
            <a:p>
              <a:pPr algn="ctr"/>
              <a:r>
                <a:rPr lang="en-US" sz="3600">
                  <a:latin typeface="Georgia" panose="02040502050405020303" pitchFamily="18" charset="0"/>
                </a:rPr>
                <a:t>5 Medium Fidelity</a:t>
              </a:r>
            </a:p>
          </p:txBody>
        </p:sp>
        <p:sp>
          <p:nvSpPr>
            <p:cNvPr id="17" name="TextBox 16">
              <a:extLst>
                <a:ext uri="{FF2B5EF4-FFF2-40B4-BE49-F238E27FC236}">
                  <a16:creationId xmlns:a16="http://schemas.microsoft.com/office/drawing/2014/main" id="{58B191A2-217F-3A54-2894-76DF3E9380AB}"/>
                </a:ext>
              </a:extLst>
            </p:cNvPr>
            <p:cNvSpPr txBox="1"/>
            <p:nvPr/>
          </p:nvSpPr>
          <p:spPr>
            <a:xfrm>
              <a:off x="432657" y="4033035"/>
              <a:ext cx="3302788" cy="769441"/>
            </a:xfrm>
            <a:prstGeom prst="rect">
              <a:avLst/>
            </a:prstGeom>
            <a:noFill/>
          </p:spPr>
          <p:txBody>
            <a:bodyPr wrap="square" rtlCol="0">
              <a:spAutoFit/>
            </a:bodyPr>
            <a:lstStyle/>
            <a:p>
              <a:pPr algn="ctr"/>
              <a:r>
                <a:rPr lang="en-US" sz="4400">
                  <a:solidFill>
                    <a:schemeClr val="bg1"/>
                  </a:solidFill>
                  <a:latin typeface="Georgia" panose="02040502050405020303" pitchFamily="18" charset="0"/>
                </a:rPr>
                <a:t>Concepts </a:t>
              </a:r>
            </a:p>
          </p:txBody>
        </p:sp>
      </p:grpSp>
      <p:sp>
        <p:nvSpPr>
          <p:cNvPr id="6" name="TextBox 5">
            <a:extLst>
              <a:ext uri="{FF2B5EF4-FFF2-40B4-BE49-F238E27FC236}">
                <a16:creationId xmlns:a16="http://schemas.microsoft.com/office/drawing/2014/main" id="{9DFF2342-6B2E-C8DD-12E1-83A4D39F434E}"/>
              </a:ext>
            </a:extLst>
          </p:cNvPr>
          <p:cNvSpPr txBox="1"/>
          <p:nvPr/>
        </p:nvSpPr>
        <p:spPr>
          <a:xfrm>
            <a:off x="6507870" y="4178811"/>
            <a:ext cx="4061254" cy="646331"/>
          </a:xfrm>
          <a:prstGeom prst="rect">
            <a:avLst/>
          </a:prstGeom>
          <a:noFill/>
        </p:spPr>
        <p:txBody>
          <a:bodyPr wrap="square" rtlCol="0">
            <a:spAutoFit/>
          </a:bodyPr>
          <a:lstStyle/>
          <a:p>
            <a:pPr algn="ctr"/>
            <a:r>
              <a:rPr lang="en-US" sz="3600">
                <a:latin typeface="Georgia" panose="02040502050405020303" pitchFamily="18" charset="0"/>
              </a:rPr>
              <a:t>3 High Fidelity</a:t>
            </a:r>
          </a:p>
        </p:txBody>
      </p:sp>
      <p:sp>
        <p:nvSpPr>
          <p:cNvPr id="23" name="TextBox 22">
            <a:extLst>
              <a:ext uri="{FF2B5EF4-FFF2-40B4-BE49-F238E27FC236}">
                <a16:creationId xmlns:a16="http://schemas.microsoft.com/office/drawing/2014/main" id="{B40F1D15-D776-6104-3893-31735E332CBB}"/>
              </a:ext>
            </a:extLst>
          </p:cNvPr>
          <p:cNvSpPr txBox="1"/>
          <p:nvPr/>
        </p:nvSpPr>
        <p:spPr>
          <a:xfrm>
            <a:off x="1141008" y="3531466"/>
            <a:ext cx="3302788" cy="769441"/>
          </a:xfrm>
          <a:prstGeom prst="rect">
            <a:avLst/>
          </a:prstGeom>
          <a:noFill/>
        </p:spPr>
        <p:txBody>
          <a:bodyPr wrap="square" rtlCol="0">
            <a:spAutoFit/>
          </a:bodyPr>
          <a:lstStyle/>
          <a:p>
            <a:pPr algn="ctr"/>
            <a:r>
              <a:rPr lang="en-US" sz="4400">
                <a:solidFill>
                  <a:schemeClr val="bg1"/>
                </a:solidFill>
                <a:latin typeface="Georgia" panose="02040502050405020303" pitchFamily="18" charset="0"/>
              </a:rPr>
              <a:t>100 </a:t>
            </a:r>
          </a:p>
        </p:txBody>
      </p:sp>
    </p:spTree>
    <p:extLst>
      <p:ext uri="{BB962C8B-B14F-4D97-AF65-F5344CB8AC3E}">
        <p14:creationId xmlns:p14="http://schemas.microsoft.com/office/powerpoint/2010/main" val="200282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0"/>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E40D1A79-9B10-3123-E0A0-66632F425014}"/>
              </a:ext>
            </a:extLst>
          </p:cNvPr>
          <p:cNvSpPr/>
          <p:nvPr/>
        </p:nvSpPr>
        <p:spPr>
          <a:xfrm>
            <a:off x="9709331" y="1137010"/>
            <a:ext cx="2201643" cy="476248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Rounded Corners 42">
            <a:extLst>
              <a:ext uri="{FF2B5EF4-FFF2-40B4-BE49-F238E27FC236}">
                <a16:creationId xmlns:a16="http://schemas.microsoft.com/office/drawing/2014/main" id="{AA7FC238-17B8-5367-9CED-471F51207E8D}"/>
              </a:ext>
            </a:extLst>
          </p:cNvPr>
          <p:cNvSpPr/>
          <p:nvPr/>
        </p:nvSpPr>
        <p:spPr>
          <a:xfrm>
            <a:off x="7373939" y="1136393"/>
            <a:ext cx="2201643" cy="476248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Rounded Corners 41">
            <a:extLst>
              <a:ext uri="{FF2B5EF4-FFF2-40B4-BE49-F238E27FC236}">
                <a16:creationId xmlns:a16="http://schemas.microsoft.com/office/drawing/2014/main" id="{1826C415-B4EF-5CCF-ED2B-FC8A78BE27F1}"/>
              </a:ext>
            </a:extLst>
          </p:cNvPr>
          <p:cNvSpPr/>
          <p:nvPr/>
        </p:nvSpPr>
        <p:spPr>
          <a:xfrm>
            <a:off x="5024079" y="1143000"/>
            <a:ext cx="2201643" cy="476248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Rounded Corners 38">
            <a:extLst>
              <a:ext uri="{FF2B5EF4-FFF2-40B4-BE49-F238E27FC236}">
                <a16:creationId xmlns:a16="http://schemas.microsoft.com/office/drawing/2014/main" id="{B58E9518-CC9E-DD1E-CCEF-823BD1015010}"/>
              </a:ext>
            </a:extLst>
          </p:cNvPr>
          <p:cNvSpPr/>
          <p:nvPr/>
        </p:nvSpPr>
        <p:spPr>
          <a:xfrm>
            <a:off x="285267" y="1136393"/>
            <a:ext cx="2296418" cy="476248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Rounded Corners 40">
            <a:extLst>
              <a:ext uri="{FF2B5EF4-FFF2-40B4-BE49-F238E27FC236}">
                <a16:creationId xmlns:a16="http://schemas.microsoft.com/office/drawing/2014/main" id="{2DD0CD56-0FFA-1BAB-5986-23C95974075D}"/>
              </a:ext>
            </a:extLst>
          </p:cNvPr>
          <p:cNvSpPr/>
          <p:nvPr/>
        </p:nvSpPr>
        <p:spPr>
          <a:xfrm>
            <a:off x="2706592" y="1136393"/>
            <a:ext cx="2201643" cy="47624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 name="Straight Connector 35">
            <a:extLst>
              <a:ext uri="{FF2B5EF4-FFF2-40B4-BE49-F238E27FC236}">
                <a16:creationId xmlns:a16="http://schemas.microsoft.com/office/drawing/2014/main" id="{FA29C9DD-3916-553E-D8E0-BF98F6B0DF3B}"/>
              </a:ext>
            </a:extLst>
          </p:cNvPr>
          <p:cNvCxnSpPr>
            <a:cxnSpLocks/>
          </p:cNvCxnSpPr>
          <p:nvPr/>
        </p:nvCxnSpPr>
        <p:spPr>
          <a:xfrm flipV="1">
            <a:off x="11177180" y="5073681"/>
            <a:ext cx="1014820" cy="2818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08B2218-CA1A-A330-2980-0317600A16E4}"/>
              </a:ext>
            </a:extLst>
          </p:cNvPr>
          <p:cNvCxnSpPr>
            <a:cxnSpLocks/>
          </p:cNvCxnSpPr>
          <p:nvPr/>
        </p:nvCxnSpPr>
        <p:spPr>
          <a:xfrm>
            <a:off x="9072155" y="5073681"/>
            <a:ext cx="1340322"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322956-747F-89C9-984B-AD7352268603}"/>
              </a:ext>
            </a:extLst>
          </p:cNvPr>
          <p:cNvCxnSpPr>
            <a:cxnSpLocks/>
          </p:cNvCxnSpPr>
          <p:nvPr/>
        </p:nvCxnSpPr>
        <p:spPr>
          <a:xfrm flipV="1">
            <a:off x="6319521" y="5073681"/>
            <a:ext cx="1866900" cy="19544"/>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8E6E86-0D7C-B0AF-C886-4A68464CD64D}"/>
              </a:ext>
            </a:extLst>
          </p:cNvPr>
          <p:cNvCxnSpPr>
            <a:cxnSpLocks/>
          </p:cNvCxnSpPr>
          <p:nvPr/>
        </p:nvCxnSpPr>
        <p:spPr>
          <a:xfrm flipV="1">
            <a:off x="4038600" y="5101863"/>
            <a:ext cx="1866900" cy="19544"/>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9A3CEA9-4C47-8E41-DEB8-AB44A9817910}"/>
              </a:ext>
            </a:extLst>
          </p:cNvPr>
          <p:cNvCxnSpPr>
            <a:cxnSpLocks/>
            <a:endCxn id="17" idx="1"/>
          </p:cNvCxnSpPr>
          <p:nvPr/>
        </p:nvCxnSpPr>
        <p:spPr>
          <a:xfrm flipV="1">
            <a:off x="1525061" y="5139351"/>
            <a:ext cx="1664819" cy="1876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4D7E7E-4038-BBB1-794F-E73524222812}"/>
              </a:ext>
            </a:extLst>
          </p:cNvPr>
          <p:cNvCxnSpPr>
            <a:cxnSpLocks/>
          </p:cNvCxnSpPr>
          <p:nvPr/>
        </p:nvCxnSpPr>
        <p:spPr>
          <a:xfrm>
            <a:off x="0" y="5139353"/>
            <a:ext cx="128562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latin typeface="Arial"/>
                <a:cs typeface="Arial"/>
              </a:rPr>
              <a:t>Michael Wyrick</a:t>
            </a:r>
            <a:endParaRPr lang="en-US"/>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46" name="Flowchart: Connector 45">
            <a:extLst>
              <a:ext uri="{FF2B5EF4-FFF2-40B4-BE49-F238E27FC236}">
                <a16:creationId xmlns:a16="http://schemas.microsoft.com/office/drawing/2014/main" id="{62586722-9184-A021-29C4-644237C75582}"/>
              </a:ext>
            </a:extLst>
          </p:cNvPr>
          <p:cNvSpPr/>
          <p:nvPr/>
        </p:nvSpPr>
        <p:spPr>
          <a:xfrm>
            <a:off x="3429000" y="4924425"/>
            <a:ext cx="573179" cy="52229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Medium Fidelity Overview</a:t>
            </a:r>
          </a:p>
        </p:txBody>
      </p:sp>
      <p:sp>
        <p:nvSpPr>
          <p:cNvPr id="49" name="Flowchart: Connector 48">
            <a:extLst>
              <a:ext uri="{FF2B5EF4-FFF2-40B4-BE49-F238E27FC236}">
                <a16:creationId xmlns:a16="http://schemas.microsoft.com/office/drawing/2014/main" id="{F29E8EB2-DEBC-3D81-6B60-A523A710BE5D}"/>
              </a:ext>
            </a:extLst>
          </p:cNvPr>
          <p:cNvSpPr/>
          <p:nvPr/>
        </p:nvSpPr>
        <p:spPr>
          <a:xfrm>
            <a:off x="10542968" y="4949834"/>
            <a:ext cx="525153" cy="47147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lowchart: Connector 44">
            <a:extLst>
              <a:ext uri="{FF2B5EF4-FFF2-40B4-BE49-F238E27FC236}">
                <a16:creationId xmlns:a16="http://schemas.microsoft.com/office/drawing/2014/main" id="{3679DFD9-9DE5-F7B7-A2DE-37F49C37CB51}"/>
              </a:ext>
            </a:extLst>
          </p:cNvPr>
          <p:cNvSpPr/>
          <p:nvPr/>
        </p:nvSpPr>
        <p:spPr>
          <a:xfrm>
            <a:off x="1027422" y="4831985"/>
            <a:ext cx="686861" cy="61473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Flowchart: Connector 46">
            <a:extLst>
              <a:ext uri="{FF2B5EF4-FFF2-40B4-BE49-F238E27FC236}">
                <a16:creationId xmlns:a16="http://schemas.microsoft.com/office/drawing/2014/main" id="{FE06F92A-8A40-A010-70F4-D9BF6B7A0242}"/>
              </a:ext>
            </a:extLst>
          </p:cNvPr>
          <p:cNvSpPr/>
          <p:nvPr/>
        </p:nvSpPr>
        <p:spPr>
          <a:xfrm>
            <a:off x="5831019" y="4841367"/>
            <a:ext cx="539073" cy="61473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Flowchart: Connector 47">
            <a:extLst>
              <a:ext uri="{FF2B5EF4-FFF2-40B4-BE49-F238E27FC236}">
                <a16:creationId xmlns:a16="http://schemas.microsoft.com/office/drawing/2014/main" id="{A1FDE317-DDA4-BA3B-B691-F9724CC8138D}"/>
              </a:ext>
            </a:extLst>
          </p:cNvPr>
          <p:cNvSpPr/>
          <p:nvPr/>
        </p:nvSpPr>
        <p:spPr>
          <a:xfrm>
            <a:off x="8160661" y="4790550"/>
            <a:ext cx="604708" cy="60535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 name="Group 10">
            <a:extLst>
              <a:ext uri="{FF2B5EF4-FFF2-40B4-BE49-F238E27FC236}">
                <a16:creationId xmlns:a16="http://schemas.microsoft.com/office/drawing/2014/main" id="{DABBB3F4-8265-A065-76F1-EDEE662948FC}"/>
              </a:ext>
            </a:extLst>
          </p:cNvPr>
          <p:cNvGrpSpPr/>
          <p:nvPr/>
        </p:nvGrpSpPr>
        <p:grpSpPr>
          <a:xfrm>
            <a:off x="762811" y="4563095"/>
            <a:ext cx="1238250" cy="1152516"/>
            <a:chOff x="1781175" y="2609850"/>
            <a:chExt cx="1447800" cy="1428750"/>
          </a:xfrm>
        </p:grpSpPr>
        <p:sp>
          <p:nvSpPr>
            <p:cNvPr id="8" name="Circle: Hollow 7">
              <a:extLst>
                <a:ext uri="{FF2B5EF4-FFF2-40B4-BE49-F238E27FC236}">
                  <a16:creationId xmlns:a16="http://schemas.microsoft.com/office/drawing/2014/main" id="{B7D29128-2831-B284-3425-CF838C994359}"/>
                </a:ext>
              </a:extLst>
            </p:cNvPr>
            <p:cNvSpPr/>
            <p:nvPr/>
          </p:nvSpPr>
          <p:spPr>
            <a:xfrm>
              <a:off x="1781175" y="2609850"/>
              <a:ext cx="1447800" cy="1428750"/>
            </a:xfrm>
            <a:prstGeom prst="don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0" name="Graphic 9" descr="Badge 1 with solid fill">
              <a:extLst>
                <a:ext uri="{FF2B5EF4-FFF2-40B4-BE49-F238E27FC236}">
                  <a16:creationId xmlns:a16="http://schemas.microsoft.com/office/drawing/2014/main" id="{3DD5BE2A-9372-BBDC-9C83-3C6A6E803A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14525" y="2733675"/>
              <a:ext cx="1181100" cy="1181100"/>
            </a:xfrm>
            <a:prstGeom prst="rect">
              <a:avLst/>
            </a:prstGeom>
          </p:spPr>
        </p:pic>
      </p:grpSp>
      <p:grpSp>
        <p:nvGrpSpPr>
          <p:cNvPr id="25" name="Group 24">
            <a:extLst>
              <a:ext uri="{FF2B5EF4-FFF2-40B4-BE49-F238E27FC236}">
                <a16:creationId xmlns:a16="http://schemas.microsoft.com/office/drawing/2014/main" id="{2FA2DD71-4FB9-B279-8BEC-DC75173A1EE9}"/>
              </a:ext>
            </a:extLst>
          </p:cNvPr>
          <p:cNvGrpSpPr/>
          <p:nvPr/>
        </p:nvGrpSpPr>
        <p:grpSpPr>
          <a:xfrm>
            <a:off x="3076575" y="4563095"/>
            <a:ext cx="1238250" cy="1152516"/>
            <a:chOff x="1733550" y="2169875"/>
            <a:chExt cx="1619250" cy="1628775"/>
          </a:xfrm>
        </p:grpSpPr>
        <p:sp>
          <p:nvSpPr>
            <p:cNvPr id="13" name="Circle: Hollow 12">
              <a:extLst>
                <a:ext uri="{FF2B5EF4-FFF2-40B4-BE49-F238E27FC236}">
                  <a16:creationId xmlns:a16="http://schemas.microsoft.com/office/drawing/2014/main" id="{03C9B434-B1FC-32B2-CDA3-981156821395}"/>
                </a:ext>
              </a:extLst>
            </p:cNvPr>
            <p:cNvSpPr/>
            <p:nvPr/>
          </p:nvSpPr>
          <p:spPr>
            <a:xfrm>
              <a:off x="1733550" y="2169875"/>
              <a:ext cx="1619250" cy="1628775"/>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7" name="Graphic 16" descr="Badge with solid fill">
              <a:extLst>
                <a:ext uri="{FF2B5EF4-FFF2-40B4-BE49-F238E27FC236}">
                  <a16:creationId xmlns:a16="http://schemas.microsoft.com/office/drawing/2014/main" id="{5025A2F4-BC10-3C90-414C-BCDFF49EE0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1718" y="2322803"/>
              <a:ext cx="1322914" cy="1322914"/>
            </a:xfrm>
            <a:prstGeom prst="rect">
              <a:avLst/>
            </a:prstGeom>
          </p:spPr>
        </p:pic>
      </p:grpSp>
      <p:grpSp>
        <p:nvGrpSpPr>
          <p:cNvPr id="28" name="Group 27">
            <a:extLst>
              <a:ext uri="{FF2B5EF4-FFF2-40B4-BE49-F238E27FC236}">
                <a16:creationId xmlns:a16="http://schemas.microsoft.com/office/drawing/2014/main" id="{C09C7675-C9B7-B61A-7792-C187304EB32B}"/>
              </a:ext>
            </a:extLst>
          </p:cNvPr>
          <p:cNvGrpSpPr/>
          <p:nvPr/>
        </p:nvGrpSpPr>
        <p:grpSpPr>
          <a:xfrm>
            <a:off x="5476874" y="4563095"/>
            <a:ext cx="1238251" cy="1152516"/>
            <a:chOff x="3695700" y="2169874"/>
            <a:chExt cx="1628775" cy="1628775"/>
          </a:xfrm>
        </p:grpSpPr>
        <p:sp>
          <p:nvSpPr>
            <p:cNvPr id="14" name="Circle: Hollow 13">
              <a:extLst>
                <a:ext uri="{FF2B5EF4-FFF2-40B4-BE49-F238E27FC236}">
                  <a16:creationId xmlns:a16="http://schemas.microsoft.com/office/drawing/2014/main" id="{D1A595CB-222A-86DB-40C6-AAFA13515781}"/>
                </a:ext>
              </a:extLst>
            </p:cNvPr>
            <p:cNvSpPr/>
            <p:nvPr/>
          </p:nvSpPr>
          <p:spPr>
            <a:xfrm>
              <a:off x="3695700" y="2169874"/>
              <a:ext cx="1628775" cy="162877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9" name="Graphic 18" descr="Badge 3 with solid fill">
              <a:extLst>
                <a:ext uri="{FF2B5EF4-FFF2-40B4-BE49-F238E27FC236}">
                  <a16:creationId xmlns:a16="http://schemas.microsoft.com/office/drawing/2014/main" id="{06FB751E-1E81-CDED-3368-0907A25A33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8575" y="2322802"/>
              <a:ext cx="1322915" cy="1322915"/>
            </a:xfrm>
            <a:prstGeom prst="rect">
              <a:avLst/>
            </a:prstGeom>
          </p:spPr>
        </p:pic>
      </p:grpSp>
      <p:grpSp>
        <p:nvGrpSpPr>
          <p:cNvPr id="27" name="Group 26">
            <a:extLst>
              <a:ext uri="{FF2B5EF4-FFF2-40B4-BE49-F238E27FC236}">
                <a16:creationId xmlns:a16="http://schemas.microsoft.com/office/drawing/2014/main" id="{15BF719E-FBB4-FA93-76B5-DAB1162E4818}"/>
              </a:ext>
            </a:extLst>
          </p:cNvPr>
          <p:cNvGrpSpPr/>
          <p:nvPr/>
        </p:nvGrpSpPr>
        <p:grpSpPr>
          <a:xfrm>
            <a:off x="7834085" y="4525605"/>
            <a:ext cx="1238072" cy="1152517"/>
            <a:chOff x="5810250" y="2169873"/>
            <a:chExt cx="1628775" cy="1628775"/>
          </a:xfrm>
        </p:grpSpPr>
        <p:sp>
          <p:nvSpPr>
            <p:cNvPr id="15" name="Circle: Hollow 14">
              <a:extLst>
                <a:ext uri="{FF2B5EF4-FFF2-40B4-BE49-F238E27FC236}">
                  <a16:creationId xmlns:a16="http://schemas.microsoft.com/office/drawing/2014/main" id="{AA00E991-8D45-F040-ECCF-C59DD89B8AA5}"/>
                </a:ext>
              </a:extLst>
            </p:cNvPr>
            <p:cNvSpPr/>
            <p:nvPr/>
          </p:nvSpPr>
          <p:spPr>
            <a:xfrm>
              <a:off x="5810250" y="2169873"/>
              <a:ext cx="1628775" cy="1628775"/>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1" name="Graphic 20" descr="Badge 4 with solid fill">
              <a:extLst>
                <a:ext uri="{FF2B5EF4-FFF2-40B4-BE49-F238E27FC236}">
                  <a16:creationId xmlns:a16="http://schemas.microsoft.com/office/drawing/2014/main" id="{C93E64C3-9119-DBD4-3470-4973CC4FC3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62649" y="2293448"/>
              <a:ext cx="1323975" cy="1323975"/>
            </a:xfrm>
            <a:prstGeom prst="rect">
              <a:avLst/>
            </a:prstGeom>
          </p:spPr>
        </p:pic>
      </p:grpSp>
      <p:grpSp>
        <p:nvGrpSpPr>
          <p:cNvPr id="26" name="Group 25">
            <a:extLst>
              <a:ext uri="{FF2B5EF4-FFF2-40B4-BE49-F238E27FC236}">
                <a16:creationId xmlns:a16="http://schemas.microsoft.com/office/drawing/2014/main" id="{289435D0-6BAE-56FB-CF20-19736A5AE736}"/>
              </a:ext>
            </a:extLst>
          </p:cNvPr>
          <p:cNvGrpSpPr/>
          <p:nvPr/>
        </p:nvGrpSpPr>
        <p:grpSpPr>
          <a:xfrm>
            <a:off x="10191117" y="4568473"/>
            <a:ext cx="1238072" cy="1152517"/>
            <a:chOff x="7924801" y="2169873"/>
            <a:chExt cx="1628776" cy="1560752"/>
          </a:xfrm>
        </p:grpSpPr>
        <p:sp>
          <p:nvSpPr>
            <p:cNvPr id="22" name="Circle: Hollow 21">
              <a:extLst>
                <a:ext uri="{FF2B5EF4-FFF2-40B4-BE49-F238E27FC236}">
                  <a16:creationId xmlns:a16="http://schemas.microsoft.com/office/drawing/2014/main" id="{C8C010C0-4BB4-3928-7DC7-5151E73B2840}"/>
                </a:ext>
              </a:extLst>
            </p:cNvPr>
            <p:cNvSpPr/>
            <p:nvPr/>
          </p:nvSpPr>
          <p:spPr>
            <a:xfrm>
              <a:off x="7924801" y="2169873"/>
              <a:ext cx="1628776" cy="1560752"/>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4" name="Graphic 23" descr="Badge 5 with solid fill">
              <a:extLst>
                <a:ext uri="{FF2B5EF4-FFF2-40B4-BE49-F238E27FC236}">
                  <a16:creationId xmlns:a16="http://schemas.microsoft.com/office/drawing/2014/main" id="{55D2C362-A655-9AB5-31DD-45B107C364E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53400" y="2377824"/>
              <a:ext cx="1181100" cy="1181100"/>
            </a:xfrm>
            <a:prstGeom prst="rect">
              <a:avLst/>
            </a:prstGeom>
          </p:spPr>
        </p:pic>
      </p:grpSp>
      <p:sp>
        <p:nvSpPr>
          <p:cNvPr id="107" name="TextBox 106">
            <a:extLst>
              <a:ext uri="{FF2B5EF4-FFF2-40B4-BE49-F238E27FC236}">
                <a16:creationId xmlns:a16="http://schemas.microsoft.com/office/drawing/2014/main" id="{D94BFC66-475C-677A-F6D5-C6586BCD25AA}"/>
              </a:ext>
            </a:extLst>
          </p:cNvPr>
          <p:cNvSpPr txBox="1"/>
          <p:nvPr/>
        </p:nvSpPr>
        <p:spPr>
          <a:xfrm>
            <a:off x="437979" y="1504464"/>
            <a:ext cx="2552952" cy="523220"/>
          </a:xfrm>
          <a:prstGeom prst="rect">
            <a:avLst/>
          </a:prstGeom>
          <a:noFill/>
        </p:spPr>
        <p:txBody>
          <a:bodyPr wrap="square" rtlCol="0">
            <a:spAutoFit/>
          </a:bodyPr>
          <a:lstStyle/>
          <a:p>
            <a:r>
              <a:rPr lang="en-US" sz="2800">
                <a:latin typeface="Georgia" panose="02040502050405020303" pitchFamily="18" charset="0"/>
              </a:rPr>
              <a:t>Honeycomb</a:t>
            </a:r>
          </a:p>
        </p:txBody>
      </p:sp>
      <p:sp>
        <p:nvSpPr>
          <p:cNvPr id="109" name="TextBox 108">
            <a:extLst>
              <a:ext uri="{FF2B5EF4-FFF2-40B4-BE49-F238E27FC236}">
                <a16:creationId xmlns:a16="http://schemas.microsoft.com/office/drawing/2014/main" id="{ABAA1F14-F7CE-AAA8-A69A-1949517981D7}"/>
              </a:ext>
            </a:extLst>
          </p:cNvPr>
          <p:cNvSpPr txBox="1"/>
          <p:nvPr/>
        </p:nvSpPr>
        <p:spPr>
          <a:xfrm>
            <a:off x="3108354" y="1318352"/>
            <a:ext cx="2357823" cy="954107"/>
          </a:xfrm>
          <a:prstGeom prst="rect">
            <a:avLst/>
          </a:prstGeom>
          <a:noFill/>
        </p:spPr>
        <p:txBody>
          <a:bodyPr wrap="square">
            <a:spAutoFit/>
          </a:bodyPr>
          <a:lstStyle/>
          <a:p>
            <a:r>
              <a:rPr lang="en-US" sz="2800">
                <a:latin typeface="Georgia" panose="02040502050405020303" pitchFamily="18" charset="0"/>
              </a:rPr>
              <a:t>Bipedal </a:t>
            </a:r>
          </a:p>
          <a:p>
            <a:r>
              <a:rPr lang="en-US" sz="2800">
                <a:latin typeface="Georgia" panose="02040502050405020303" pitchFamily="18" charset="0"/>
              </a:rPr>
              <a:t>Forklift </a:t>
            </a:r>
          </a:p>
        </p:txBody>
      </p:sp>
      <p:sp>
        <p:nvSpPr>
          <p:cNvPr id="111" name="TextBox 110">
            <a:extLst>
              <a:ext uri="{FF2B5EF4-FFF2-40B4-BE49-F238E27FC236}">
                <a16:creationId xmlns:a16="http://schemas.microsoft.com/office/drawing/2014/main" id="{B8018A12-6EC4-F28E-25BF-122AA3C740EA}"/>
              </a:ext>
            </a:extLst>
          </p:cNvPr>
          <p:cNvSpPr txBox="1"/>
          <p:nvPr/>
        </p:nvSpPr>
        <p:spPr>
          <a:xfrm>
            <a:off x="7623397" y="1381595"/>
            <a:ext cx="1666749" cy="954107"/>
          </a:xfrm>
          <a:prstGeom prst="rect">
            <a:avLst/>
          </a:prstGeom>
          <a:noFill/>
        </p:spPr>
        <p:txBody>
          <a:bodyPr wrap="square">
            <a:spAutoFit/>
          </a:bodyPr>
          <a:lstStyle/>
          <a:p>
            <a:pPr algn="ctr"/>
            <a:r>
              <a:rPr lang="en-US" sz="2800">
                <a:latin typeface="Georgia" panose="02040502050405020303" pitchFamily="18" charset="0"/>
              </a:rPr>
              <a:t>Snake </a:t>
            </a:r>
          </a:p>
          <a:p>
            <a:pPr algn="ctr"/>
            <a:r>
              <a:rPr lang="en-US" sz="2800">
                <a:latin typeface="Georgia" panose="02040502050405020303" pitchFamily="18" charset="0"/>
              </a:rPr>
              <a:t>Fang Lift  </a:t>
            </a:r>
          </a:p>
        </p:txBody>
      </p:sp>
      <p:sp>
        <p:nvSpPr>
          <p:cNvPr id="113" name="TextBox 112">
            <a:extLst>
              <a:ext uri="{FF2B5EF4-FFF2-40B4-BE49-F238E27FC236}">
                <a16:creationId xmlns:a16="http://schemas.microsoft.com/office/drawing/2014/main" id="{44793E25-615D-ECE9-3B56-F5D20C4BBAA1}"/>
              </a:ext>
            </a:extLst>
          </p:cNvPr>
          <p:cNvSpPr txBox="1"/>
          <p:nvPr/>
        </p:nvSpPr>
        <p:spPr>
          <a:xfrm>
            <a:off x="9801541" y="1318351"/>
            <a:ext cx="2030387" cy="954107"/>
          </a:xfrm>
          <a:prstGeom prst="rect">
            <a:avLst/>
          </a:prstGeom>
          <a:noFill/>
        </p:spPr>
        <p:txBody>
          <a:bodyPr wrap="square" rtlCol="0">
            <a:spAutoFit/>
          </a:bodyPr>
          <a:lstStyle/>
          <a:p>
            <a:pPr algn="ctr"/>
            <a:r>
              <a:rPr lang="en-US" sz="2800">
                <a:latin typeface="Georgia" panose="02040502050405020303" pitchFamily="18" charset="0"/>
              </a:rPr>
              <a:t>Modular Cargo Bed </a:t>
            </a:r>
          </a:p>
        </p:txBody>
      </p:sp>
      <p:grpSp>
        <p:nvGrpSpPr>
          <p:cNvPr id="114" name="Group 113">
            <a:extLst>
              <a:ext uri="{FF2B5EF4-FFF2-40B4-BE49-F238E27FC236}">
                <a16:creationId xmlns:a16="http://schemas.microsoft.com/office/drawing/2014/main" id="{C9907472-F835-8C86-7F8C-724795754EC2}"/>
              </a:ext>
            </a:extLst>
          </p:cNvPr>
          <p:cNvGrpSpPr/>
          <p:nvPr/>
        </p:nvGrpSpPr>
        <p:grpSpPr>
          <a:xfrm>
            <a:off x="493695" y="2497965"/>
            <a:ext cx="1987124" cy="1445810"/>
            <a:chOff x="1237427" y="447323"/>
            <a:chExt cx="7856124" cy="5534983"/>
          </a:xfrm>
        </p:grpSpPr>
        <p:sp>
          <p:nvSpPr>
            <p:cNvPr id="115" name="Oval 41">
              <a:extLst>
                <a:ext uri="{FF2B5EF4-FFF2-40B4-BE49-F238E27FC236}">
                  <a16:creationId xmlns:a16="http://schemas.microsoft.com/office/drawing/2014/main" id="{804D3AB5-B360-AA19-278E-6BF9AF16C9C2}"/>
                </a:ext>
              </a:extLst>
            </p:cNvPr>
            <p:cNvSpPr/>
            <p:nvPr/>
          </p:nvSpPr>
          <p:spPr>
            <a:xfrm rot="4478296">
              <a:off x="7999944" y="2423930"/>
              <a:ext cx="1065972" cy="265062"/>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41">
              <a:extLst>
                <a:ext uri="{FF2B5EF4-FFF2-40B4-BE49-F238E27FC236}">
                  <a16:creationId xmlns:a16="http://schemas.microsoft.com/office/drawing/2014/main" id="{7AA7D447-6BF2-B209-3EF1-8AA28EE4920B}"/>
                </a:ext>
              </a:extLst>
            </p:cNvPr>
            <p:cNvSpPr/>
            <p:nvPr/>
          </p:nvSpPr>
          <p:spPr>
            <a:xfrm rot="3186327">
              <a:off x="6969432" y="1279679"/>
              <a:ext cx="1816994" cy="36167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7" name="Group 116">
              <a:extLst>
                <a:ext uri="{FF2B5EF4-FFF2-40B4-BE49-F238E27FC236}">
                  <a16:creationId xmlns:a16="http://schemas.microsoft.com/office/drawing/2014/main" id="{2167FBC1-C298-2417-6337-13130E09A451}"/>
                </a:ext>
              </a:extLst>
            </p:cNvPr>
            <p:cNvGrpSpPr/>
            <p:nvPr/>
          </p:nvGrpSpPr>
          <p:grpSpPr>
            <a:xfrm>
              <a:off x="6968297" y="447323"/>
              <a:ext cx="707687" cy="653689"/>
              <a:chOff x="7911665" y="1472102"/>
              <a:chExt cx="683833" cy="653689"/>
            </a:xfrm>
          </p:grpSpPr>
          <p:sp>
            <p:nvSpPr>
              <p:cNvPr id="152" name="Circle: Hollow 151">
                <a:extLst>
                  <a:ext uri="{FF2B5EF4-FFF2-40B4-BE49-F238E27FC236}">
                    <a16:creationId xmlns:a16="http://schemas.microsoft.com/office/drawing/2014/main" id="{1DAFCEAB-2AC2-7E34-3F46-12834A38DF12}"/>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3" name="Flowchart: Connector 152">
                <a:extLst>
                  <a:ext uri="{FF2B5EF4-FFF2-40B4-BE49-F238E27FC236}">
                    <a16:creationId xmlns:a16="http://schemas.microsoft.com/office/drawing/2014/main" id="{465FB645-841C-8A01-935C-99786265B996}"/>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8" name="Oval 41">
              <a:extLst>
                <a:ext uri="{FF2B5EF4-FFF2-40B4-BE49-F238E27FC236}">
                  <a16:creationId xmlns:a16="http://schemas.microsoft.com/office/drawing/2014/main" id="{E17707D5-5660-9737-48DA-F81F1FF311A0}"/>
                </a:ext>
              </a:extLst>
            </p:cNvPr>
            <p:cNvSpPr/>
            <p:nvPr/>
          </p:nvSpPr>
          <p:spPr>
            <a:xfrm rot="3505420">
              <a:off x="5910418" y="1740150"/>
              <a:ext cx="973897" cy="474139"/>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9" name="Group 118">
              <a:extLst>
                <a:ext uri="{FF2B5EF4-FFF2-40B4-BE49-F238E27FC236}">
                  <a16:creationId xmlns:a16="http://schemas.microsoft.com/office/drawing/2014/main" id="{3F729A3B-5BBA-0414-8E92-11281F0C2CC1}"/>
                </a:ext>
              </a:extLst>
            </p:cNvPr>
            <p:cNvGrpSpPr/>
            <p:nvPr/>
          </p:nvGrpSpPr>
          <p:grpSpPr>
            <a:xfrm>
              <a:off x="1237427" y="3504878"/>
              <a:ext cx="4730750" cy="2477428"/>
              <a:chOff x="4069527" y="1523678"/>
              <a:chExt cx="4730750" cy="2477428"/>
            </a:xfrm>
          </p:grpSpPr>
          <p:grpSp>
            <p:nvGrpSpPr>
              <p:cNvPr id="135" name="Group 134">
                <a:extLst>
                  <a:ext uri="{FF2B5EF4-FFF2-40B4-BE49-F238E27FC236}">
                    <a16:creationId xmlns:a16="http://schemas.microsoft.com/office/drawing/2014/main" id="{FFAB6348-EF3B-B1CB-770F-D28DBAD78969}"/>
                  </a:ext>
                </a:extLst>
              </p:cNvPr>
              <p:cNvGrpSpPr/>
              <p:nvPr/>
            </p:nvGrpSpPr>
            <p:grpSpPr>
              <a:xfrm>
                <a:off x="4069527" y="1523678"/>
                <a:ext cx="4730750" cy="1905322"/>
                <a:chOff x="3829050" y="3365500"/>
                <a:chExt cx="4730750" cy="1905322"/>
              </a:xfrm>
            </p:grpSpPr>
            <p:sp>
              <p:nvSpPr>
                <p:cNvPr id="144" name="Rectangle 143">
                  <a:extLst>
                    <a:ext uri="{FF2B5EF4-FFF2-40B4-BE49-F238E27FC236}">
                      <a16:creationId xmlns:a16="http://schemas.microsoft.com/office/drawing/2014/main" id="{BE700D89-5D89-6947-78F1-AD59BBB0336B}"/>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5" name="Straight Connector 144">
                  <a:extLst>
                    <a:ext uri="{FF2B5EF4-FFF2-40B4-BE49-F238E27FC236}">
                      <a16:creationId xmlns:a16="http://schemas.microsoft.com/office/drawing/2014/main" id="{ECF97D7C-3CEF-A491-F613-564E54E1600A}"/>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FA500BD-7A94-80ED-2812-7FF7CCDB7B96}"/>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76626AA-DF4F-5572-2D64-E40DF63ED09F}"/>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146582F-DEA7-2C23-9AC1-8400D40C04CD}"/>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BC06947-BFF7-28F9-1576-49A520037D70}"/>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77FA4E6F-87E9-34E8-081D-58A549CB4754}"/>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Rectangle 150">
                  <a:extLst>
                    <a:ext uri="{FF2B5EF4-FFF2-40B4-BE49-F238E27FC236}">
                      <a16:creationId xmlns:a16="http://schemas.microsoft.com/office/drawing/2014/main" id="{44F59989-D85B-F1E2-A849-7AFF98C128D9}"/>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6" name="Group 135">
                <a:extLst>
                  <a:ext uri="{FF2B5EF4-FFF2-40B4-BE49-F238E27FC236}">
                    <a16:creationId xmlns:a16="http://schemas.microsoft.com/office/drawing/2014/main" id="{F47034F9-E32F-FAF9-7016-B4F5EFEBF361}"/>
                  </a:ext>
                </a:extLst>
              </p:cNvPr>
              <p:cNvGrpSpPr/>
              <p:nvPr/>
            </p:nvGrpSpPr>
            <p:grpSpPr>
              <a:xfrm>
                <a:off x="4389262" y="3102364"/>
                <a:ext cx="1087039" cy="898742"/>
                <a:chOff x="4692303" y="5064514"/>
                <a:chExt cx="1087039" cy="898742"/>
              </a:xfrm>
            </p:grpSpPr>
            <p:sp>
              <p:nvSpPr>
                <p:cNvPr id="141" name="Flowchart: Connector 140">
                  <a:extLst>
                    <a:ext uri="{FF2B5EF4-FFF2-40B4-BE49-F238E27FC236}">
                      <a16:creationId xmlns:a16="http://schemas.microsoft.com/office/drawing/2014/main" id="{FCB7031F-9CBE-99EC-D2CE-9EFFD5A4448A}"/>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Flowchart: Connector 141">
                  <a:extLst>
                    <a:ext uri="{FF2B5EF4-FFF2-40B4-BE49-F238E27FC236}">
                      <a16:creationId xmlns:a16="http://schemas.microsoft.com/office/drawing/2014/main" id="{876D468B-A186-5CF3-22AC-A51D1AE86471}"/>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3" name="Graphic 142" descr="Single gear with solid fill">
                  <a:extLst>
                    <a:ext uri="{FF2B5EF4-FFF2-40B4-BE49-F238E27FC236}">
                      <a16:creationId xmlns:a16="http://schemas.microsoft.com/office/drawing/2014/main" id="{F5F539FA-510F-B7D5-6D54-A3DB8663F46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77451" y="5161986"/>
                  <a:ext cx="740175" cy="682503"/>
                </a:xfrm>
                <a:prstGeom prst="rect">
                  <a:avLst/>
                </a:prstGeom>
              </p:spPr>
            </p:pic>
          </p:grpSp>
          <p:grpSp>
            <p:nvGrpSpPr>
              <p:cNvPr id="137" name="Group 136">
                <a:extLst>
                  <a:ext uri="{FF2B5EF4-FFF2-40B4-BE49-F238E27FC236}">
                    <a16:creationId xmlns:a16="http://schemas.microsoft.com/office/drawing/2014/main" id="{BC258554-9E81-B049-B632-2A24CA55B50F}"/>
                  </a:ext>
                </a:extLst>
              </p:cNvPr>
              <p:cNvGrpSpPr/>
              <p:nvPr/>
            </p:nvGrpSpPr>
            <p:grpSpPr>
              <a:xfrm>
                <a:off x="7448118" y="3091716"/>
                <a:ext cx="1087039" cy="898742"/>
                <a:chOff x="6434902" y="5064513"/>
                <a:chExt cx="1087039" cy="898742"/>
              </a:xfrm>
            </p:grpSpPr>
            <p:sp>
              <p:nvSpPr>
                <p:cNvPr id="138" name="Flowchart: Connector 137">
                  <a:extLst>
                    <a:ext uri="{FF2B5EF4-FFF2-40B4-BE49-F238E27FC236}">
                      <a16:creationId xmlns:a16="http://schemas.microsoft.com/office/drawing/2014/main" id="{B16C5678-2B7B-A167-9F64-0B5D67EDEA6E}"/>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Flowchart: Connector 138">
                  <a:extLst>
                    <a:ext uri="{FF2B5EF4-FFF2-40B4-BE49-F238E27FC236}">
                      <a16:creationId xmlns:a16="http://schemas.microsoft.com/office/drawing/2014/main" id="{9E8776AB-B65C-B35A-246E-68DD0D90A32A}"/>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0" name="Graphic 139" descr="Single gear with solid fill">
                  <a:extLst>
                    <a:ext uri="{FF2B5EF4-FFF2-40B4-BE49-F238E27FC236}">
                      <a16:creationId xmlns:a16="http://schemas.microsoft.com/office/drawing/2014/main" id="{F0393197-2EB8-6E89-98B2-B1E2408C3B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05055" y="5161986"/>
                  <a:ext cx="740175" cy="682503"/>
                </a:xfrm>
                <a:prstGeom prst="rect">
                  <a:avLst/>
                </a:prstGeom>
              </p:spPr>
            </p:pic>
          </p:grpSp>
        </p:grpSp>
        <p:sp>
          <p:nvSpPr>
            <p:cNvPr id="120" name="Rectangle 119">
              <a:extLst>
                <a:ext uri="{FF2B5EF4-FFF2-40B4-BE49-F238E27FC236}">
                  <a16:creationId xmlns:a16="http://schemas.microsoft.com/office/drawing/2014/main" id="{671EF1F2-A5EF-5CFA-1AA6-DB4AF42B15AA}"/>
                </a:ext>
              </a:extLst>
            </p:cNvPr>
            <p:cNvSpPr/>
            <p:nvPr/>
          </p:nvSpPr>
          <p:spPr>
            <a:xfrm>
              <a:off x="5090459" y="3391260"/>
              <a:ext cx="877717" cy="113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1" name="Flowchart: Delay 120">
              <a:extLst>
                <a:ext uri="{FF2B5EF4-FFF2-40B4-BE49-F238E27FC236}">
                  <a16:creationId xmlns:a16="http://schemas.microsoft.com/office/drawing/2014/main" id="{2DEB995D-7ABF-A42E-66E8-B6328346FA9D}"/>
                </a:ext>
              </a:extLst>
            </p:cNvPr>
            <p:cNvSpPr/>
            <p:nvPr/>
          </p:nvSpPr>
          <p:spPr>
            <a:xfrm rot="16200000">
              <a:off x="5195757" y="2745599"/>
              <a:ext cx="621573" cy="59137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a:extLst>
                <a:ext uri="{FF2B5EF4-FFF2-40B4-BE49-F238E27FC236}">
                  <a16:creationId xmlns:a16="http://schemas.microsoft.com/office/drawing/2014/main" id="{E5EFBDAB-D099-EEAF-C755-4A34A37AEC07}"/>
                </a:ext>
              </a:extLst>
            </p:cNvPr>
            <p:cNvSpPr/>
            <p:nvPr/>
          </p:nvSpPr>
          <p:spPr>
            <a:xfrm>
              <a:off x="5210856" y="3339740"/>
              <a:ext cx="59137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41">
              <a:extLst>
                <a:ext uri="{FF2B5EF4-FFF2-40B4-BE49-F238E27FC236}">
                  <a16:creationId xmlns:a16="http://schemas.microsoft.com/office/drawing/2014/main" id="{3B5A99FC-8288-6EFC-7EC4-4A6488059285}"/>
                </a:ext>
              </a:extLst>
            </p:cNvPr>
            <p:cNvSpPr/>
            <p:nvPr/>
          </p:nvSpPr>
          <p:spPr>
            <a:xfrm rot="8606310">
              <a:off x="5151876" y="2287125"/>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Oval 41">
              <a:extLst>
                <a:ext uri="{FF2B5EF4-FFF2-40B4-BE49-F238E27FC236}">
                  <a16:creationId xmlns:a16="http://schemas.microsoft.com/office/drawing/2014/main" id="{BFB1E155-5704-FB44-5263-8867D7FA3B4B}"/>
                </a:ext>
              </a:extLst>
            </p:cNvPr>
            <p:cNvSpPr/>
            <p:nvPr/>
          </p:nvSpPr>
          <p:spPr>
            <a:xfrm rot="8606310">
              <a:off x="5684721" y="935501"/>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5" name="Group 124">
              <a:extLst>
                <a:ext uri="{FF2B5EF4-FFF2-40B4-BE49-F238E27FC236}">
                  <a16:creationId xmlns:a16="http://schemas.microsoft.com/office/drawing/2014/main" id="{C6C06F42-EFC3-96A2-0F28-25FEB000966D}"/>
                </a:ext>
              </a:extLst>
            </p:cNvPr>
            <p:cNvGrpSpPr/>
            <p:nvPr/>
          </p:nvGrpSpPr>
          <p:grpSpPr>
            <a:xfrm>
              <a:off x="8079874" y="1820054"/>
              <a:ext cx="537309" cy="509379"/>
              <a:chOff x="7911665" y="1472102"/>
              <a:chExt cx="683833" cy="653689"/>
            </a:xfrm>
          </p:grpSpPr>
          <p:sp>
            <p:nvSpPr>
              <p:cNvPr id="133" name="Circle: Hollow 132">
                <a:extLst>
                  <a:ext uri="{FF2B5EF4-FFF2-40B4-BE49-F238E27FC236}">
                    <a16:creationId xmlns:a16="http://schemas.microsoft.com/office/drawing/2014/main" id="{D3EC66E2-0FD0-E84F-4C3D-D662EAA8B6F8}"/>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4" name="Flowchart: Connector 133">
                <a:extLst>
                  <a:ext uri="{FF2B5EF4-FFF2-40B4-BE49-F238E27FC236}">
                    <a16:creationId xmlns:a16="http://schemas.microsoft.com/office/drawing/2014/main" id="{7D3F4CA8-D027-C507-4855-4D5272205AAB}"/>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6" name="Group 125">
              <a:extLst>
                <a:ext uri="{FF2B5EF4-FFF2-40B4-BE49-F238E27FC236}">
                  <a16:creationId xmlns:a16="http://schemas.microsoft.com/office/drawing/2014/main" id="{5980FBD9-F58D-885D-F814-1EA54A7D7BBD}"/>
                </a:ext>
              </a:extLst>
            </p:cNvPr>
            <p:cNvGrpSpPr/>
            <p:nvPr/>
          </p:nvGrpSpPr>
          <p:grpSpPr>
            <a:xfrm>
              <a:off x="8509496" y="2902873"/>
              <a:ext cx="312475" cy="312127"/>
              <a:chOff x="7911665" y="1472102"/>
              <a:chExt cx="683833" cy="653689"/>
            </a:xfrm>
          </p:grpSpPr>
          <p:sp>
            <p:nvSpPr>
              <p:cNvPr id="131" name="Circle: Hollow 130">
                <a:extLst>
                  <a:ext uri="{FF2B5EF4-FFF2-40B4-BE49-F238E27FC236}">
                    <a16:creationId xmlns:a16="http://schemas.microsoft.com/office/drawing/2014/main" id="{3BDD4FA9-EC51-DDF7-CAFE-60F92AE46DF5}"/>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2" name="Flowchart: Connector 131">
                <a:extLst>
                  <a:ext uri="{FF2B5EF4-FFF2-40B4-BE49-F238E27FC236}">
                    <a16:creationId xmlns:a16="http://schemas.microsoft.com/office/drawing/2014/main" id="{6B176098-300C-4209-7258-E57DAF7C1E19}"/>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7" name="Group 126">
              <a:extLst>
                <a:ext uri="{FF2B5EF4-FFF2-40B4-BE49-F238E27FC236}">
                  <a16:creationId xmlns:a16="http://schemas.microsoft.com/office/drawing/2014/main" id="{F9FC037A-51F5-9E6E-4F93-C574E1E7335C}"/>
                </a:ext>
              </a:extLst>
            </p:cNvPr>
            <p:cNvGrpSpPr/>
            <p:nvPr/>
          </p:nvGrpSpPr>
          <p:grpSpPr>
            <a:xfrm>
              <a:off x="8409144" y="3085555"/>
              <a:ext cx="684407" cy="611471"/>
              <a:chOff x="8409144" y="3085555"/>
              <a:chExt cx="684407" cy="611471"/>
            </a:xfrm>
            <a:solidFill>
              <a:schemeClr val="bg1">
                <a:lumMod val="50000"/>
              </a:schemeClr>
            </a:solidFill>
          </p:grpSpPr>
          <p:sp>
            <p:nvSpPr>
              <p:cNvPr id="128" name="Rectangle 127">
                <a:extLst>
                  <a:ext uri="{FF2B5EF4-FFF2-40B4-BE49-F238E27FC236}">
                    <a16:creationId xmlns:a16="http://schemas.microsoft.com/office/drawing/2014/main" id="{2442126A-BAA8-9801-88CC-562CC687BFD0}"/>
                  </a:ext>
                </a:extLst>
              </p:cNvPr>
              <p:cNvSpPr/>
              <p:nvPr/>
            </p:nvSpPr>
            <p:spPr>
              <a:xfrm rot="20748793">
                <a:off x="8409144" y="3138119"/>
                <a:ext cx="637588" cy="1603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id="{0A703D2F-C36E-39CC-11F4-92385B3D3B1A}"/>
                  </a:ext>
                </a:extLst>
              </p:cNvPr>
              <p:cNvSpPr/>
              <p:nvPr/>
            </p:nvSpPr>
            <p:spPr>
              <a:xfrm rot="4483729">
                <a:off x="8260198" y="3352315"/>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Rectangle 129">
                <a:extLst>
                  <a:ext uri="{FF2B5EF4-FFF2-40B4-BE49-F238E27FC236}">
                    <a16:creationId xmlns:a16="http://schemas.microsoft.com/office/drawing/2014/main" id="{2D7220DC-A901-1ACA-A439-28C5B3111443}"/>
                  </a:ext>
                </a:extLst>
              </p:cNvPr>
              <p:cNvSpPr/>
              <p:nvPr/>
            </p:nvSpPr>
            <p:spPr>
              <a:xfrm rot="4483729">
                <a:off x="8748840" y="3249214"/>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54" name="Group 153">
            <a:extLst>
              <a:ext uri="{FF2B5EF4-FFF2-40B4-BE49-F238E27FC236}">
                <a16:creationId xmlns:a16="http://schemas.microsoft.com/office/drawing/2014/main" id="{8CEFAABD-5753-B69A-75F4-88800A90BE33}"/>
              </a:ext>
            </a:extLst>
          </p:cNvPr>
          <p:cNvGrpSpPr/>
          <p:nvPr/>
        </p:nvGrpSpPr>
        <p:grpSpPr>
          <a:xfrm>
            <a:off x="2808659" y="2516123"/>
            <a:ext cx="1848409" cy="1684464"/>
            <a:chOff x="226449" y="1879600"/>
            <a:chExt cx="4263080" cy="3801965"/>
          </a:xfrm>
        </p:grpSpPr>
        <p:sp>
          <p:nvSpPr>
            <p:cNvPr id="155" name="Diagonal Stripe 154">
              <a:extLst>
                <a:ext uri="{FF2B5EF4-FFF2-40B4-BE49-F238E27FC236}">
                  <a16:creationId xmlns:a16="http://schemas.microsoft.com/office/drawing/2014/main" id="{14C86B63-B5CC-699D-5209-9AC9226A3B18}"/>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6" name="Diagonal Stripe 155">
              <a:extLst>
                <a:ext uri="{FF2B5EF4-FFF2-40B4-BE49-F238E27FC236}">
                  <a16:creationId xmlns:a16="http://schemas.microsoft.com/office/drawing/2014/main" id="{6A2800CD-493B-BB91-2327-59207102A32F}"/>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57" name="Group 156">
              <a:extLst>
                <a:ext uri="{FF2B5EF4-FFF2-40B4-BE49-F238E27FC236}">
                  <a16:creationId xmlns:a16="http://schemas.microsoft.com/office/drawing/2014/main" id="{B78AD051-EF60-85CE-4415-6383E8827542}"/>
                </a:ext>
              </a:extLst>
            </p:cNvPr>
            <p:cNvGrpSpPr/>
            <p:nvPr/>
          </p:nvGrpSpPr>
          <p:grpSpPr>
            <a:xfrm>
              <a:off x="527050" y="1879600"/>
              <a:ext cx="3705225" cy="3435350"/>
              <a:chOff x="527050" y="1879600"/>
              <a:chExt cx="3705225" cy="3435350"/>
            </a:xfrm>
          </p:grpSpPr>
          <p:sp>
            <p:nvSpPr>
              <p:cNvPr id="165" name="Flowchart: Process 164">
                <a:extLst>
                  <a:ext uri="{FF2B5EF4-FFF2-40B4-BE49-F238E27FC236}">
                    <a16:creationId xmlns:a16="http://schemas.microsoft.com/office/drawing/2014/main" id="{8532F866-2DB5-C1CE-1D82-24A9DE49352C}"/>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Flowchart: Process 165">
                <a:extLst>
                  <a:ext uri="{FF2B5EF4-FFF2-40B4-BE49-F238E27FC236}">
                    <a16:creationId xmlns:a16="http://schemas.microsoft.com/office/drawing/2014/main" id="{1AA9816C-0333-BA94-AACA-596D1A8538E0}"/>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Flowchart: Process 166">
                <a:extLst>
                  <a:ext uri="{FF2B5EF4-FFF2-40B4-BE49-F238E27FC236}">
                    <a16:creationId xmlns:a16="http://schemas.microsoft.com/office/drawing/2014/main" id="{96C415AF-07C5-9438-863E-A2607E244FFC}"/>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8" name="Flowchart: Process 157">
              <a:extLst>
                <a:ext uri="{FF2B5EF4-FFF2-40B4-BE49-F238E27FC236}">
                  <a16:creationId xmlns:a16="http://schemas.microsoft.com/office/drawing/2014/main" id="{3AA1C00E-F8BA-FADF-7C03-5B4B421EE312}"/>
                </a:ext>
              </a:extLst>
            </p:cNvPr>
            <p:cNvSpPr/>
            <p:nvPr/>
          </p:nvSpPr>
          <p:spPr>
            <a:xfrm>
              <a:off x="1292485" y="3414694"/>
              <a:ext cx="2216150" cy="1168401"/>
            </a:xfrm>
            <a:prstGeom prst="flowChartProcess">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Flowchart: Alternate Process 160">
              <a:extLst>
                <a:ext uri="{FF2B5EF4-FFF2-40B4-BE49-F238E27FC236}">
                  <a16:creationId xmlns:a16="http://schemas.microsoft.com/office/drawing/2014/main" id="{D92EAC97-C17A-AD95-76FF-2F364CF1A4E5}"/>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Flowchart: Alternate Process 161">
              <a:extLst>
                <a:ext uri="{FF2B5EF4-FFF2-40B4-BE49-F238E27FC236}">
                  <a16:creationId xmlns:a16="http://schemas.microsoft.com/office/drawing/2014/main" id="{34BEF186-F25E-5005-D4FB-00089E0DCECB}"/>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Flowchart: Alternate Process 162">
              <a:extLst>
                <a:ext uri="{FF2B5EF4-FFF2-40B4-BE49-F238E27FC236}">
                  <a16:creationId xmlns:a16="http://schemas.microsoft.com/office/drawing/2014/main" id="{5150B9CD-BF31-3139-5587-5A5F47E2EBAC}"/>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Flowchart: Alternate Process 163">
              <a:extLst>
                <a:ext uri="{FF2B5EF4-FFF2-40B4-BE49-F238E27FC236}">
                  <a16:creationId xmlns:a16="http://schemas.microsoft.com/office/drawing/2014/main" id="{2992610C-0738-DFCB-290D-C65923255DBE}"/>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8" name="Group 167">
            <a:extLst>
              <a:ext uri="{FF2B5EF4-FFF2-40B4-BE49-F238E27FC236}">
                <a16:creationId xmlns:a16="http://schemas.microsoft.com/office/drawing/2014/main" id="{EDF4957B-63D2-1B52-7EE7-12245F9DEE4C}"/>
              </a:ext>
            </a:extLst>
          </p:cNvPr>
          <p:cNvGrpSpPr/>
          <p:nvPr/>
        </p:nvGrpSpPr>
        <p:grpSpPr>
          <a:xfrm>
            <a:off x="7603333" y="2916505"/>
            <a:ext cx="1866900" cy="838594"/>
            <a:chOff x="5567088" y="3864565"/>
            <a:chExt cx="4497356" cy="2079710"/>
          </a:xfrm>
        </p:grpSpPr>
        <p:sp>
          <p:nvSpPr>
            <p:cNvPr id="169" name="Rectangle 168">
              <a:extLst>
                <a:ext uri="{FF2B5EF4-FFF2-40B4-BE49-F238E27FC236}">
                  <a16:creationId xmlns:a16="http://schemas.microsoft.com/office/drawing/2014/main" id="{6C01D4EE-92BB-5942-7080-682A4E391822}"/>
                </a:ext>
              </a:extLst>
            </p:cNvPr>
            <p:cNvSpPr/>
            <p:nvPr/>
          </p:nvSpPr>
          <p:spPr>
            <a:xfrm>
              <a:off x="8503325" y="4398169"/>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70" name="Group 169">
              <a:extLst>
                <a:ext uri="{FF2B5EF4-FFF2-40B4-BE49-F238E27FC236}">
                  <a16:creationId xmlns:a16="http://schemas.microsoft.com/office/drawing/2014/main" id="{8E4F9A73-D08E-B295-93AC-24461FEA0E34}"/>
                </a:ext>
              </a:extLst>
            </p:cNvPr>
            <p:cNvGrpSpPr/>
            <p:nvPr/>
          </p:nvGrpSpPr>
          <p:grpSpPr>
            <a:xfrm>
              <a:off x="5567088" y="3864565"/>
              <a:ext cx="4497356" cy="2079710"/>
              <a:chOff x="1368489" y="3248347"/>
              <a:chExt cx="5965372" cy="2723368"/>
            </a:xfrm>
          </p:grpSpPr>
          <p:sp>
            <p:nvSpPr>
              <p:cNvPr id="172" name="Rectangle 171">
                <a:extLst>
                  <a:ext uri="{FF2B5EF4-FFF2-40B4-BE49-F238E27FC236}">
                    <a16:creationId xmlns:a16="http://schemas.microsoft.com/office/drawing/2014/main" id="{62442897-02D8-94D2-6D0B-A2CE5748068D}"/>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3" name="Group 172">
                <a:extLst>
                  <a:ext uri="{FF2B5EF4-FFF2-40B4-BE49-F238E27FC236}">
                    <a16:creationId xmlns:a16="http://schemas.microsoft.com/office/drawing/2014/main" id="{3E9145BB-F267-A76E-23C0-D7AC379A7335}"/>
                  </a:ext>
                </a:extLst>
              </p:cNvPr>
              <p:cNvGrpSpPr/>
              <p:nvPr/>
            </p:nvGrpSpPr>
            <p:grpSpPr>
              <a:xfrm>
                <a:off x="1818983" y="5101894"/>
                <a:ext cx="957780" cy="869821"/>
                <a:chOff x="2316046" y="3656321"/>
                <a:chExt cx="544019" cy="553728"/>
              </a:xfrm>
            </p:grpSpPr>
            <p:sp>
              <p:nvSpPr>
                <p:cNvPr id="181" name="Oval 180">
                  <a:extLst>
                    <a:ext uri="{FF2B5EF4-FFF2-40B4-BE49-F238E27FC236}">
                      <a16:creationId xmlns:a16="http://schemas.microsoft.com/office/drawing/2014/main" id="{BA38CD6D-1635-3FCF-B961-7EF72D79D662}"/>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2" name="Group 181">
                  <a:extLst>
                    <a:ext uri="{FF2B5EF4-FFF2-40B4-BE49-F238E27FC236}">
                      <a16:creationId xmlns:a16="http://schemas.microsoft.com/office/drawing/2014/main" id="{D226E718-D9F3-62B0-5ECE-5015706900ED}"/>
                    </a:ext>
                  </a:extLst>
                </p:cNvPr>
                <p:cNvGrpSpPr/>
                <p:nvPr/>
              </p:nvGrpSpPr>
              <p:grpSpPr>
                <a:xfrm>
                  <a:off x="2410573" y="3752535"/>
                  <a:ext cx="354963" cy="361297"/>
                  <a:chOff x="2410573" y="3752535"/>
                  <a:chExt cx="354963" cy="361297"/>
                </a:xfrm>
              </p:grpSpPr>
              <p:sp>
                <p:nvSpPr>
                  <p:cNvPr id="183" name="Oval 182">
                    <a:extLst>
                      <a:ext uri="{FF2B5EF4-FFF2-40B4-BE49-F238E27FC236}">
                        <a16:creationId xmlns:a16="http://schemas.microsoft.com/office/drawing/2014/main" id="{3492BEB6-03A3-954D-D12A-3BCABA18B500}"/>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4" name="Graphic 183" descr="Single gear with solid fill">
                    <a:extLst>
                      <a:ext uri="{FF2B5EF4-FFF2-40B4-BE49-F238E27FC236}">
                        <a16:creationId xmlns:a16="http://schemas.microsoft.com/office/drawing/2014/main" id="{1A7D9B61-3037-E140-A88D-8DB1896ED0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10573" y="3752535"/>
                    <a:ext cx="354963" cy="361297"/>
                  </a:xfrm>
                  <a:prstGeom prst="rect">
                    <a:avLst/>
                  </a:prstGeom>
                </p:spPr>
              </p:pic>
            </p:grpSp>
          </p:grpSp>
          <p:grpSp>
            <p:nvGrpSpPr>
              <p:cNvPr id="174" name="Group 173">
                <a:extLst>
                  <a:ext uri="{FF2B5EF4-FFF2-40B4-BE49-F238E27FC236}">
                    <a16:creationId xmlns:a16="http://schemas.microsoft.com/office/drawing/2014/main" id="{7FE4AC71-9587-A63A-ED94-E7807FBB0ACA}"/>
                  </a:ext>
                </a:extLst>
              </p:cNvPr>
              <p:cNvGrpSpPr/>
              <p:nvPr/>
            </p:nvGrpSpPr>
            <p:grpSpPr>
              <a:xfrm>
                <a:off x="3743284" y="5101894"/>
                <a:ext cx="957780" cy="869821"/>
                <a:chOff x="2316046" y="3656321"/>
                <a:chExt cx="544019" cy="553728"/>
              </a:xfrm>
            </p:grpSpPr>
            <p:sp>
              <p:nvSpPr>
                <p:cNvPr id="177" name="Oval 176">
                  <a:extLst>
                    <a:ext uri="{FF2B5EF4-FFF2-40B4-BE49-F238E27FC236}">
                      <a16:creationId xmlns:a16="http://schemas.microsoft.com/office/drawing/2014/main" id="{79F55725-620C-B503-554C-A44F2268E0B8}"/>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8" name="Group 177">
                  <a:extLst>
                    <a:ext uri="{FF2B5EF4-FFF2-40B4-BE49-F238E27FC236}">
                      <a16:creationId xmlns:a16="http://schemas.microsoft.com/office/drawing/2014/main" id="{A016B8BC-A193-BCEC-95AB-B7E1A666E858}"/>
                    </a:ext>
                  </a:extLst>
                </p:cNvPr>
                <p:cNvGrpSpPr/>
                <p:nvPr/>
              </p:nvGrpSpPr>
              <p:grpSpPr>
                <a:xfrm>
                  <a:off x="2410573" y="3752535"/>
                  <a:ext cx="354963" cy="361297"/>
                  <a:chOff x="2410573" y="3752535"/>
                  <a:chExt cx="354963" cy="361297"/>
                </a:xfrm>
              </p:grpSpPr>
              <p:sp>
                <p:nvSpPr>
                  <p:cNvPr id="179" name="Oval 178">
                    <a:extLst>
                      <a:ext uri="{FF2B5EF4-FFF2-40B4-BE49-F238E27FC236}">
                        <a16:creationId xmlns:a16="http://schemas.microsoft.com/office/drawing/2014/main" id="{6E965246-65F3-FDCF-E210-08B595A0361A}"/>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0" name="Graphic 179" descr="Single gear with solid fill">
                    <a:extLst>
                      <a:ext uri="{FF2B5EF4-FFF2-40B4-BE49-F238E27FC236}">
                        <a16:creationId xmlns:a16="http://schemas.microsoft.com/office/drawing/2014/main" id="{577292B3-9E85-0B31-C569-F9600A446C5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10573" y="3752535"/>
                    <a:ext cx="354963" cy="361297"/>
                  </a:xfrm>
                  <a:prstGeom prst="rect">
                    <a:avLst/>
                  </a:prstGeom>
                </p:spPr>
              </p:pic>
            </p:grpSp>
          </p:grpSp>
          <p:sp>
            <p:nvSpPr>
              <p:cNvPr id="175" name="Rectangle 174">
                <a:extLst>
                  <a:ext uri="{FF2B5EF4-FFF2-40B4-BE49-F238E27FC236}">
                    <a16:creationId xmlns:a16="http://schemas.microsoft.com/office/drawing/2014/main" id="{A12ABFA7-88BE-8202-55D2-BD7734AF2A87}"/>
                  </a:ext>
                </a:extLst>
              </p:cNvPr>
              <p:cNvSpPr/>
              <p:nvPr/>
            </p:nvSpPr>
            <p:spPr>
              <a:xfrm>
                <a:off x="5263165" y="392749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Rectangle 175">
                <a:extLst>
                  <a:ext uri="{FF2B5EF4-FFF2-40B4-BE49-F238E27FC236}">
                    <a16:creationId xmlns:a16="http://schemas.microsoft.com/office/drawing/2014/main" id="{9684F038-E299-5618-70D9-1A78A54E61FD}"/>
                  </a:ext>
                </a:extLst>
              </p:cNvPr>
              <p:cNvSpPr/>
              <p:nvPr/>
            </p:nvSpPr>
            <p:spPr>
              <a:xfrm>
                <a:off x="5263165" y="553782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71" name="Rectangle 170">
              <a:extLst>
                <a:ext uri="{FF2B5EF4-FFF2-40B4-BE49-F238E27FC236}">
                  <a16:creationId xmlns:a16="http://schemas.microsoft.com/office/drawing/2014/main" id="{3E1F1EEB-8C68-0B18-555A-7F4CC3489D48}"/>
                </a:ext>
              </a:extLst>
            </p:cNvPr>
            <p:cNvSpPr/>
            <p:nvPr/>
          </p:nvSpPr>
          <p:spPr>
            <a:xfrm>
              <a:off x="8430249" y="3864565"/>
              <a:ext cx="73075" cy="2067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2" name="Group 201">
            <a:extLst>
              <a:ext uri="{FF2B5EF4-FFF2-40B4-BE49-F238E27FC236}">
                <a16:creationId xmlns:a16="http://schemas.microsoft.com/office/drawing/2014/main" id="{8E07D090-5653-70A0-DCB9-06F27C1524E4}"/>
              </a:ext>
            </a:extLst>
          </p:cNvPr>
          <p:cNvGrpSpPr/>
          <p:nvPr/>
        </p:nvGrpSpPr>
        <p:grpSpPr>
          <a:xfrm>
            <a:off x="5116703" y="2945055"/>
            <a:ext cx="2028813" cy="854254"/>
            <a:chOff x="2046082" y="1263097"/>
            <a:chExt cx="6993142" cy="2946953"/>
          </a:xfrm>
        </p:grpSpPr>
        <p:sp>
          <p:nvSpPr>
            <p:cNvPr id="203" name="Rectangle 202">
              <a:extLst>
                <a:ext uri="{FF2B5EF4-FFF2-40B4-BE49-F238E27FC236}">
                  <a16:creationId xmlns:a16="http://schemas.microsoft.com/office/drawing/2014/main" id="{0441B14B-9896-E94C-4751-661BEDCF8F11}"/>
                </a:ext>
              </a:extLst>
            </p:cNvPr>
            <p:cNvSpPr/>
            <p:nvPr/>
          </p:nvSpPr>
          <p:spPr>
            <a:xfrm>
              <a:off x="4656603" y="1263097"/>
              <a:ext cx="4382621"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a:t>
              </a:r>
            </a:p>
            <a:p>
              <a:pPr algn="ctr"/>
              <a:endParaRPr lang="en-US" sz="3600">
                <a:solidFill>
                  <a:schemeClr val="tx1"/>
                </a:solidFill>
                <a:latin typeface="+mj-lt"/>
              </a:endParaRPr>
            </a:p>
          </p:txBody>
        </p:sp>
        <p:grpSp>
          <p:nvGrpSpPr>
            <p:cNvPr id="204" name="Group 203">
              <a:extLst>
                <a:ext uri="{FF2B5EF4-FFF2-40B4-BE49-F238E27FC236}">
                  <a16:creationId xmlns:a16="http://schemas.microsoft.com/office/drawing/2014/main" id="{E3F7FCC2-11A7-6983-E8AA-704A0AB0E15A}"/>
                </a:ext>
              </a:extLst>
            </p:cNvPr>
            <p:cNvGrpSpPr/>
            <p:nvPr/>
          </p:nvGrpSpPr>
          <p:grpSpPr>
            <a:xfrm>
              <a:off x="2046082" y="2845736"/>
              <a:ext cx="2091195" cy="1364314"/>
              <a:chOff x="2305878" y="2857500"/>
              <a:chExt cx="2693505" cy="1726457"/>
            </a:xfrm>
          </p:grpSpPr>
          <p:sp>
            <p:nvSpPr>
              <p:cNvPr id="217" name="Rectangle 216">
                <a:extLst>
                  <a:ext uri="{FF2B5EF4-FFF2-40B4-BE49-F238E27FC236}">
                    <a16:creationId xmlns:a16="http://schemas.microsoft.com/office/drawing/2014/main" id="{7F963B53-5F2A-B001-A674-7982AAEC41B0}"/>
                  </a:ext>
                </a:extLst>
              </p:cNvPr>
              <p:cNvSpPr/>
              <p:nvPr/>
            </p:nvSpPr>
            <p:spPr>
              <a:xfrm>
                <a:off x="2305878" y="2857500"/>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8" name="Oval 217">
                <a:extLst>
                  <a:ext uri="{FF2B5EF4-FFF2-40B4-BE49-F238E27FC236}">
                    <a16:creationId xmlns:a16="http://schemas.microsoft.com/office/drawing/2014/main" id="{33B63D0B-1F30-0387-95ED-03C46F971EDC}"/>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9" name="Oval 218">
                <a:extLst>
                  <a:ext uri="{FF2B5EF4-FFF2-40B4-BE49-F238E27FC236}">
                    <a16:creationId xmlns:a16="http://schemas.microsoft.com/office/drawing/2014/main" id="{57DA946E-DE6D-1FA9-95FF-0C15793E9D39}"/>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0" name="Oval 219">
                <a:extLst>
                  <a:ext uri="{FF2B5EF4-FFF2-40B4-BE49-F238E27FC236}">
                    <a16:creationId xmlns:a16="http://schemas.microsoft.com/office/drawing/2014/main" id="{33049D77-A6FA-9597-A59B-78D5D9737A46}"/>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Oval 220">
                <a:extLst>
                  <a:ext uri="{FF2B5EF4-FFF2-40B4-BE49-F238E27FC236}">
                    <a16:creationId xmlns:a16="http://schemas.microsoft.com/office/drawing/2014/main" id="{57427FD9-99C5-0FE4-3CF4-F05A90565F96}"/>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2" name="Graphic 221" descr="Single gear with solid fill">
                <a:extLst>
                  <a:ext uri="{FF2B5EF4-FFF2-40B4-BE49-F238E27FC236}">
                    <a16:creationId xmlns:a16="http://schemas.microsoft.com/office/drawing/2014/main" id="{3E31801D-0FC4-2BE9-920E-BC118DC47B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88972" y="4004999"/>
                <a:ext cx="457200" cy="457200"/>
              </a:xfrm>
              <a:prstGeom prst="rect">
                <a:avLst/>
              </a:prstGeom>
            </p:spPr>
          </p:pic>
          <p:pic>
            <p:nvPicPr>
              <p:cNvPr id="223" name="Graphic 222" descr="Single gear with solid fill">
                <a:extLst>
                  <a:ext uri="{FF2B5EF4-FFF2-40B4-BE49-F238E27FC236}">
                    <a16:creationId xmlns:a16="http://schemas.microsoft.com/office/drawing/2014/main" id="{4E212A95-3882-6580-2154-46BE936979D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75351" y="4004999"/>
                <a:ext cx="457200" cy="457200"/>
              </a:xfrm>
              <a:prstGeom prst="rect">
                <a:avLst/>
              </a:prstGeom>
            </p:spPr>
          </p:pic>
        </p:grpSp>
        <p:sp>
          <p:nvSpPr>
            <p:cNvPr id="205" name="Oval 41">
              <a:extLst>
                <a:ext uri="{FF2B5EF4-FFF2-40B4-BE49-F238E27FC236}">
                  <a16:creationId xmlns:a16="http://schemas.microsoft.com/office/drawing/2014/main" id="{EAFCD62F-51B8-A233-FE9D-278FAF75DC8F}"/>
                </a:ext>
              </a:extLst>
            </p:cNvPr>
            <p:cNvSpPr/>
            <p:nvPr/>
          </p:nvSpPr>
          <p:spPr>
            <a:xfrm rot="9879301">
              <a:off x="2967462" y="2841042"/>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6" name="Diagonal Stripe 205">
              <a:extLst>
                <a:ext uri="{FF2B5EF4-FFF2-40B4-BE49-F238E27FC236}">
                  <a16:creationId xmlns:a16="http://schemas.microsoft.com/office/drawing/2014/main" id="{AA18B5D9-8009-D362-CD11-134C70EDA4AF}"/>
                </a:ext>
              </a:extLst>
            </p:cNvPr>
            <p:cNvSpPr/>
            <p:nvPr/>
          </p:nvSpPr>
          <p:spPr>
            <a:xfrm rot="19256382">
              <a:off x="5344922" y="2132437"/>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207" name="Oval 41">
              <a:extLst>
                <a:ext uri="{FF2B5EF4-FFF2-40B4-BE49-F238E27FC236}">
                  <a16:creationId xmlns:a16="http://schemas.microsoft.com/office/drawing/2014/main" id="{432CB93F-8A76-3DE6-8C35-637DE68A685D}"/>
                </a:ext>
              </a:extLst>
            </p:cNvPr>
            <p:cNvSpPr/>
            <p:nvPr/>
          </p:nvSpPr>
          <p:spPr>
            <a:xfrm rot="10800000">
              <a:off x="4312441" y="2651858"/>
              <a:ext cx="1474195"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Flowchart: Connector 207">
              <a:extLst>
                <a:ext uri="{FF2B5EF4-FFF2-40B4-BE49-F238E27FC236}">
                  <a16:creationId xmlns:a16="http://schemas.microsoft.com/office/drawing/2014/main" id="{C4F0D55A-C3C0-6F0A-BFCE-0595CA42C727}"/>
                </a:ext>
              </a:extLst>
            </p:cNvPr>
            <p:cNvSpPr/>
            <p:nvPr/>
          </p:nvSpPr>
          <p:spPr>
            <a:xfrm>
              <a:off x="4415073" y="2744280"/>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9" name="Straight Connector 208">
              <a:extLst>
                <a:ext uri="{FF2B5EF4-FFF2-40B4-BE49-F238E27FC236}">
                  <a16:creationId xmlns:a16="http://schemas.microsoft.com/office/drawing/2014/main" id="{446711EA-E1D3-5FF3-D814-4BF6D84896F1}"/>
                </a:ext>
              </a:extLst>
            </p:cNvPr>
            <p:cNvCxnSpPr>
              <a:cxnSpLocks/>
            </p:cNvCxnSpPr>
            <p:nvPr/>
          </p:nvCxnSpPr>
          <p:spPr>
            <a:xfrm>
              <a:off x="5734610" y="1988632"/>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0" name="Rectangle 209">
              <a:extLst>
                <a:ext uri="{FF2B5EF4-FFF2-40B4-BE49-F238E27FC236}">
                  <a16:creationId xmlns:a16="http://schemas.microsoft.com/office/drawing/2014/main" id="{6EE327BE-01C3-D141-7A3C-02AFFE8FC1FC}"/>
                </a:ext>
              </a:extLst>
            </p:cNvPr>
            <p:cNvSpPr/>
            <p:nvPr/>
          </p:nvSpPr>
          <p:spPr>
            <a:xfrm rot="19870922">
              <a:off x="5748143" y="1976689"/>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Rectangle: Rounded Corners 210">
              <a:extLst>
                <a:ext uri="{FF2B5EF4-FFF2-40B4-BE49-F238E27FC236}">
                  <a16:creationId xmlns:a16="http://schemas.microsoft.com/office/drawing/2014/main" id="{EA7A7882-E04A-9E63-2EA6-0903EDAF322A}"/>
                </a:ext>
              </a:extLst>
            </p:cNvPr>
            <p:cNvSpPr/>
            <p:nvPr/>
          </p:nvSpPr>
          <p:spPr>
            <a:xfrm>
              <a:off x="5792513" y="2806034"/>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Oval 41">
              <a:extLst>
                <a:ext uri="{FF2B5EF4-FFF2-40B4-BE49-F238E27FC236}">
                  <a16:creationId xmlns:a16="http://schemas.microsoft.com/office/drawing/2014/main" id="{7A53673F-2C92-6134-068E-26C1957D61A4}"/>
                </a:ext>
              </a:extLst>
            </p:cNvPr>
            <p:cNvSpPr/>
            <p:nvPr/>
          </p:nvSpPr>
          <p:spPr>
            <a:xfrm rot="11566586">
              <a:off x="5508914" y="2739440"/>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Rectangle 212">
              <a:extLst>
                <a:ext uri="{FF2B5EF4-FFF2-40B4-BE49-F238E27FC236}">
                  <a16:creationId xmlns:a16="http://schemas.microsoft.com/office/drawing/2014/main" id="{BB74E9CC-B388-1DC5-B682-BFF363EF2C90}"/>
                </a:ext>
              </a:extLst>
            </p:cNvPr>
            <p:cNvSpPr/>
            <p:nvPr/>
          </p:nvSpPr>
          <p:spPr>
            <a:xfrm>
              <a:off x="6500984"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Rectangle 213">
              <a:extLst>
                <a:ext uri="{FF2B5EF4-FFF2-40B4-BE49-F238E27FC236}">
                  <a16:creationId xmlns:a16="http://schemas.microsoft.com/office/drawing/2014/main" id="{13260CBF-A6B3-67A3-E0C1-AF6A79C64B34}"/>
                </a:ext>
              </a:extLst>
            </p:cNvPr>
            <p:cNvSpPr/>
            <p:nvPr/>
          </p:nvSpPr>
          <p:spPr>
            <a:xfrm>
              <a:off x="7522579"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Flowchart: Connector 214">
              <a:extLst>
                <a:ext uri="{FF2B5EF4-FFF2-40B4-BE49-F238E27FC236}">
                  <a16:creationId xmlns:a16="http://schemas.microsoft.com/office/drawing/2014/main" id="{A3B37733-81EB-FB1D-E316-72027C7EB2CD}"/>
                </a:ext>
              </a:extLst>
            </p:cNvPr>
            <p:cNvSpPr/>
            <p:nvPr/>
          </p:nvSpPr>
          <p:spPr>
            <a:xfrm>
              <a:off x="5575068" y="2785520"/>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 name="Flowchart: Connector 215">
              <a:extLst>
                <a:ext uri="{FF2B5EF4-FFF2-40B4-BE49-F238E27FC236}">
                  <a16:creationId xmlns:a16="http://schemas.microsoft.com/office/drawing/2014/main" id="{6B0FCEE6-4C9E-A394-73FF-8D3FE5E465B5}"/>
                </a:ext>
              </a:extLst>
            </p:cNvPr>
            <p:cNvSpPr/>
            <p:nvPr/>
          </p:nvSpPr>
          <p:spPr>
            <a:xfrm>
              <a:off x="5889502" y="2862365"/>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5" name="TextBox 224">
            <a:extLst>
              <a:ext uri="{FF2B5EF4-FFF2-40B4-BE49-F238E27FC236}">
                <a16:creationId xmlns:a16="http://schemas.microsoft.com/office/drawing/2014/main" id="{8F9A2F69-7FF7-8784-228B-DA04EA7909A7}"/>
              </a:ext>
            </a:extLst>
          </p:cNvPr>
          <p:cNvSpPr txBox="1"/>
          <p:nvPr/>
        </p:nvSpPr>
        <p:spPr>
          <a:xfrm>
            <a:off x="4101564" y="1238007"/>
            <a:ext cx="4084857" cy="954107"/>
          </a:xfrm>
          <a:prstGeom prst="rect">
            <a:avLst/>
          </a:prstGeom>
          <a:noFill/>
        </p:spPr>
        <p:txBody>
          <a:bodyPr wrap="square">
            <a:spAutoFit/>
          </a:bodyPr>
          <a:lstStyle/>
          <a:p>
            <a:pPr algn="ctr"/>
            <a:r>
              <a:rPr lang="en-US" sz="2800">
                <a:latin typeface="Georgia" panose="02040502050405020303" pitchFamily="18" charset="0"/>
              </a:rPr>
              <a:t>Rear </a:t>
            </a:r>
          </a:p>
          <a:p>
            <a:pPr algn="ctr"/>
            <a:r>
              <a:rPr lang="en-US" sz="2800">
                <a:latin typeface="Georgia" panose="02040502050405020303" pitchFamily="18" charset="0"/>
              </a:rPr>
              <a:t>Lift System </a:t>
            </a:r>
          </a:p>
        </p:txBody>
      </p:sp>
      <p:grpSp>
        <p:nvGrpSpPr>
          <p:cNvPr id="52" name="Group 51">
            <a:extLst>
              <a:ext uri="{FF2B5EF4-FFF2-40B4-BE49-F238E27FC236}">
                <a16:creationId xmlns:a16="http://schemas.microsoft.com/office/drawing/2014/main" id="{8009661F-32E5-89C4-2080-742753A6B89D}"/>
              </a:ext>
            </a:extLst>
          </p:cNvPr>
          <p:cNvGrpSpPr/>
          <p:nvPr/>
        </p:nvGrpSpPr>
        <p:grpSpPr>
          <a:xfrm>
            <a:off x="10055513" y="2980285"/>
            <a:ext cx="1529148" cy="791911"/>
            <a:chOff x="4474668" y="4225243"/>
            <a:chExt cx="3525373" cy="1543178"/>
          </a:xfrm>
        </p:grpSpPr>
        <p:grpSp>
          <p:nvGrpSpPr>
            <p:cNvPr id="7" name="Group 6">
              <a:extLst>
                <a:ext uri="{FF2B5EF4-FFF2-40B4-BE49-F238E27FC236}">
                  <a16:creationId xmlns:a16="http://schemas.microsoft.com/office/drawing/2014/main" id="{667EE772-7824-4767-F6E1-7FCDC3B1FD4D}"/>
                </a:ext>
              </a:extLst>
            </p:cNvPr>
            <p:cNvGrpSpPr/>
            <p:nvPr/>
          </p:nvGrpSpPr>
          <p:grpSpPr>
            <a:xfrm>
              <a:off x="4474668" y="4225243"/>
              <a:ext cx="3525373" cy="1172282"/>
              <a:chOff x="1368489" y="3248347"/>
              <a:chExt cx="6170646" cy="2128020"/>
            </a:xfrm>
          </p:grpSpPr>
          <p:sp>
            <p:nvSpPr>
              <p:cNvPr id="50" name="Rectangle 49">
                <a:extLst>
                  <a:ext uri="{FF2B5EF4-FFF2-40B4-BE49-F238E27FC236}">
                    <a16:creationId xmlns:a16="http://schemas.microsoft.com/office/drawing/2014/main" id="{37566E9E-EB12-EEDF-6EA0-1686679DF72F}"/>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EA49307A-0081-DA73-7B3B-C4A5BBCD07C6}"/>
                  </a:ext>
                </a:extLst>
              </p:cNvPr>
              <p:cNvSpPr/>
              <p:nvPr/>
            </p:nvSpPr>
            <p:spPr>
              <a:xfrm>
                <a:off x="5263165" y="5057192"/>
                <a:ext cx="2275970" cy="31917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C78991E-B945-29FC-2ABB-47D71617FBF0}"/>
                </a:ext>
              </a:extLst>
            </p:cNvPr>
            <p:cNvGrpSpPr/>
            <p:nvPr/>
          </p:nvGrpSpPr>
          <p:grpSpPr>
            <a:xfrm>
              <a:off x="7248097" y="5289255"/>
              <a:ext cx="547193" cy="479166"/>
              <a:chOff x="3724506" y="3705932"/>
              <a:chExt cx="544019" cy="553728"/>
            </a:xfrm>
          </p:grpSpPr>
          <p:sp>
            <p:nvSpPr>
              <p:cNvPr id="35" name="Oval 34">
                <a:extLst>
                  <a:ext uri="{FF2B5EF4-FFF2-40B4-BE49-F238E27FC236}">
                    <a16:creationId xmlns:a16="http://schemas.microsoft.com/office/drawing/2014/main" id="{D8C7CC63-FBCA-2F41-4F3C-5235AB9C2D5D}"/>
                  </a:ext>
                </a:extLst>
              </p:cNvPr>
              <p:cNvSpPr/>
              <p:nvPr/>
            </p:nvSpPr>
            <p:spPr>
              <a:xfrm>
                <a:off x="3724506" y="3705932"/>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7" name="Group 36">
                <a:extLst>
                  <a:ext uri="{FF2B5EF4-FFF2-40B4-BE49-F238E27FC236}">
                    <a16:creationId xmlns:a16="http://schemas.microsoft.com/office/drawing/2014/main" id="{8AA6CC70-D01A-4ECF-0DDC-A2BA7301F1FE}"/>
                  </a:ext>
                </a:extLst>
              </p:cNvPr>
              <p:cNvGrpSpPr/>
              <p:nvPr/>
            </p:nvGrpSpPr>
            <p:grpSpPr>
              <a:xfrm>
                <a:off x="3829700" y="3802146"/>
                <a:ext cx="354963" cy="361297"/>
                <a:chOff x="3829700" y="3802146"/>
                <a:chExt cx="354963" cy="361297"/>
              </a:xfrm>
            </p:grpSpPr>
            <p:sp>
              <p:nvSpPr>
                <p:cNvPr id="38" name="Oval 37">
                  <a:extLst>
                    <a:ext uri="{FF2B5EF4-FFF2-40B4-BE49-F238E27FC236}">
                      <a16:creationId xmlns:a16="http://schemas.microsoft.com/office/drawing/2014/main" id="{41AB0088-43B9-B83D-01D8-2238C5A2A334}"/>
                    </a:ext>
                  </a:extLst>
                </p:cNvPr>
                <p:cNvSpPr/>
                <p:nvPr/>
              </p:nvSpPr>
              <p:spPr>
                <a:xfrm>
                  <a:off x="3845732" y="382161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0" name="Graphic 39" descr="Single gear with solid fill">
                  <a:extLst>
                    <a:ext uri="{FF2B5EF4-FFF2-40B4-BE49-F238E27FC236}">
                      <a16:creationId xmlns:a16="http://schemas.microsoft.com/office/drawing/2014/main" id="{A4A25603-77A4-290C-5ABB-197FADF7574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29700" y="3802146"/>
                  <a:ext cx="354963" cy="361297"/>
                </a:xfrm>
                <a:prstGeom prst="rect">
                  <a:avLst/>
                </a:prstGeom>
              </p:spPr>
            </p:pic>
          </p:grpSp>
        </p:grpSp>
        <p:grpSp>
          <p:nvGrpSpPr>
            <p:cNvPr id="12" name="Group 11">
              <a:extLst>
                <a:ext uri="{FF2B5EF4-FFF2-40B4-BE49-F238E27FC236}">
                  <a16:creationId xmlns:a16="http://schemas.microsoft.com/office/drawing/2014/main" id="{A0F121BF-DDD2-98DF-CEB3-3BF97A523BAC}"/>
                </a:ext>
              </a:extLst>
            </p:cNvPr>
            <p:cNvGrpSpPr/>
            <p:nvPr/>
          </p:nvGrpSpPr>
          <p:grpSpPr>
            <a:xfrm>
              <a:off x="4732041" y="5246324"/>
              <a:ext cx="547193" cy="479166"/>
              <a:chOff x="2316046" y="3656321"/>
              <a:chExt cx="544019" cy="553728"/>
            </a:xfrm>
          </p:grpSpPr>
          <p:sp>
            <p:nvSpPr>
              <p:cNvPr id="20" name="Oval 19">
                <a:extLst>
                  <a:ext uri="{FF2B5EF4-FFF2-40B4-BE49-F238E27FC236}">
                    <a16:creationId xmlns:a16="http://schemas.microsoft.com/office/drawing/2014/main" id="{A4AA2B2D-0BF9-61A5-B59E-3DE0C36F8EC4}"/>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 name="Group 22">
                <a:extLst>
                  <a:ext uri="{FF2B5EF4-FFF2-40B4-BE49-F238E27FC236}">
                    <a16:creationId xmlns:a16="http://schemas.microsoft.com/office/drawing/2014/main" id="{C277DFD4-ABCE-91A3-6201-6C53E1A18794}"/>
                  </a:ext>
                </a:extLst>
              </p:cNvPr>
              <p:cNvGrpSpPr/>
              <p:nvPr/>
            </p:nvGrpSpPr>
            <p:grpSpPr>
              <a:xfrm>
                <a:off x="2410573" y="3752535"/>
                <a:ext cx="354963" cy="361297"/>
                <a:chOff x="2410573" y="3752535"/>
                <a:chExt cx="354963" cy="361297"/>
              </a:xfrm>
            </p:grpSpPr>
            <p:sp>
              <p:nvSpPr>
                <p:cNvPr id="30" name="Oval 29">
                  <a:extLst>
                    <a:ext uri="{FF2B5EF4-FFF2-40B4-BE49-F238E27FC236}">
                      <a16:creationId xmlns:a16="http://schemas.microsoft.com/office/drawing/2014/main" id="{F6AE7F79-4150-84F2-BF48-ED6E420411F3}"/>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2" name="Graphic 31" descr="Single gear with solid fill">
                  <a:extLst>
                    <a:ext uri="{FF2B5EF4-FFF2-40B4-BE49-F238E27FC236}">
                      <a16:creationId xmlns:a16="http://schemas.microsoft.com/office/drawing/2014/main" id="{30AF806E-79A7-F88C-8472-A69A47A348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10573" y="3752535"/>
                  <a:ext cx="354963" cy="361297"/>
                </a:xfrm>
                <a:prstGeom prst="rect">
                  <a:avLst/>
                </a:prstGeom>
              </p:spPr>
            </p:pic>
          </p:grpSp>
        </p:grpSp>
        <p:sp>
          <p:nvSpPr>
            <p:cNvPr id="16" name="Flowchart: Connector 15">
              <a:extLst>
                <a:ext uri="{FF2B5EF4-FFF2-40B4-BE49-F238E27FC236}">
                  <a16:creationId xmlns:a16="http://schemas.microsoft.com/office/drawing/2014/main" id="{2F5B6255-05DA-E69B-1FDC-2D43E656E457}"/>
                </a:ext>
              </a:extLst>
            </p:cNvPr>
            <p:cNvSpPr/>
            <p:nvPr/>
          </p:nvSpPr>
          <p:spPr>
            <a:xfrm>
              <a:off x="6567384" y="4691167"/>
              <a:ext cx="128558" cy="1234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18BD7F01-A88A-DE38-C337-122D4CAD38BC}"/>
                </a:ext>
              </a:extLst>
            </p:cNvPr>
            <p:cNvSpPr/>
            <p:nvPr/>
          </p:nvSpPr>
          <p:spPr>
            <a:xfrm>
              <a:off x="6695941" y="4726754"/>
              <a:ext cx="65803" cy="30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855794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pic>
        <p:nvPicPr>
          <p:cNvPr id="93"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EE3D41C4-C5CD-1940-C1A8-CBD17529FF74}"/>
              </a:ext>
            </a:extLst>
          </p:cNvPr>
          <p:cNvPicPr>
            <a:picLocks noChangeAspect="1" noChangeArrowheads="1"/>
          </p:cNvPicPr>
          <p:nvPr/>
        </p:nvPicPr>
        <p:blipFill>
          <a:blip r:embed="rId2">
            <a:alphaModFix amt="96000"/>
            <a:extLst>
              <a:ext uri="{28A0092B-C50C-407E-A947-70E740481C1C}">
                <a14:useLocalDpi xmlns:a14="http://schemas.microsoft.com/office/drawing/2010/main" val="0"/>
              </a:ext>
            </a:extLst>
          </a:blip>
          <a:srcRect/>
          <a:stretch>
            <a:fillRect/>
          </a:stretch>
        </p:blipFill>
        <p:spPr bwMode="auto">
          <a:xfrm>
            <a:off x="2636441" y="-5378"/>
            <a:ext cx="7938953" cy="594965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17</a:t>
            </a:fld>
            <a:endParaRPr lang="en-US"/>
          </a:p>
        </p:txBody>
      </p:sp>
      <p:cxnSp>
        <p:nvCxnSpPr>
          <p:cNvPr id="24" name="Straight Connector 23">
            <a:extLst>
              <a:ext uri="{FF2B5EF4-FFF2-40B4-BE49-F238E27FC236}">
                <a16:creationId xmlns:a16="http://schemas.microsoft.com/office/drawing/2014/main" id="{95562CB1-4D97-489A-CB45-D96EA06094A2}"/>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A5BB92-2382-7508-02F8-193A69796AE6}"/>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Circle: Hollow 7">
            <a:extLst>
              <a:ext uri="{FF2B5EF4-FFF2-40B4-BE49-F238E27FC236}">
                <a16:creationId xmlns:a16="http://schemas.microsoft.com/office/drawing/2014/main" id="{C2B8FCE2-C97C-7113-F07E-4A26C2CC7D28}"/>
              </a:ext>
            </a:extLst>
          </p:cNvPr>
          <p:cNvSpPr/>
          <p:nvPr/>
        </p:nvSpPr>
        <p:spPr>
          <a:xfrm>
            <a:off x="10811329" y="287827"/>
            <a:ext cx="894539" cy="887893"/>
          </a:xfrm>
          <a:prstGeom prst="don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9" name="Graphic 8" descr="Badge 1 with solid fill">
            <a:extLst>
              <a:ext uri="{FF2B5EF4-FFF2-40B4-BE49-F238E27FC236}">
                <a16:creationId xmlns:a16="http://schemas.microsoft.com/office/drawing/2014/main" id="{34586DF9-A9B2-CE7D-FEAB-39CACB332C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3721" y="364778"/>
            <a:ext cx="729756" cy="733992"/>
          </a:xfrm>
          <a:prstGeom prst="rect">
            <a:avLst/>
          </a:prstGeom>
        </p:spPr>
      </p:pic>
      <p:cxnSp>
        <p:nvCxnSpPr>
          <p:cNvPr id="29" name="Straight Connector 28">
            <a:extLst>
              <a:ext uri="{FF2B5EF4-FFF2-40B4-BE49-F238E27FC236}">
                <a16:creationId xmlns:a16="http://schemas.microsoft.com/office/drawing/2014/main" id="{9681F67D-0DDA-7175-AF81-621E48144793}"/>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3D01E-8058-831E-7A38-7C9913232251}"/>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87D9FAC-ACC2-62AF-6D26-C0B180D19FAA}"/>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6205C9D-3E45-B8C6-DB5A-1C02A571F3E1}"/>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CF2E45FB-5D5F-54E0-B4AD-1532D3B3B27B}"/>
              </a:ext>
            </a:extLst>
          </p:cNvPr>
          <p:cNvGrpSpPr/>
          <p:nvPr/>
        </p:nvGrpSpPr>
        <p:grpSpPr>
          <a:xfrm>
            <a:off x="10802882" y="3688307"/>
            <a:ext cx="900340" cy="896572"/>
            <a:chOff x="10802882" y="3688307"/>
            <a:chExt cx="900340" cy="896572"/>
          </a:xfrm>
        </p:grpSpPr>
        <p:sp>
          <p:nvSpPr>
            <p:cNvPr id="17" name="Circle: Hollow 16">
              <a:extLst>
                <a:ext uri="{FF2B5EF4-FFF2-40B4-BE49-F238E27FC236}">
                  <a16:creationId xmlns:a16="http://schemas.microsoft.com/office/drawing/2014/main" id="{7CC887A2-AD2A-A3AB-C8E1-497DBEB283EE}"/>
                </a:ext>
              </a:extLst>
            </p:cNvPr>
            <p:cNvSpPr/>
            <p:nvPr/>
          </p:nvSpPr>
          <p:spPr>
            <a:xfrm>
              <a:off x="10802882" y="368830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4 with solid fill">
              <a:extLst>
                <a:ext uri="{FF2B5EF4-FFF2-40B4-BE49-F238E27FC236}">
                  <a16:creationId xmlns:a16="http://schemas.microsoft.com/office/drawing/2014/main" id="{6A2B9BE6-27BC-C22E-E293-307CEB915A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7124" y="3756330"/>
              <a:ext cx="731855" cy="728792"/>
            </a:xfrm>
            <a:prstGeom prst="rect">
              <a:avLst/>
            </a:prstGeom>
          </p:spPr>
        </p:pic>
      </p:grpSp>
      <p:grpSp>
        <p:nvGrpSpPr>
          <p:cNvPr id="43" name="Group 42">
            <a:extLst>
              <a:ext uri="{FF2B5EF4-FFF2-40B4-BE49-F238E27FC236}">
                <a16:creationId xmlns:a16="http://schemas.microsoft.com/office/drawing/2014/main" id="{A212C81A-7BDD-E309-C4B4-0FD9A73D80EB}"/>
              </a:ext>
            </a:extLst>
          </p:cNvPr>
          <p:cNvGrpSpPr/>
          <p:nvPr/>
        </p:nvGrpSpPr>
        <p:grpSpPr>
          <a:xfrm>
            <a:off x="10813927" y="4841498"/>
            <a:ext cx="891917" cy="912303"/>
            <a:chOff x="10813927" y="4841498"/>
            <a:chExt cx="891917" cy="912303"/>
          </a:xfrm>
        </p:grpSpPr>
        <p:sp>
          <p:nvSpPr>
            <p:cNvPr id="20" name="Circle: Hollow 19">
              <a:extLst>
                <a:ext uri="{FF2B5EF4-FFF2-40B4-BE49-F238E27FC236}">
                  <a16:creationId xmlns:a16="http://schemas.microsoft.com/office/drawing/2014/main" id="{D62C8FCC-609F-7FE6-B81F-2D0E5BDE1A96}"/>
                </a:ext>
              </a:extLst>
            </p:cNvPr>
            <p:cNvSpPr/>
            <p:nvPr/>
          </p:nvSpPr>
          <p:spPr>
            <a:xfrm>
              <a:off x="10813927" y="4841498"/>
              <a:ext cx="8919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1" name="Graphic 20" descr="Badge 5 with solid fill">
              <a:extLst>
                <a:ext uri="{FF2B5EF4-FFF2-40B4-BE49-F238E27FC236}">
                  <a16:creationId xmlns:a16="http://schemas.microsoft.com/office/drawing/2014/main" id="{32F68629-4440-DCF2-D8D1-60AF6EFE6F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39108" y="4963051"/>
              <a:ext cx="646770" cy="690386"/>
            </a:xfrm>
            <a:prstGeom prst="rect">
              <a:avLst/>
            </a:prstGeom>
          </p:spPr>
        </p:pic>
      </p:grpSp>
      <p:grpSp>
        <p:nvGrpSpPr>
          <p:cNvPr id="42" name="Group 41">
            <a:extLst>
              <a:ext uri="{FF2B5EF4-FFF2-40B4-BE49-F238E27FC236}">
                <a16:creationId xmlns:a16="http://schemas.microsoft.com/office/drawing/2014/main" id="{A0B0DB11-AEAB-B645-A66A-3D2C06237ABE}"/>
              </a:ext>
            </a:extLst>
          </p:cNvPr>
          <p:cNvGrpSpPr/>
          <p:nvPr/>
        </p:nvGrpSpPr>
        <p:grpSpPr>
          <a:xfrm>
            <a:off x="10790954" y="1463547"/>
            <a:ext cx="894539" cy="887893"/>
            <a:chOff x="10790954" y="1463547"/>
            <a:chExt cx="894539" cy="887893"/>
          </a:xfrm>
        </p:grpSpPr>
        <p:sp>
          <p:nvSpPr>
            <p:cNvPr id="36" name="Circle: Hollow 35">
              <a:extLst>
                <a:ext uri="{FF2B5EF4-FFF2-40B4-BE49-F238E27FC236}">
                  <a16:creationId xmlns:a16="http://schemas.microsoft.com/office/drawing/2014/main" id="{DA29B308-1797-4012-2F4B-0955CABF34DD}"/>
                </a:ext>
              </a:extLst>
            </p:cNvPr>
            <p:cNvSpPr/>
            <p:nvPr/>
          </p:nvSpPr>
          <p:spPr>
            <a:xfrm>
              <a:off x="10790954" y="1463547"/>
              <a:ext cx="894539" cy="88789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7" name="Graphic 36" descr="Badge with solid fill">
              <a:extLst>
                <a:ext uri="{FF2B5EF4-FFF2-40B4-BE49-F238E27FC236}">
                  <a16:creationId xmlns:a16="http://schemas.microsoft.com/office/drawing/2014/main" id="{9F8156BA-9BF9-E04F-0D7F-74CE1E2E82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2808" y="1546913"/>
              <a:ext cx="730831" cy="721159"/>
            </a:xfrm>
            <a:prstGeom prst="rect">
              <a:avLst/>
            </a:prstGeom>
          </p:spPr>
        </p:pic>
      </p:grpSp>
      <p:grpSp>
        <p:nvGrpSpPr>
          <p:cNvPr id="41" name="Group 40">
            <a:extLst>
              <a:ext uri="{FF2B5EF4-FFF2-40B4-BE49-F238E27FC236}">
                <a16:creationId xmlns:a16="http://schemas.microsoft.com/office/drawing/2014/main" id="{37815D20-2B86-DECC-5173-71ABF93251AE}"/>
              </a:ext>
            </a:extLst>
          </p:cNvPr>
          <p:cNvGrpSpPr/>
          <p:nvPr/>
        </p:nvGrpSpPr>
        <p:grpSpPr>
          <a:xfrm>
            <a:off x="10797920" y="2585530"/>
            <a:ext cx="891617" cy="912303"/>
            <a:chOff x="10797920" y="2585530"/>
            <a:chExt cx="891617" cy="912303"/>
          </a:xfrm>
        </p:grpSpPr>
        <p:sp>
          <p:nvSpPr>
            <p:cNvPr id="39" name="Circle: Hollow 38">
              <a:extLst>
                <a:ext uri="{FF2B5EF4-FFF2-40B4-BE49-F238E27FC236}">
                  <a16:creationId xmlns:a16="http://schemas.microsoft.com/office/drawing/2014/main" id="{F4A892C5-BA09-611B-9E7F-EE677F10C078}"/>
                </a:ext>
              </a:extLst>
            </p:cNvPr>
            <p:cNvSpPr/>
            <p:nvPr/>
          </p:nvSpPr>
          <p:spPr>
            <a:xfrm>
              <a:off x="10797920" y="2585530"/>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0" name="Graphic 39" descr="Badge 3 with solid fill">
              <a:extLst>
                <a:ext uri="{FF2B5EF4-FFF2-40B4-BE49-F238E27FC236}">
                  <a16:creationId xmlns:a16="http://schemas.microsoft.com/office/drawing/2014/main" id="{60FC7148-C7E1-10E0-412A-233776A334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76132" y="2671187"/>
              <a:ext cx="724184" cy="740986"/>
            </a:xfrm>
            <a:prstGeom prst="rect">
              <a:avLst/>
            </a:prstGeom>
          </p:spPr>
        </p:pic>
      </p:grpSp>
      <p:grpSp>
        <p:nvGrpSpPr>
          <p:cNvPr id="2" name="Group 1">
            <a:extLst>
              <a:ext uri="{FF2B5EF4-FFF2-40B4-BE49-F238E27FC236}">
                <a16:creationId xmlns:a16="http://schemas.microsoft.com/office/drawing/2014/main" id="{5D580EC1-B5E7-FED5-07CA-151F1B44E0E8}"/>
              </a:ext>
            </a:extLst>
          </p:cNvPr>
          <p:cNvGrpSpPr/>
          <p:nvPr/>
        </p:nvGrpSpPr>
        <p:grpSpPr>
          <a:xfrm>
            <a:off x="-3398" y="-5378"/>
            <a:ext cx="2619204" cy="5952008"/>
            <a:chOff x="-3398" y="-5378"/>
            <a:chExt cx="2619204" cy="5952008"/>
          </a:xfrm>
        </p:grpSpPr>
        <p:pic>
          <p:nvPicPr>
            <p:cNvPr id="88" name="Picture 87">
              <a:extLst>
                <a:ext uri="{FF2B5EF4-FFF2-40B4-BE49-F238E27FC236}">
                  <a16:creationId xmlns:a16="http://schemas.microsoft.com/office/drawing/2014/main" id="{032CFE92-44A3-06F6-7E08-EF931A8EA23B}"/>
                </a:ext>
              </a:extLst>
            </p:cNvPr>
            <p:cNvPicPr>
              <a:picLocks noChangeAspect="1"/>
            </p:cNvPicPr>
            <p:nvPr/>
          </p:nvPicPr>
          <p:blipFill>
            <a:blip r:embed="rId13"/>
            <a:stretch>
              <a:fillRect/>
            </a:stretch>
          </p:blipFill>
          <p:spPr>
            <a:xfrm>
              <a:off x="7975" y="-5378"/>
              <a:ext cx="2607830" cy="2293791"/>
            </a:xfrm>
            <a:prstGeom prst="rect">
              <a:avLst/>
            </a:prstGeom>
          </p:spPr>
        </p:pic>
        <p:pic>
          <p:nvPicPr>
            <p:cNvPr id="90" name="Picture 89">
              <a:extLst>
                <a:ext uri="{FF2B5EF4-FFF2-40B4-BE49-F238E27FC236}">
                  <a16:creationId xmlns:a16="http://schemas.microsoft.com/office/drawing/2014/main" id="{DA56AAA5-C5FC-6FF7-5119-88B1B840B5A0}"/>
                </a:ext>
              </a:extLst>
            </p:cNvPr>
            <p:cNvPicPr>
              <a:picLocks noChangeAspect="1"/>
            </p:cNvPicPr>
            <p:nvPr/>
          </p:nvPicPr>
          <p:blipFill>
            <a:blip r:embed="rId14"/>
            <a:stretch>
              <a:fillRect/>
            </a:stretch>
          </p:blipFill>
          <p:spPr>
            <a:xfrm>
              <a:off x="7976" y="2288413"/>
              <a:ext cx="2607830" cy="1812257"/>
            </a:xfrm>
            <a:prstGeom prst="rect">
              <a:avLst/>
            </a:prstGeom>
          </p:spPr>
        </p:pic>
        <p:pic>
          <p:nvPicPr>
            <p:cNvPr id="92" name="Picture 91">
              <a:extLst>
                <a:ext uri="{FF2B5EF4-FFF2-40B4-BE49-F238E27FC236}">
                  <a16:creationId xmlns:a16="http://schemas.microsoft.com/office/drawing/2014/main" id="{8625C464-25C7-A09D-E241-94768F37D855}"/>
                </a:ext>
              </a:extLst>
            </p:cNvPr>
            <p:cNvPicPr>
              <a:picLocks noChangeAspect="1"/>
            </p:cNvPicPr>
            <p:nvPr/>
          </p:nvPicPr>
          <p:blipFill rotWithShape="1">
            <a:blip r:embed="rId15"/>
            <a:srcRect b="12058"/>
            <a:stretch/>
          </p:blipFill>
          <p:spPr>
            <a:xfrm>
              <a:off x="-3398" y="4095487"/>
              <a:ext cx="2619203" cy="1851143"/>
            </a:xfrm>
            <a:prstGeom prst="rect">
              <a:avLst/>
            </a:prstGeom>
          </p:spPr>
        </p:pic>
      </p:grpSp>
      <p:grpSp>
        <p:nvGrpSpPr>
          <p:cNvPr id="5" name="Group 4">
            <a:extLst>
              <a:ext uri="{FF2B5EF4-FFF2-40B4-BE49-F238E27FC236}">
                <a16:creationId xmlns:a16="http://schemas.microsoft.com/office/drawing/2014/main" id="{3E54D46C-D555-979F-8A0D-7EBB47A843D3}"/>
              </a:ext>
            </a:extLst>
          </p:cNvPr>
          <p:cNvGrpSpPr/>
          <p:nvPr/>
        </p:nvGrpSpPr>
        <p:grpSpPr>
          <a:xfrm>
            <a:off x="3166029" y="2244734"/>
            <a:ext cx="6706396" cy="3699544"/>
            <a:chOff x="2853208" y="2268073"/>
            <a:chExt cx="6706396" cy="3699544"/>
          </a:xfrm>
        </p:grpSpPr>
        <p:grpSp>
          <p:nvGrpSpPr>
            <p:cNvPr id="94" name="Group 93">
              <a:extLst>
                <a:ext uri="{FF2B5EF4-FFF2-40B4-BE49-F238E27FC236}">
                  <a16:creationId xmlns:a16="http://schemas.microsoft.com/office/drawing/2014/main" id="{8E69381B-08A9-73DE-7CD4-996BB1F86FC4}"/>
                </a:ext>
              </a:extLst>
            </p:cNvPr>
            <p:cNvGrpSpPr/>
            <p:nvPr/>
          </p:nvGrpSpPr>
          <p:grpSpPr>
            <a:xfrm>
              <a:off x="2853208" y="2268073"/>
              <a:ext cx="5182017" cy="3699544"/>
              <a:chOff x="1237427" y="447323"/>
              <a:chExt cx="7856124" cy="5534983"/>
            </a:xfrm>
          </p:grpSpPr>
          <p:sp>
            <p:nvSpPr>
              <p:cNvPr id="95" name="Oval 41">
                <a:extLst>
                  <a:ext uri="{FF2B5EF4-FFF2-40B4-BE49-F238E27FC236}">
                    <a16:creationId xmlns:a16="http://schemas.microsoft.com/office/drawing/2014/main" id="{A2B53CAA-EB59-7828-725A-AFA8809994B3}"/>
                  </a:ext>
                </a:extLst>
              </p:cNvPr>
              <p:cNvSpPr/>
              <p:nvPr/>
            </p:nvSpPr>
            <p:spPr>
              <a:xfrm rot="4478296">
                <a:off x="7999944" y="2423930"/>
                <a:ext cx="1065972" cy="265062"/>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Oval 41">
                <a:extLst>
                  <a:ext uri="{FF2B5EF4-FFF2-40B4-BE49-F238E27FC236}">
                    <a16:creationId xmlns:a16="http://schemas.microsoft.com/office/drawing/2014/main" id="{927F2138-09A7-FBBE-AFB1-E2FE2803EB67}"/>
                  </a:ext>
                </a:extLst>
              </p:cNvPr>
              <p:cNvSpPr/>
              <p:nvPr/>
            </p:nvSpPr>
            <p:spPr>
              <a:xfrm rot="3186327">
                <a:off x="6969432" y="1279679"/>
                <a:ext cx="1816994" cy="36167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7" name="Group 96">
                <a:extLst>
                  <a:ext uri="{FF2B5EF4-FFF2-40B4-BE49-F238E27FC236}">
                    <a16:creationId xmlns:a16="http://schemas.microsoft.com/office/drawing/2014/main" id="{00D88A2B-EDBC-9821-0FEC-4946FDB77F08}"/>
                  </a:ext>
                </a:extLst>
              </p:cNvPr>
              <p:cNvGrpSpPr/>
              <p:nvPr/>
            </p:nvGrpSpPr>
            <p:grpSpPr>
              <a:xfrm>
                <a:off x="6968297" y="447323"/>
                <a:ext cx="707687" cy="653689"/>
                <a:chOff x="7911665" y="1472102"/>
                <a:chExt cx="683833" cy="653689"/>
              </a:xfrm>
            </p:grpSpPr>
            <p:sp>
              <p:nvSpPr>
                <p:cNvPr id="132" name="Circle: Hollow 131">
                  <a:extLst>
                    <a:ext uri="{FF2B5EF4-FFF2-40B4-BE49-F238E27FC236}">
                      <a16:creationId xmlns:a16="http://schemas.microsoft.com/office/drawing/2014/main" id="{12321973-EB7D-E895-0773-FBF822FD461B}"/>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3" name="Flowchart: Connector 132">
                  <a:extLst>
                    <a:ext uri="{FF2B5EF4-FFF2-40B4-BE49-F238E27FC236}">
                      <a16:creationId xmlns:a16="http://schemas.microsoft.com/office/drawing/2014/main" id="{5A67FE9D-99D3-C974-8B57-83D80699224A}"/>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8" name="Oval 41">
                <a:extLst>
                  <a:ext uri="{FF2B5EF4-FFF2-40B4-BE49-F238E27FC236}">
                    <a16:creationId xmlns:a16="http://schemas.microsoft.com/office/drawing/2014/main" id="{EBBDD6AE-91B5-A775-D2D9-89D7642C878A}"/>
                  </a:ext>
                </a:extLst>
              </p:cNvPr>
              <p:cNvSpPr/>
              <p:nvPr/>
            </p:nvSpPr>
            <p:spPr>
              <a:xfrm rot="3505420">
                <a:off x="5910418" y="1740150"/>
                <a:ext cx="973897" cy="474139"/>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9" name="Group 98">
                <a:extLst>
                  <a:ext uri="{FF2B5EF4-FFF2-40B4-BE49-F238E27FC236}">
                    <a16:creationId xmlns:a16="http://schemas.microsoft.com/office/drawing/2014/main" id="{1A3F3C53-38E7-47A0-C374-4702D193BFFD}"/>
                  </a:ext>
                </a:extLst>
              </p:cNvPr>
              <p:cNvGrpSpPr/>
              <p:nvPr/>
            </p:nvGrpSpPr>
            <p:grpSpPr>
              <a:xfrm>
                <a:off x="1237427" y="3504878"/>
                <a:ext cx="4730750" cy="2477428"/>
                <a:chOff x="4069527" y="1523678"/>
                <a:chExt cx="4730750" cy="2477428"/>
              </a:xfrm>
            </p:grpSpPr>
            <p:grpSp>
              <p:nvGrpSpPr>
                <p:cNvPr id="115" name="Group 114">
                  <a:extLst>
                    <a:ext uri="{FF2B5EF4-FFF2-40B4-BE49-F238E27FC236}">
                      <a16:creationId xmlns:a16="http://schemas.microsoft.com/office/drawing/2014/main" id="{8FE601FC-90FB-0AA5-617E-DE909909A4A2}"/>
                    </a:ext>
                  </a:extLst>
                </p:cNvPr>
                <p:cNvGrpSpPr/>
                <p:nvPr/>
              </p:nvGrpSpPr>
              <p:grpSpPr>
                <a:xfrm>
                  <a:off x="4069527" y="1523678"/>
                  <a:ext cx="4730750" cy="1905322"/>
                  <a:chOff x="3829050" y="3365500"/>
                  <a:chExt cx="4730750" cy="1905322"/>
                </a:xfrm>
              </p:grpSpPr>
              <p:sp>
                <p:nvSpPr>
                  <p:cNvPr id="124" name="Rectangle 123">
                    <a:extLst>
                      <a:ext uri="{FF2B5EF4-FFF2-40B4-BE49-F238E27FC236}">
                        <a16:creationId xmlns:a16="http://schemas.microsoft.com/office/drawing/2014/main" id="{488B76A0-0032-F6A3-C372-4C1389416BE9}"/>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5" name="Straight Connector 124">
                    <a:extLst>
                      <a:ext uri="{FF2B5EF4-FFF2-40B4-BE49-F238E27FC236}">
                        <a16:creationId xmlns:a16="http://schemas.microsoft.com/office/drawing/2014/main" id="{3E94B6B7-8169-9A04-FDB9-7181171B2326}"/>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72E475D-7BCD-5618-F23C-6415B2E98603}"/>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4358453-6469-771C-2D93-DC6D3D3BED0C}"/>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F120DA7-7C4A-6224-0045-D6BFB78F83C5}"/>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DD3FC00-C38A-1468-9512-ADF67DDAA9C5}"/>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08CD450D-1C7C-109B-9E20-E43177F8EFA9}"/>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Rectangle 130">
                    <a:extLst>
                      <a:ext uri="{FF2B5EF4-FFF2-40B4-BE49-F238E27FC236}">
                        <a16:creationId xmlns:a16="http://schemas.microsoft.com/office/drawing/2014/main" id="{456AF07A-638F-F2D8-FE2A-4BC918CB27BC}"/>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6" name="Group 115">
                  <a:extLst>
                    <a:ext uri="{FF2B5EF4-FFF2-40B4-BE49-F238E27FC236}">
                      <a16:creationId xmlns:a16="http://schemas.microsoft.com/office/drawing/2014/main" id="{B4CB7C9C-EE13-4460-102C-7C17EEBA2B79}"/>
                    </a:ext>
                  </a:extLst>
                </p:cNvPr>
                <p:cNvGrpSpPr/>
                <p:nvPr/>
              </p:nvGrpSpPr>
              <p:grpSpPr>
                <a:xfrm>
                  <a:off x="4389262" y="3102364"/>
                  <a:ext cx="1087039" cy="898742"/>
                  <a:chOff x="4692303" y="5064514"/>
                  <a:chExt cx="1087039" cy="898742"/>
                </a:xfrm>
              </p:grpSpPr>
              <p:sp>
                <p:nvSpPr>
                  <p:cNvPr id="121" name="Flowchart: Connector 120">
                    <a:extLst>
                      <a:ext uri="{FF2B5EF4-FFF2-40B4-BE49-F238E27FC236}">
                        <a16:creationId xmlns:a16="http://schemas.microsoft.com/office/drawing/2014/main" id="{389ACB02-3BD3-A67C-3519-947D5BD7F48A}"/>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Flowchart: Connector 121">
                    <a:extLst>
                      <a:ext uri="{FF2B5EF4-FFF2-40B4-BE49-F238E27FC236}">
                        <a16:creationId xmlns:a16="http://schemas.microsoft.com/office/drawing/2014/main" id="{01F349FF-A3F7-77B5-D035-4A634A285041}"/>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3" name="Graphic 122" descr="Single gear with solid fill">
                    <a:extLst>
                      <a:ext uri="{FF2B5EF4-FFF2-40B4-BE49-F238E27FC236}">
                        <a16:creationId xmlns:a16="http://schemas.microsoft.com/office/drawing/2014/main" id="{FF1C73C6-8D25-4A82-928C-E30B6B9056D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77451" y="5161986"/>
                    <a:ext cx="740175" cy="682503"/>
                  </a:xfrm>
                  <a:prstGeom prst="rect">
                    <a:avLst/>
                  </a:prstGeom>
                </p:spPr>
              </p:pic>
            </p:grpSp>
            <p:grpSp>
              <p:nvGrpSpPr>
                <p:cNvPr id="117" name="Group 116">
                  <a:extLst>
                    <a:ext uri="{FF2B5EF4-FFF2-40B4-BE49-F238E27FC236}">
                      <a16:creationId xmlns:a16="http://schemas.microsoft.com/office/drawing/2014/main" id="{54226632-FB82-18BA-DBFC-595B96CB05C1}"/>
                    </a:ext>
                  </a:extLst>
                </p:cNvPr>
                <p:cNvGrpSpPr/>
                <p:nvPr/>
              </p:nvGrpSpPr>
              <p:grpSpPr>
                <a:xfrm>
                  <a:off x="7448118" y="3091716"/>
                  <a:ext cx="1087039" cy="898742"/>
                  <a:chOff x="6434902" y="5064513"/>
                  <a:chExt cx="1087039" cy="898742"/>
                </a:xfrm>
              </p:grpSpPr>
              <p:sp>
                <p:nvSpPr>
                  <p:cNvPr id="118" name="Flowchart: Connector 117">
                    <a:extLst>
                      <a:ext uri="{FF2B5EF4-FFF2-40B4-BE49-F238E27FC236}">
                        <a16:creationId xmlns:a16="http://schemas.microsoft.com/office/drawing/2014/main" id="{14465091-FE41-BE31-A8AB-5C2995B69E65}"/>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Flowchart: Connector 118">
                    <a:extLst>
                      <a:ext uri="{FF2B5EF4-FFF2-40B4-BE49-F238E27FC236}">
                        <a16:creationId xmlns:a16="http://schemas.microsoft.com/office/drawing/2014/main" id="{EFD6DC41-1D0A-C129-484B-B42C07FC5EF7}"/>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0" name="Graphic 119" descr="Single gear with solid fill">
                    <a:extLst>
                      <a:ext uri="{FF2B5EF4-FFF2-40B4-BE49-F238E27FC236}">
                        <a16:creationId xmlns:a16="http://schemas.microsoft.com/office/drawing/2014/main" id="{EF8D435A-1612-7663-D4AF-93234116BC3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05055" y="5161986"/>
                    <a:ext cx="740175" cy="682503"/>
                  </a:xfrm>
                  <a:prstGeom prst="rect">
                    <a:avLst/>
                  </a:prstGeom>
                </p:spPr>
              </p:pic>
            </p:grpSp>
          </p:grpSp>
          <p:sp>
            <p:nvSpPr>
              <p:cNvPr id="100" name="Rectangle 99">
                <a:extLst>
                  <a:ext uri="{FF2B5EF4-FFF2-40B4-BE49-F238E27FC236}">
                    <a16:creationId xmlns:a16="http://schemas.microsoft.com/office/drawing/2014/main" id="{A873DF9A-BD91-5D93-438C-F3DF884333E3}"/>
                  </a:ext>
                </a:extLst>
              </p:cNvPr>
              <p:cNvSpPr/>
              <p:nvPr/>
            </p:nvSpPr>
            <p:spPr>
              <a:xfrm>
                <a:off x="5090459" y="3391260"/>
                <a:ext cx="877717" cy="113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1" name="Flowchart: Delay 100">
                <a:extLst>
                  <a:ext uri="{FF2B5EF4-FFF2-40B4-BE49-F238E27FC236}">
                    <a16:creationId xmlns:a16="http://schemas.microsoft.com/office/drawing/2014/main" id="{283B2018-26DE-0306-BB6B-4ADF7A4FEC72}"/>
                  </a:ext>
                </a:extLst>
              </p:cNvPr>
              <p:cNvSpPr/>
              <p:nvPr/>
            </p:nvSpPr>
            <p:spPr>
              <a:xfrm rot="16200000">
                <a:off x="5195757" y="2745599"/>
                <a:ext cx="621573" cy="59137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BE35F10C-840C-2952-21EE-27ED51F1242D}"/>
                  </a:ext>
                </a:extLst>
              </p:cNvPr>
              <p:cNvSpPr/>
              <p:nvPr/>
            </p:nvSpPr>
            <p:spPr>
              <a:xfrm>
                <a:off x="5210856" y="3339740"/>
                <a:ext cx="59137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41">
                <a:extLst>
                  <a:ext uri="{FF2B5EF4-FFF2-40B4-BE49-F238E27FC236}">
                    <a16:creationId xmlns:a16="http://schemas.microsoft.com/office/drawing/2014/main" id="{696D2D0B-9140-6169-1E65-44357E481069}"/>
                  </a:ext>
                </a:extLst>
              </p:cNvPr>
              <p:cNvSpPr/>
              <p:nvPr/>
            </p:nvSpPr>
            <p:spPr>
              <a:xfrm rot="8606310">
                <a:off x="5151876" y="2287125"/>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41">
                <a:extLst>
                  <a:ext uri="{FF2B5EF4-FFF2-40B4-BE49-F238E27FC236}">
                    <a16:creationId xmlns:a16="http://schemas.microsoft.com/office/drawing/2014/main" id="{42C32EE1-8B61-31AA-D7FE-853095311724}"/>
                  </a:ext>
                </a:extLst>
              </p:cNvPr>
              <p:cNvSpPr/>
              <p:nvPr/>
            </p:nvSpPr>
            <p:spPr>
              <a:xfrm rot="8606310">
                <a:off x="5684721" y="935501"/>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5" name="Group 104">
                <a:extLst>
                  <a:ext uri="{FF2B5EF4-FFF2-40B4-BE49-F238E27FC236}">
                    <a16:creationId xmlns:a16="http://schemas.microsoft.com/office/drawing/2014/main" id="{48037619-4D9D-FEF6-A180-F6138635667C}"/>
                  </a:ext>
                </a:extLst>
              </p:cNvPr>
              <p:cNvGrpSpPr/>
              <p:nvPr/>
            </p:nvGrpSpPr>
            <p:grpSpPr>
              <a:xfrm>
                <a:off x="8079874" y="1820054"/>
                <a:ext cx="537309" cy="509379"/>
                <a:chOff x="7911665" y="1472102"/>
                <a:chExt cx="683833" cy="653689"/>
              </a:xfrm>
            </p:grpSpPr>
            <p:sp>
              <p:nvSpPr>
                <p:cNvPr id="113" name="Circle: Hollow 112">
                  <a:extLst>
                    <a:ext uri="{FF2B5EF4-FFF2-40B4-BE49-F238E27FC236}">
                      <a16:creationId xmlns:a16="http://schemas.microsoft.com/office/drawing/2014/main" id="{6EBA7F73-A3E1-1621-6876-80FE9F1D3606}"/>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4" name="Flowchart: Connector 113">
                  <a:extLst>
                    <a:ext uri="{FF2B5EF4-FFF2-40B4-BE49-F238E27FC236}">
                      <a16:creationId xmlns:a16="http://schemas.microsoft.com/office/drawing/2014/main" id="{C0FAFBE6-16F4-432C-A367-882993E3EB15}"/>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Group 105">
                <a:extLst>
                  <a:ext uri="{FF2B5EF4-FFF2-40B4-BE49-F238E27FC236}">
                    <a16:creationId xmlns:a16="http://schemas.microsoft.com/office/drawing/2014/main" id="{78C5E3B8-1B29-182B-B338-8D25C2A7BE53}"/>
                  </a:ext>
                </a:extLst>
              </p:cNvPr>
              <p:cNvGrpSpPr/>
              <p:nvPr/>
            </p:nvGrpSpPr>
            <p:grpSpPr>
              <a:xfrm>
                <a:off x="8509496" y="2902873"/>
                <a:ext cx="312475" cy="312127"/>
                <a:chOff x="7911665" y="1472102"/>
                <a:chExt cx="683833" cy="653689"/>
              </a:xfrm>
            </p:grpSpPr>
            <p:sp>
              <p:nvSpPr>
                <p:cNvPr id="111" name="Circle: Hollow 110">
                  <a:extLst>
                    <a:ext uri="{FF2B5EF4-FFF2-40B4-BE49-F238E27FC236}">
                      <a16:creationId xmlns:a16="http://schemas.microsoft.com/office/drawing/2014/main" id="{D4AB7683-7D4C-2B48-1483-249A93970E3A}"/>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2" name="Flowchart: Connector 111">
                  <a:extLst>
                    <a:ext uri="{FF2B5EF4-FFF2-40B4-BE49-F238E27FC236}">
                      <a16:creationId xmlns:a16="http://schemas.microsoft.com/office/drawing/2014/main" id="{E6EE999D-1C75-785C-8FE0-23A5442B6091}"/>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7" name="Group 106">
                <a:extLst>
                  <a:ext uri="{FF2B5EF4-FFF2-40B4-BE49-F238E27FC236}">
                    <a16:creationId xmlns:a16="http://schemas.microsoft.com/office/drawing/2014/main" id="{4B86A7FD-4DF5-BA99-81C0-1037EA79CAE4}"/>
                  </a:ext>
                </a:extLst>
              </p:cNvPr>
              <p:cNvGrpSpPr/>
              <p:nvPr/>
            </p:nvGrpSpPr>
            <p:grpSpPr>
              <a:xfrm>
                <a:off x="8409144" y="3085555"/>
                <a:ext cx="684407" cy="611471"/>
                <a:chOff x="8409144" y="3085555"/>
                <a:chExt cx="684407" cy="611471"/>
              </a:xfrm>
              <a:solidFill>
                <a:schemeClr val="bg1">
                  <a:lumMod val="50000"/>
                </a:schemeClr>
              </a:solidFill>
            </p:grpSpPr>
            <p:sp>
              <p:nvSpPr>
                <p:cNvPr id="108" name="Rectangle 107">
                  <a:extLst>
                    <a:ext uri="{FF2B5EF4-FFF2-40B4-BE49-F238E27FC236}">
                      <a16:creationId xmlns:a16="http://schemas.microsoft.com/office/drawing/2014/main" id="{896AC758-794D-76BB-A15B-F00D2D0BB466}"/>
                    </a:ext>
                  </a:extLst>
                </p:cNvPr>
                <p:cNvSpPr/>
                <p:nvPr/>
              </p:nvSpPr>
              <p:spPr>
                <a:xfrm rot="20748793">
                  <a:off x="8409144" y="3138119"/>
                  <a:ext cx="637588" cy="160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345CEF93-DE6D-2C30-B0F5-95FC9003D812}"/>
                    </a:ext>
                  </a:extLst>
                </p:cNvPr>
                <p:cNvSpPr/>
                <p:nvPr/>
              </p:nvSpPr>
              <p:spPr>
                <a:xfrm rot="4483729">
                  <a:off x="8260198" y="3352315"/>
                  <a:ext cx="508370" cy="181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109">
                  <a:extLst>
                    <a:ext uri="{FF2B5EF4-FFF2-40B4-BE49-F238E27FC236}">
                      <a16:creationId xmlns:a16="http://schemas.microsoft.com/office/drawing/2014/main" id="{914140CC-FFE4-7EE1-392D-CBFA1F6BCA11}"/>
                    </a:ext>
                  </a:extLst>
                </p:cNvPr>
                <p:cNvSpPr/>
                <p:nvPr/>
              </p:nvSpPr>
              <p:spPr>
                <a:xfrm rot="4483729">
                  <a:off x="8748840" y="3249214"/>
                  <a:ext cx="508370" cy="181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34" name="Rectangle 133">
              <a:extLst>
                <a:ext uri="{FF2B5EF4-FFF2-40B4-BE49-F238E27FC236}">
                  <a16:creationId xmlns:a16="http://schemas.microsoft.com/office/drawing/2014/main" id="{9EB74EDC-7790-20F5-0FA9-B708EE0BADFE}"/>
                </a:ext>
              </a:extLst>
            </p:cNvPr>
            <p:cNvSpPr/>
            <p:nvPr/>
          </p:nvSpPr>
          <p:spPr>
            <a:xfrm>
              <a:off x="8197335" y="4780098"/>
              <a:ext cx="1362269" cy="1173100"/>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TextBox 5">
            <a:extLst>
              <a:ext uri="{FF2B5EF4-FFF2-40B4-BE49-F238E27FC236}">
                <a16:creationId xmlns:a16="http://schemas.microsoft.com/office/drawing/2014/main" id="{EFDF0CBE-C47B-AB78-1CC4-1B3FC28B78D4}"/>
              </a:ext>
            </a:extLst>
          </p:cNvPr>
          <p:cNvSpPr txBox="1"/>
          <p:nvPr/>
        </p:nvSpPr>
        <p:spPr>
          <a:xfrm>
            <a:off x="3634584" y="94869"/>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Honeycomb</a:t>
            </a:r>
          </a:p>
        </p:txBody>
      </p:sp>
    </p:spTree>
    <p:extLst>
      <p:ext uri="{BB962C8B-B14F-4D97-AF65-F5344CB8AC3E}">
        <p14:creationId xmlns:p14="http://schemas.microsoft.com/office/powerpoint/2010/main" val="2740835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latin typeface="Arial"/>
                <a:cs typeface="Arial"/>
              </a:rPr>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18</a:t>
            </a:fld>
            <a:endParaRPr lang="en-US"/>
          </a:p>
        </p:txBody>
      </p:sp>
      <p:cxnSp>
        <p:nvCxnSpPr>
          <p:cNvPr id="24" name="Straight Connector 23">
            <a:extLst>
              <a:ext uri="{FF2B5EF4-FFF2-40B4-BE49-F238E27FC236}">
                <a16:creationId xmlns:a16="http://schemas.microsoft.com/office/drawing/2014/main" id="{95562CB1-4D97-489A-CB45-D96EA06094A2}"/>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A5BB92-2382-7508-02F8-193A69796AE6}"/>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Circle: Hollow 7">
            <a:extLst>
              <a:ext uri="{FF2B5EF4-FFF2-40B4-BE49-F238E27FC236}">
                <a16:creationId xmlns:a16="http://schemas.microsoft.com/office/drawing/2014/main" id="{C2B8FCE2-C97C-7113-F07E-4A26C2CC7D28}"/>
              </a:ext>
            </a:extLst>
          </p:cNvPr>
          <p:cNvSpPr/>
          <p:nvPr/>
        </p:nvSpPr>
        <p:spPr>
          <a:xfrm>
            <a:off x="10811329" y="287827"/>
            <a:ext cx="894539" cy="887893"/>
          </a:xfrm>
          <a:prstGeom prst="don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9" name="Graphic 8" descr="Badge 1 with solid fill">
            <a:extLst>
              <a:ext uri="{FF2B5EF4-FFF2-40B4-BE49-F238E27FC236}">
                <a16:creationId xmlns:a16="http://schemas.microsoft.com/office/drawing/2014/main" id="{34586DF9-A9B2-CE7D-FEAB-39CACB332C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3721" y="364778"/>
            <a:ext cx="729756" cy="733992"/>
          </a:xfrm>
          <a:prstGeom prst="rect">
            <a:avLst/>
          </a:prstGeom>
        </p:spPr>
      </p:pic>
      <p:cxnSp>
        <p:nvCxnSpPr>
          <p:cNvPr id="29" name="Straight Connector 28">
            <a:extLst>
              <a:ext uri="{FF2B5EF4-FFF2-40B4-BE49-F238E27FC236}">
                <a16:creationId xmlns:a16="http://schemas.microsoft.com/office/drawing/2014/main" id="{9681F67D-0DDA-7175-AF81-621E48144793}"/>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3D01E-8058-831E-7A38-7C9913232251}"/>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87D9FAC-ACC2-62AF-6D26-C0B180D19FAA}"/>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6205C9D-3E45-B8C6-DB5A-1C02A571F3E1}"/>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CF2E45FB-5D5F-54E0-B4AD-1532D3B3B27B}"/>
              </a:ext>
            </a:extLst>
          </p:cNvPr>
          <p:cNvGrpSpPr/>
          <p:nvPr/>
        </p:nvGrpSpPr>
        <p:grpSpPr>
          <a:xfrm>
            <a:off x="10802882" y="3688307"/>
            <a:ext cx="900340" cy="896572"/>
            <a:chOff x="10802882" y="3688307"/>
            <a:chExt cx="900340" cy="896572"/>
          </a:xfrm>
        </p:grpSpPr>
        <p:sp>
          <p:nvSpPr>
            <p:cNvPr id="17" name="Circle: Hollow 16">
              <a:extLst>
                <a:ext uri="{FF2B5EF4-FFF2-40B4-BE49-F238E27FC236}">
                  <a16:creationId xmlns:a16="http://schemas.microsoft.com/office/drawing/2014/main" id="{7CC887A2-AD2A-A3AB-C8E1-497DBEB283EE}"/>
                </a:ext>
              </a:extLst>
            </p:cNvPr>
            <p:cNvSpPr/>
            <p:nvPr/>
          </p:nvSpPr>
          <p:spPr>
            <a:xfrm>
              <a:off x="10802882" y="368830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4 with solid fill">
              <a:extLst>
                <a:ext uri="{FF2B5EF4-FFF2-40B4-BE49-F238E27FC236}">
                  <a16:creationId xmlns:a16="http://schemas.microsoft.com/office/drawing/2014/main" id="{6A2B9BE6-27BC-C22E-E293-307CEB915A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7124" y="3756330"/>
              <a:ext cx="731855" cy="728792"/>
            </a:xfrm>
            <a:prstGeom prst="rect">
              <a:avLst/>
            </a:prstGeom>
          </p:spPr>
        </p:pic>
      </p:grpSp>
      <p:grpSp>
        <p:nvGrpSpPr>
          <p:cNvPr id="43" name="Group 42">
            <a:extLst>
              <a:ext uri="{FF2B5EF4-FFF2-40B4-BE49-F238E27FC236}">
                <a16:creationId xmlns:a16="http://schemas.microsoft.com/office/drawing/2014/main" id="{A212C81A-7BDD-E309-C4B4-0FD9A73D80EB}"/>
              </a:ext>
            </a:extLst>
          </p:cNvPr>
          <p:cNvGrpSpPr/>
          <p:nvPr/>
        </p:nvGrpSpPr>
        <p:grpSpPr>
          <a:xfrm>
            <a:off x="10813927" y="4841498"/>
            <a:ext cx="891917" cy="912303"/>
            <a:chOff x="10813927" y="4841498"/>
            <a:chExt cx="891917" cy="912303"/>
          </a:xfrm>
        </p:grpSpPr>
        <p:sp>
          <p:nvSpPr>
            <p:cNvPr id="20" name="Circle: Hollow 19">
              <a:extLst>
                <a:ext uri="{FF2B5EF4-FFF2-40B4-BE49-F238E27FC236}">
                  <a16:creationId xmlns:a16="http://schemas.microsoft.com/office/drawing/2014/main" id="{D62C8FCC-609F-7FE6-B81F-2D0E5BDE1A96}"/>
                </a:ext>
              </a:extLst>
            </p:cNvPr>
            <p:cNvSpPr/>
            <p:nvPr/>
          </p:nvSpPr>
          <p:spPr>
            <a:xfrm>
              <a:off x="10813927" y="4841498"/>
              <a:ext cx="8919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1" name="Graphic 20" descr="Badge 5 with solid fill">
              <a:extLst>
                <a:ext uri="{FF2B5EF4-FFF2-40B4-BE49-F238E27FC236}">
                  <a16:creationId xmlns:a16="http://schemas.microsoft.com/office/drawing/2014/main" id="{32F68629-4440-DCF2-D8D1-60AF6EFE6F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39108" y="4963051"/>
              <a:ext cx="646770" cy="690386"/>
            </a:xfrm>
            <a:prstGeom prst="rect">
              <a:avLst/>
            </a:prstGeom>
          </p:spPr>
        </p:pic>
      </p:grpSp>
      <p:grpSp>
        <p:nvGrpSpPr>
          <p:cNvPr id="42" name="Group 41">
            <a:extLst>
              <a:ext uri="{FF2B5EF4-FFF2-40B4-BE49-F238E27FC236}">
                <a16:creationId xmlns:a16="http://schemas.microsoft.com/office/drawing/2014/main" id="{A0B0DB11-AEAB-B645-A66A-3D2C06237ABE}"/>
              </a:ext>
            </a:extLst>
          </p:cNvPr>
          <p:cNvGrpSpPr/>
          <p:nvPr/>
        </p:nvGrpSpPr>
        <p:grpSpPr>
          <a:xfrm>
            <a:off x="10790954" y="1463547"/>
            <a:ext cx="894539" cy="887893"/>
            <a:chOff x="10790954" y="1463547"/>
            <a:chExt cx="894539" cy="887893"/>
          </a:xfrm>
        </p:grpSpPr>
        <p:sp>
          <p:nvSpPr>
            <p:cNvPr id="36" name="Circle: Hollow 35">
              <a:extLst>
                <a:ext uri="{FF2B5EF4-FFF2-40B4-BE49-F238E27FC236}">
                  <a16:creationId xmlns:a16="http://schemas.microsoft.com/office/drawing/2014/main" id="{DA29B308-1797-4012-2F4B-0955CABF34DD}"/>
                </a:ext>
              </a:extLst>
            </p:cNvPr>
            <p:cNvSpPr/>
            <p:nvPr/>
          </p:nvSpPr>
          <p:spPr>
            <a:xfrm>
              <a:off x="10790954" y="1463547"/>
              <a:ext cx="894539" cy="88789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7" name="Graphic 36" descr="Badge with solid fill">
              <a:extLst>
                <a:ext uri="{FF2B5EF4-FFF2-40B4-BE49-F238E27FC236}">
                  <a16:creationId xmlns:a16="http://schemas.microsoft.com/office/drawing/2014/main" id="{9F8156BA-9BF9-E04F-0D7F-74CE1E2E82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2808" y="1546913"/>
              <a:ext cx="730831" cy="721159"/>
            </a:xfrm>
            <a:prstGeom prst="rect">
              <a:avLst/>
            </a:prstGeom>
          </p:spPr>
        </p:pic>
      </p:grpSp>
      <p:grpSp>
        <p:nvGrpSpPr>
          <p:cNvPr id="41" name="Group 40">
            <a:extLst>
              <a:ext uri="{FF2B5EF4-FFF2-40B4-BE49-F238E27FC236}">
                <a16:creationId xmlns:a16="http://schemas.microsoft.com/office/drawing/2014/main" id="{37815D20-2B86-DECC-5173-71ABF93251AE}"/>
              </a:ext>
            </a:extLst>
          </p:cNvPr>
          <p:cNvGrpSpPr/>
          <p:nvPr/>
        </p:nvGrpSpPr>
        <p:grpSpPr>
          <a:xfrm>
            <a:off x="10797920" y="2585530"/>
            <a:ext cx="891617" cy="912303"/>
            <a:chOff x="10797920" y="2585530"/>
            <a:chExt cx="891617" cy="912303"/>
          </a:xfrm>
        </p:grpSpPr>
        <p:sp>
          <p:nvSpPr>
            <p:cNvPr id="39" name="Circle: Hollow 38">
              <a:extLst>
                <a:ext uri="{FF2B5EF4-FFF2-40B4-BE49-F238E27FC236}">
                  <a16:creationId xmlns:a16="http://schemas.microsoft.com/office/drawing/2014/main" id="{F4A892C5-BA09-611B-9E7F-EE677F10C078}"/>
                </a:ext>
              </a:extLst>
            </p:cNvPr>
            <p:cNvSpPr/>
            <p:nvPr/>
          </p:nvSpPr>
          <p:spPr>
            <a:xfrm>
              <a:off x="10797920" y="2585530"/>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0" name="Graphic 39" descr="Badge 3 with solid fill">
              <a:extLst>
                <a:ext uri="{FF2B5EF4-FFF2-40B4-BE49-F238E27FC236}">
                  <a16:creationId xmlns:a16="http://schemas.microsoft.com/office/drawing/2014/main" id="{60FC7148-C7E1-10E0-412A-233776A334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76132" y="2671187"/>
              <a:ext cx="724184" cy="740986"/>
            </a:xfrm>
            <a:prstGeom prst="rect">
              <a:avLst/>
            </a:prstGeom>
          </p:spPr>
        </p:pic>
      </p:grpSp>
      <p:grpSp>
        <p:nvGrpSpPr>
          <p:cNvPr id="2" name="Group 1">
            <a:extLst>
              <a:ext uri="{FF2B5EF4-FFF2-40B4-BE49-F238E27FC236}">
                <a16:creationId xmlns:a16="http://schemas.microsoft.com/office/drawing/2014/main" id="{72A30CA6-AF97-88C4-14AA-AAD7C2F356BB}"/>
              </a:ext>
            </a:extLst>
          </p:cNvPr>
          <p:cNvGrpSpPr/>
          <p:nvPr/>
        </p:nvGrpSpPr>
        <p:grpSpPr>
          <a:xfrm>
            <a:off x="-3398" y="-5378"/>
            <a:ext cx="2619204" cy="5952008"/>
            <a:chOff x="-3398" y="-5378"/>
            <a:chExt cx="2619204" cy="5952008"/>
          </a:xfrm>
        </p:grpSpPr>
        <p:pic>
          <p:nvPicPr>
            <p:cNvPr id="5" name="Picture 4">
              <a:extLst>
                <a:ext uri="{FF2B5EF4-FFF2-40B4-BE49-F238E27FC236}">
                  <a16:creationId xmlns:a16="http://schemas.microsoft.com/office/drawing/2014/main" id="{C62D5560-5CB0-73BA-1333-E2BCFCCFD6EE}"/>
                </a:ext>
              </a:extLst>
            </p:cNvPr>
            <p:cNvPicPr>
              <a:picLocks noChangeAspect="1"/>
            </p:cNvPicPr>
            <p:nvPr/>
          </p:nvPicPr>
          <p:blipFill>
            <a:blip r:embed="rId13"/>
            <a:stretch>
              <a:fillRect/>
            </a:stretch>
          </p:blipFill>
          <p:spPr>
            <a:xfrm>
              <a:off x="7975" y="-5378"/>
              <a:ext cx="2607830" cy="2293791"/>
            </a:xfrm>
            <a:prstGeom prst="rect">
              <a:avLst/>
            </a:prstGeom>
          </p:spPr>
        </p:pic>
        <p:pic>
          <p:nvPicPr>
            <p:cNvPr id="6" name="Picture 5">
              <a:extLst>
                <a:ext uri="{FF2B5EF4-FFF2-40B4-BE49-F238E27FC236}">
                  <a16:creationId xmlns:a16="http://schemas.microsoft.com/office/drawing/2014/main" id="{FA6BDAAE-DCFA-87C7-86E5-F28966460E17}"/>
                </a:ext>
              </a:extLst>
            </p:cNvPr>
            <p:cNvPicPr>
              <a:picLocks noChangeAspect="1"/>
            </p:cNvPicPr>
            <p:nvPr/>
          </p:nvPicPr>
          <p:blipFill>
            <a:blip r:embed="rId14"/>
            <a:stretch>
              <a:fillRect/>
            </a:stretch>
          </p:blipFill>
          <p:spPr>
            <a:xfrm>
              <a:off x="7976" y="2288413"/>
              <a:ext cx="2607830" cy="1812257"/>
            </a:xfrm>
            <a:prstGeom prst="rect">
              <a:avLst/>
            </a:prstGeom>
          </p:spPr>
        </p:pic>
        <p:pic>
          <p:nvPicPr>
            <p:cNvPr id="7" name="Picture 6">
              <a:extLst>
                <a:ext uri="{FF2B5EF4-FFF2-40B4-BE49-F238E27FC236}">
                  <a16:creationId xmlns:a16="http://schemas.microsoft.com/office/drawing/2014/main" id="{1A5EE787-653E-5C6E-6483-F2628A35507B}"/>
                </a:ext>
              </a:extLst>
            </p:cNvPr>
            <p:cNvPicPr>
              <a:picLocks noChangeAspect="1"/>
            </p:cNvPicPr>
            <p:nvPr/>
          </p:nvPicPr>
          <p:blipFill rotWithShape="1">
            <a:blip r:embed="rId15"/>
            <a:srcRect b="12058"/>
            <a:stretch/>
          </p:blipFill>
          <p:spPr>
            <a:xfrm>
              <a:off x="-3398" y="4095487"/>
              <a:ext cx="2619203" cy="1851143"/>
            </a:xfrm>
            <a:prstGeom prst="rect">
              <a:avLst/>
            </a:prstGeom>
          </p:spPr>
        </p:pic>
      </p:grpSp>
      <p:pic>
        <p:nvPicPr>
          <p:cNvPr id="12"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F8685994-1BE0-F0F1-361A-13F70CD25AC5}"/>
              </a:ext>
            </a:extLst>
          </p:cNvPr>
          <p:cNvPicPr>
            <a:picLocks noChangeAspect="1" noChangeArrowheads="1"/>
          </p:cNvPicPr>
          <p:nvPr/>
        </p:nvPicPr>
        <p:blipFill>
          <a:blip r:embed="rId16">
            <a:alphaModFix amt="96000"/>
            <a:extLst>
              <a:ext uri="{28A0092B-C50C-407E-A947-70E740481C1C}">
                <a14:useLocalDpi xmlns:a14="http://schemas.microsoft.com/office/drawing/2010/main" val="0"/>
              </a:ext>
            </a:extLst>
          </a:blip>
          <a:srcRect/>
          <a:stretch>
            <a:fillRect/>
          </a:stretch>
        </p:blipFill>
        <p:spPr bwMode="auto">
          <a:xfrm>
            <a:off x="2636441" y="-5378"/>
            <a:ext cx="7938953" cy="594965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2F486BA-419F-D566-D966-8E3F83D84C28}"/>
              </a:ext>
            </a:extLst>
          </p:cNvPr>
          <p:cNvGrpSpPr/>
          <p:nvPr/>
        </p:nvGrpSpPr>
        <p:grpSpPr>
          <a:xfrm>
            <a:off x="3207473" y="2541948"/>
            <a:ext cx="6796888" cy="3402326"/>
            <a:chOff x="2853210" y="2565287"/>
            <a:chExt cx="6796888" cy="3402326"/>
          </a:xfrm>
        </p:grpSpPr>
        <p:sp>
          <p:nvSpPr>
            <p:cNvPr id="14" name="Oval 41">
              <a:extLst>
                <a:ext uri="{FF2B5EF4-FFF2-40B4-BE49-F238E27FC236}">
                  <a16:creationId xmlns:a16="http://schemas.microsoft.com/office/drawing/2014/main" id="{58EB3F21-845B-BDAF-0432-D51763C1EA8D}"/>
                </a:ext>
              </a:extLst>
            </p:cNvPr>
            <p:cNvSpPr/>
            <p:nvPr/>
          </p:nvSpPr>
          <p:spPr>
            <a:xfrm rot="3701376">
              <a:off x="8168858" y="4160700"/>
              <a:ext cx="712488" cy="17483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41">
              <a:extLst>
                <a:ext uri="{FF2B5EF4-FFF2-40B4-BE49-F238E27FC236}">
                  <a16:creationId xmlns:a16="http://schemas.microsoft.com/office/drawing/2014/main" id="{48B7BD51-F308-2717-9AAA-D63E6F9554B5}"/>
                </a:ext>
              </a:extLst>
            </p:cNvPr>
            <p:cNvSpPr/>
            <p:nvPr/>
          </p:nvSpPr>
          <p:spPr>
            <a:xfrm rot="3186327">
              <a:off x="7109489" y="3190191"/>
              <a:ext cx="1554455" cy="304647"/>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A2D1ABAE-6694-3EF7-9352-F7AE17204480}"/>
                </a:ext>
              </a:extLst>
            </p:cNvPr>
            <p:cNvGrpSpPr/>
            <p:nvPr/>
          </p:nvGrpSpPr>
          <p:grpSpPr>
            <a:xfrm>
              <a:off x="7235658" y="2668469"/>
              <a:ext cx="466802" cy="436921"/>
              <a:chOff x="7911665" y="1472102"/>
              <a:chExt cx="683833" cy="653689"/>
            </a:xfrm>
          </p:grpSpPr>
          <p:sp>
            <p:nvSpPr>
              <p:cNvPr id="69" name="Circle: Hollow 131">
                <a:extLst>
                  <a:ext uri="{FF2B5EF4-FFF2-40B4-BE49-F238E27FC236}">
                    <a16:creationId xmlns:a16="http://schemas.microsoft.com/office/drawing/2014/main" id="{631BFFEE-020C-0537-0029-38C606B1BC66}"/>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0" name="Flowchart: Connector 132">
                <a:extLst>
                  <a:ext uri="{FF2B5EF4-FFF2-40B4-BE49-F238E27FC236}">
                    <a16:creationId xmlns:a16="http://schemas.microsoft.com/office/drawing/2014/main" id="{982B6D67-3FB9-187D-8D68-BDDB1E842B28}"/>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Oval 41">
              <a:extLst>
                <a:ext uri="{FF2B5EF4-FFF2-40B4-BE49-F238E27FC236}">
                  <a16:creationId xmlns:a16="http://schemas.microsoft.com/office/drawing/2014/main" id="{BF942FCE-D5E2-562F-20B4-39C7E283010A}"/>
                </a:ext>
              </a:extLst>
            </p:cNvPr>
            <p:cNvSpPr/>
            <p:nvPr/>
          </p:nvSpPr>
          <p:spPr>
            <a:xfrm rot="6922436">
              <a:off x="6073689" y="3127353"/>
              <a:ext cx="650946" cy="312750"/>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8093FAB6-EF38-EA7C-F322-C6E25C01EEBE}"/>
                </a:ext>
              </a:extLst>
            </p:cNvPr>
            <p:cNvGrpSpPr/>
            <p:nvPr/>
          </p:nvGrpSpPr>
          <p:grpSpPr>
            <a:xfrm>
              <a:off x="2853210" y="4311719"/>
              <a:ext cx="3120484" cy="1655894"/>
              <a:chOff x="4069527" y="1523678"/>
              <a:chExt cx="4730750" cy="2477428"/>
            </a:xfrm>
          </p:grpSpPr>
          <p:grpSp>
            <p:nvGrpSpPr>
              <p:cNvPr id="52" name="Group 51">
                <a:extLst>
                  <a:ext uri="{FF2B5EF4-FFF2-40B4-BE49-F238E27FC236}">
                    <a16:creationId xmlns:a16="http://schemas.microsoft.com/office/drawing/2014/main" id="{CA295042-4039-05DE-0C26-13B82E3DD7B7}"/>
                  </a:ext>
                </a:extLst>
              </p:cNvPr>
              <p:cNvGrpSpPr/>
              <p:nvPr/>
            </p:nvGrpSpPr>
            <p:grpSpPr>
              <a:xfrm>
                <a:off x="4069527" y="1523678"/>
                <a:ext cx="4730750" cy="1905322"/>
                <a:chOff x="3829050" y="3365500"/>
                <a:chExt cx="4730750" cy="1905322"/>
              </a:xfrm>
            </p:grpSpPr>
            <p:sp>
              <p:nvSpPr>
                <p:cNvPr id="61" name="Rectangle 60">
                  <a:extLst>
                    <a:ext uri="{FF2B5EF4-FFF2-40B4-BE49-F238E27FC236}">
                      <a16:creationId xmlns:a16="http://schemas.microsoft.com/office/drawing/2014/main" id="{0E344195-D2E2-CBE0-2911-FCF56D546509}"/>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2" name="Straight Connector 61">
                  <a:extLst>
                    <a:ext uri="{FF2B5EF4-FFF2-40B4-BE49-F238E27FC236}">
                      <a16:creationId xmlns:a16="http://schemas.microsoft.com/office/drawing/2014/main" id="{61F14E3D-C8CB-13C9-96EE-AA65662A5C6A}"/>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7F226F8-D324-43A3-9F27-E42956B68FBC}"/>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A88ED13-5C0E-5D37-6843-052A5C8F5648}"/>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0A6E15A-EB47-323E-BA1C-68EC512A63ED}"/>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2A1CF0F-6446-26CA-B0A5-5D695DD003AC}"/>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BA1FF7F0-5953-7296-1A92-7FA78CD02E31}"/>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CE0CBCB4-88B0-EB43-A1EE-0D916CF957BD}"/>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3" name="Group 52">
                <a:extLst>
                  <a:ext uri="{FF2B5EF4-FFF2-40B4-BE49-F238E27FC236}">
                    <a16:creationId xmlns:a16="http://schemas.microsoft.com/office/drawing/2014/main" id="{305A6AFE-046E-4143-63A4-26B4EFD53D2F}"/>
                  </a:ext>
                </a:extLst>
              </p:cNvPr>
              <p:cNvGrpSpPr/>
              <p:nvPr/>
            </p:nvGrpSpPr>
            <p:grpSpPr>
              <a:xfrm>
                <a:off x="4389262" y="3102364"/>
                <a:ext cx="1087039" cy="898742"/>
                <a:chOff x="4692303" y="5064514"/>
                <a:chExt cx="1087039" cy="898742"/>
              </a:xfrm>
            </p:grpSpPr>
            <p:sp>
              <p:nvSpPr>
                <p:cNvPr id="58" name="Flowchart: Connector 120">
                  <a:extLst>
                    <a:ext uri="{FF2B5EF4-FFF2-40B4-BE49-F238E27FC236}">
                      <a16:creationId xmlns:a16="http://schemas.microsoft.com/office/drawing/2014/main" id="{038814A2-8E77-881E-0084-8F12808EB5A2}"/>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lowchart: Connector 121">
                  <a:extLst>
                    <a:ext uri="{FF2B5EF4-FFF2-40B4-BE49-F238E27FC236}">
                      <a16:creationId xmlns:a16="http://schemas.microsoft.com/office/drawing/2014/main" id="{EE0DC043-7A29-067A-D838-57AA44FA988D}"/>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0" name="Graphic 59" descr="Single gear with solid fill">
                  <a:extLst>
                    <a:ext uri="{FF2B5EF4-FFF2-40B4-BE49-F238E27FC236}">
                      <a16:creationId xmlns:a16="http://schemas.microsoft.com/office/drawing/2014/main" id="{70FDA750-B19C-9FAE-195A-7728EF51579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77451" y="5161986"/>
                  <a:ext cx="740175" cy="682503"/>
                </a:xfrm>
                <a:prstGeom prst="rect">
                  <a:avLst/>
                </a:prstGeom>
              </p:spPr>
            </p:pic>
          </p:grpSp>
          <p:grpSp>
            <p:nvGrpSpPr>
              <p:cNvPr id="54" name="Group 53">
                <a:extLst>
                  <a:ext uri="{FF2B5EF4-FFF2-40B4-BE49-F238E27FC236}">
                    <a16:creationId xmlns:a16="http://schemas.microsoft.com/office/drawing/2014/main" id="{886D1C99-5797-E707-A22D-BD425BA9EE04}"/>
                  </a:ext>
                </a:extLst>
              </p:cNvPr>
              <p:cNvGrpSpPr/>
              <p:nvPr/>
            </p:nvGrpSpPr>
            <p:grpSpPr>
              <a:xfrm>
                <a:off x="7448118" y="3091716"/>
                <a:ext cx="1087039" cy="898742"/>
                <a:chOff x="6434902" y="5064513"/>
                <a:chExt cx="1087039" cy="898742"/>
              </a:xfrm>
            </p:grpSpPr>
            <p:sp>
              <p:nvSpPr>
                <p:cNvPr id="55" name="Flowchart: Connector 117">
                  <a:extLst>
                    <a:ext uri="{FF2B5EF4-FFF2-40B4-BE49-F238E27FC236}">
                      <a16:creationId xmlns:a16="http://schemas.microsoft.com/office/drawing/2014/main" id="{D4613EF6-E5E3-DDB2-255D-E5076FB56AE1}"/>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Flowchart: Connector 118">
                  <a:extLst>
                    <a:ext uri="{FF2B5EF4-FFF2-40B4-BE49-F238E27FC236}">
                      <a16:creationId xmlns:a16="http://schemas.microsoft.com/office/drawing/2014/main" id="{963A5183-2F97-9BE8-D0A1-8487EDE7E29E}"/>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7" name="Graphic 56" descr="Single gear with solid fill">
                  <a:extLst>
                    <a:ext uri="{FF2B5EF4-FFF2-40B4-BE49-F238E27FC236}">
                      <a16:creationId xmlns:a16="http://schemas.microsoft.com/office/drawing/2014/main" id="{38CF68B7-04B1-2525-0F37-D2D9BB51C71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605055" y="5161986"/>
                  <a:ext cx="740175" cy="682503"/>
                </a:xfrm>
                <a:prstGeom prst="rect">
                  <a:avLst/>
                </a:prstGeom>
              </p:spPr>
            </p:pic>
          </p:grpSp>
        </p:grpSp>
        <p:sp>
          <p:nvSpPr>
            <p:cNvPr id="23" name="Rectangle 22">
              <a:extLst>
                <a:ext uri="{FF2B5EF4-FFF2-40B4-BE49-F238E27FC236}">
                  <a16:creationId xmlns:a16="http://schemas.microsoft.com/office/drawing/2014/main" id="{207C0537-3EE5-0365-4B57-B1060BBBD84A}"/>
                </a:ext>
              </a:extLst>
            </p:cNvPr>
            <p:cNvSpPr/>
            <p:nvPr/>
          </p:nvSpPr>
          <p:spPr>
            <a:xfrm>
              <a:off x="5394736" y="4235778"/>
              <a:ext cx="578957" cy="759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 name="Flowchart: Delay 100">
              <a:extLst>
                <a:ext uri="{FF2B5EF4-FFF2-40B4-BE49-F238E27FC236}">
                  <a16:creationId xmlns:a16="http://schemas.microsoft.com/office/drawing/2014/main" id="{085B4EC6-5CB2-2CE3-01AA-C4B96875427B}"/>
                </a:ext>
              </a:extLst>
            </p:cNvPr>
            <p:cNvSpPr/>
            <p:nvPr/>
          </p:nvSpPr>
          <p:spPr>
            <a:xfrm rot="16200000">
              <a:off x="5461465" y="3806818"/>
              <a:ext cx="415455" cy="390080"/>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A00C4DEE-2886-0EAF-D0AD-29A1720A2305}"/>
                </a:ext>
              </a:extLst>
            </p:cNvPr>
            <p:cNvSpPr/>
            <p:nvPr/>
          </p:nvSpPr>
          <p:spPr>
            <a:xfrm>
              <a:off x="5474152" y="4201342"/>
              <a:ext cx="390080" cy="30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41">
              <a:extLst>
                <a:ext uri="{FF2B5EF4-FFF2-40B4-BE49-F238E27FC236}">
                  <a16:creationId xmlns:a16="http://schemas.microsoft.com/office/drawing/2014/main" id="{C009C859-05D6-0483-F4B3-63CCE31FB056}"/>
                </a:ext>
              </a:extLst>
            </p:cNvPr>
            <p:cNvSpPr/>
            <p:nvPr/>
          </p:nvSpPr>
          <p:spPr>
            <a:xfrm rot="8606310">
              <a:off x="5435248" y="3497782"/>
              <a:ext cx="1198520" cy="360047"/>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41">
              <a:extLst>
                <a:ext uri="{FF2B5EF4-FFF2-40B4-BE49-F238E27FC236}">
                  <a16:creationId xmlns:a16="http://schemas.microsoft.com/office/drawing/2014/main" id="{37C51FF2-DCC8-97E5-A0AE-BBA108EAA44B}"/>
                </a:ext>
              </a:extLst>
            </p:cNvPr>
            <p:cNvSpPr/>
            <p:nvPr/>
          </p:nvSpPr>
          <p:spPr>
            <a:xfrm rot="10051477">
              <a:off x="6326108" y="2805949"/>
              <a:ext cx="1198520" cy="360047"/>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0CA45834-7900-BD62-9DB6-D1709DB83D46}"/>
                </a:ext>
              </a:extLst>
            </p:cNvPr>
            <p:cNvGrpSpPr/>
            <p:nvPr/>
          </p:nvGrpSpPr>
          <p:grpSpPr>
            <a:xfrm>
              <a:off x="8153400" y="3756330"/>
              <a:ext cx="354418" cy="340465"/>
              <a:chOff x="7911665" y="1472102"/>
              <a:chExt cx="683833" cy="653689"/>
            </a:xfrm>
          </p:grpSpPr>
          <p:sp>
            <p:nvSpPr>
              <p:cNvPr id="50" name="Circle: Hollow 112">
                <a:extLst>
                  <a:ext uri="{FF2B5EF4-FFF2-40B4-BE49-F238E27FC236}">
                    <a16:creationId xmlns:a16="http://schemas.microsoft.com/office/drawing/2014/main" id="{073D1547-1DE5-E86E-2D18-CD392AF8EBBD}"/>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1" name="Flowchart: Connector 113">
                <a:extLst>
                  <a:ext uri="{FF2B5EF4-FFF2-40B4-BE49-F238E27FC236}">
                    <a16:creationId xmlns:a16="http://schemas.microsoft.com/office/drawing/2014/main" id="{F83CD7BC-DA7B-AE75-56B3-9DCBF2D73D42}"/>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5" name="Rectangle 34">
              <a:extLst>
                <a:ext uri="{FF2B5EF4-FFF2-40B4-BE49-F238E27FC236}">
                  <a16:creationId xmlns:a16="http://schemas.microsoft.com/office/drawing/2014/main" id="{E2E1973F-4688-434C-D580-802D0DA85839}"/>
                </a:ext>
              </a:extLst>
            </p:cNvPr>
            <p:cNvSpPr/>
            <p:nvPr/>
          </p:nvSpPr>
          <p:spPr>
            <a:xfrm rot="2881142">
              <a:off x="8602717" y="4765967"/>
              <a:ext cx="339791" cy="119425"/>
            </a:xfrm>
            <a:prstGeom prst="rect">
              <a:avLst/>
            </a:prstGeom>
            <a:solidFill>
              <a:schemeClr val="bg1">
                <a:lumMod val="50000"/>
              </a:schemeClr>
            </a:solidFill>
            <a:ln>
              <a:solidFill>
                <a:schemeClr val="tx1"/>
              </a:solid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D4105981-A8CC-C8A7-9568-9AB2A61142CD}"/>
                </a:ext>
              </a:extLst>
            </p:cNvPr>
            <p:cNvSpPr/>
            <p:nvPr/>
          </p:nvSpPr>
          <p:spPr>
            <a:xfrm>
              <a:off x="8287829" y="4687811"/>
              <a:ext cx="1362269" cy="1173100"/>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3C54E191-D2FD-515E-5BFB-592DCE85B52F}"/>
                </a:ext>
              </a:extLst>
            </p:cNvPr>
            <p:cNvSpPr/>
            <p:nvPr/>
          </p:nvSpPr>
          <p:spPr>
            <a:xfrm rot="1031918">
              <a:off x="8879127" y="4798821"/>
              <a:ext cx="339791" cy="119425"/>
            </a:xfrm>
            <a:prstGeom prst="rect">
              <a:avLst/>
            </a:prstGeom>
            <a:solidFill>
              <a:schemeClr val="bg1">
                <a:lumMod val="50000"/>
              </a:schemeClr>
            </a:solidFill>
            <a:ln>
              <a:solidFill>
                <a:schemeClr val="tx1"/>
              </a:solid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2B7DE75E-8353-44B5-082C-943B3D4A855C}"/>
                </a:ext>
              </a:extLst>
            </p:cNvPr>
            <p:cNvSpPr/>
            <p:nvPr/>
          </p:nvSpPr>
          <p:spPr>
            <a:xfrm>
              <a:off x="8679236" y="4659444"/>
              <a:ext cx="369786" cy="79863"/>
            </a:xfrm>
            <a:prstGeom prst="rect">
              <a:avLst/>
            </a:prstGeom>
            <a:solidFill>
              <a:schemeClr val="bg1">
                <a:lumMod val="50000"/>
              </a:schemeClr>
            </a:solidFill>
            <a:ln>
              <a:solidFill>
                <a:schemeClr val="tx1"/>
              </a:solidFill>
            </a:ln>
            <a:scene3d>
              <a:camera prst="isometricBottom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Group 46">
              <a:extLst>
                <a:ext uri="{FF2B5EF4-FFF2-40B4-BE49-F238E27FC236}">
                  <a16:creationId xmlns:a16="http://schemas.microsoft.com/office/drawing/2014/main" id="{82CD66E3-8906-1766-5EA6-75E7E72AAABF}"/>
                </a:ext>
              </a:extLst>
            </p:cNvPr>
            <p:cNvGrpSpPr/>
            <p:nvPr/>
          </p:nvGrpSpPr>
          <p:grpSpPr>
            <a:xfrm>
              <a:off x="8621838" y="4480567"/>
              <a:ext cx="206114" cy="208623"/>
              <a:chOff x="7911665" y="1472102"/>
              <a:chExt cx="683833" cy="653689"/>
            </a:xfrm>
          </p:grpSpPr>
          <p:sp>
            <p:nvSpPr>
              <p:cNvPr id="48" name="Circle: Hollow 110">
                <a:extLst>
                  <a:ext uri="{FF2B5EF4-FFF2-40B4-BE49-F238E27FC236}">
                    <a16:creationId xmlns:a16="http://schemas.microsoft.com/office/drawing/2014/main" id="{37303A9C-3A2F-EA6E-C293-C0DD36542451}"/>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9" name="Flowchart: Connector 111">
                <a:extLst>
                  <a:ext uri="{FF2B5EF4-FFF2-40B4-BE49-F238E27FC236}">
                    <a16:creationId xmlns:a16="http://schemas.microsoft.com/office/drawing/2014/main" id="{A3CAD38E-5DC2-13B8-0CF9-BD383F90849C}"/>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1" name="TextBox 70">
            <a:extLst>
              <a:ext uri="{FF2B5EF4-FFF2-40B4-BE49-F238E27FC236}">
                <a16:creationId xmlns:a16="http://schemas.microsoft.com/office/drawing/2014/main" id="{A6C096E8-A8AD-F6C8-9101-C3AF0C2D81D5}"/>
              </a:ext>
            </a:extLst>
          </p:cNvPr>
          <p:cNvSpPr txBox="1"/>
          <p:nvPr/>
        </p:nvSpPr>
        <p:spPr>
          <a:xfrm>
            <a:off x="3634584" y="94869"/>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Honeycomb</a:t>
            </a:r>
          </a:p>
        </p:txBody>
      </p:sp>
    </p:spTree>
    <p:extLst>
      <p:ext uri="{BB962C8B-B14F-4D97-AF65-F5344CB8AC3E}">
        <p14:creationId xmlns:p14="http://schemas.microsoft.com/office/powerpoint/2010/main" val="1514065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latin typeface="Arial"/>
                <a:cs typeface="Arial"/>
              </a:rPr>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19</a:t>
            </a:fld>
            <a:endParaRPr lang="en-US"/>
          </a:p>
        </p:txBody>
      </p:sp>
      <p:cxnSp>
        <p:nvCxnSpPr>
          <p:cNvPr id="24" name="Straight Connector 23">
            <a:extLst>
              <a:ext uri="{FF2B5EF4-FFF2-40B4-BE49-F238E27FC236}">
                <a16:creationId xmlns:a16="http://schemas.microsoft.com/office/drawing/2014/main" id="{95562CB1-4D97-489A-CB45-D96EA06094A2}"/>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A5BB92-2382-7508-02F8-193A69796AE6}"/>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Circle: Hollow 7">
            <a:extLst>
              <a:ext uri="{FF2B5EF4-FFF2-40B4-BE49-F238E27FC236}">
                <a16:creationId xmlns:a16="http://schemas.microsoft.com/office/drawing/2014/main" id="{C2B8FCE2-C97C-7113-F07E-4A26C2CC7D28}"/>
              </a:ext>
            </a:extLst>
          </p:cNvPr>
          <p:cNvSpPr/>
          <p:nvPr/>
        </p:nvSpPr>
        <p:spPr>
          <a:xfrm>
            <a:off x="10811329" y="287827"/>
            <a:ext cx="894539" cy="887893"/>
          </a:xfrm>
          <a:prstGeom prst="don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9" name="Graphic 8" descr="Badge 1 with solid fill">
            <a:extLst>
              <a:ext uri="{FF2B5EF4-FFF2-40B4-BE49-F238E27FC236}">
                <a16:creationId xmlns:a16="http://schemas.microsoft.com/office/drawing/2014/main" id="{34586DF9-A9B2-CE7D-FEAB-39CACB332C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3721" y="364778"/>
            <a:ext cx="729756" cy="733992"/>
          </a:xfrm>
          <a:prstGeom prst="rect">
            <a:avLst/>
          </a:prstGeom>
        </p:spPr>
      </p:pic>
      <p:cxnSp>
        <p:nvCxnSpPr>
          <p:cNvPr id="29" name="Straight Connector 28">
            <a:extLst>
              <a:ext uri="{FF2B5EF4-FFF2-40B4-BE49-F238E27FC236}">
                <a16:creationId xmlns:a16="http://schemas.microsoft.com/office/drawing/2014/main" id="{9681F67D-0DDA-7175-AF81-621E48144793}"/>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3D01E-8058-831E-7A38-7C9913232251}"/>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87D9FAC-ACC2-62AF-6D26-C0B180D19FAA}"/>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6205C9D-3E45-B8C6-DB5A-1C02A571F3E1}"/>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CF2E45FB-5D5F-54E0-B4AD-1532D3B3B27B}"/>
              </a:ext>
            </a:extLst>
          </p:cNvPr>
          <p:cNvGrpSpPr/>
          <p:nvPr/>
        </p:nvGrpSpPr>
        <p:grpSpPr>
          <a:xfrm>
            <a:off x="10802882" y="3688307"/>
            <a:ext cx="900340" cy="896572"/>
            <a:chOff x="10802882" y="3688307"/>
            <a:chExt cx="900340" cy="896572"/>
          </a:xfrm>
        </p:grpSpPr>
        <p:sp>
          <p:nvSpPr>
            <p:cNvPr id="17" name="Circle: Hollow 16">
              <a:extLst>
                <a:ext uri="{FF2B5EF4-FFF2-40B4-BE49-F238E27FC236}">
                  <a16:creationId xmlns:a16="http://schemas.microsoft.com/office/drawing/2014/main" id="{7CC887A2-AD2A-A3AB-C8E1-497DBEB283EE}"/>
                </a:ext>
              </a:extLst>
            </p:cNvPr>
            <p:cNvSpPr/>
            <p:nvPr/>
          </p:nvSpPr>
          <p:spPr>
            <a:xfrm>
              <a:off x="10802882" y="368830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4 with solid fill">
              <a:extLst>
                <a:ext uri="{FF2B5EF4-FFF2-40B4-BE49-F238E27FC236}">
                  <a16:creationId xmlns:a16="http://schemas.microsoft.com/office/drawing/2014/main" id="{6A2B9BE6-27BC-C22E-E293-307CEB915A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7124" y="3756330"/>
              <a:ext cx="731855" cy="728792"/>
            </a:xfrm>
            <a:prstGeom prst="rect">
              <a:avLst/>
            </a:prstGeom>
          </p:spPr>
        </p:pic>
      </p:grpSp>
      <p:grpSp>
        <p:nvGrpSpPr>
          <p:cNvPr id="43" name="Group 42">
            <a:extLst>
              <a:ext uri="{FF2B5EF4-FFF2-40B4-BE49-F238E27FC236}">
                <a16:creationId xmlns:a16="http://schemas.microsoft.com/office/drawing/2014/main" id="{A212C81A-7BDD-E309-C4B4-0FD9A73D80EB}"/>
              </a:ext>
            </a:extLst>
          </p:cNvPr>
          <p:cNvGrpSpPr/>
          <p:nvPr/>
        </p:nvGrpSpPr>
        <p:grpSpPr>
          <a:xfrm>
            <a:off x="10813927" y="4841498"/>
            <a:ext cx="891917" cy="912303"/>
            <a:chOff x="10813927" y="4841498"/>
            <a:chExt cx="891917" cy="912303"/>
          </a:xfrm>
        </p:grpSpPr>
        <p:sp>
          <p:nvSpPr>
            <p:cNvPr id="20" name="Circle: Hollow 19">
              <a:extLst>
                <a:ext uri="{FF2B5EF4-FFF2-40B4-BE49-F238E27FC236}">
                  <a16:creationId xmlns:a16="http://schemas.microsoft.com/office/drawing/2014/main" id="{D62C8FCC-609F-7FE6-B81F-2D0E5BDE1A96}"/>
                </a:ext>
              </a:extLst>
            </p:cNvPr>
            <p:cNvSpPr/>
            <p:nvPr/>
          </p:nvSpPr>
          <p:spPr>
            <a:xfrm>
              <a:off x="10813927" y="4841498"/>
              <a:ext cx="8919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1" name="Graphic 20" descr="Badge 5 with solid fill">
              <a:extLst>
                <a:ext uri="{FF2B5EF4-FFF2-40B4-BE49-F238E27FC236}">
                  <a16:creationId xmlns:a16="http://schemas.microsoft.com/office/drawing/2014/main" id="{32F68629-4440-DCF2-D8D1-60AF6EFE6F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39108" y="4963051"/>
              <a:ext cx="646770" cy="690386"/>
            </a:xfrm>
            <a:prstGeom prst="rect">
              <a:avLst/>
            </a:prstGeom>
          </p:spPr>
        </p:pic>
      </p:grpSp>
      <p:grpSp>
        <p:nvGrpSpPr>
          <p:cNvPr id="42" name="Group 41">
            <a:extLst>
              <a:ext uri="{FF2B5EF4-FFF2-40B4-BE49-F238E27FC236}">
                <a16:creationId xmlns:a16="http://schemas.microsoft.com/office/drawing/2014/main" id="{A0B0DB11-AEAB-B645-A66A-3D2C06237ABE}"/>
              </a:ext>
            </a:extLst>
          </p:cNvPr>
          <p:cNvGrpSpPr/>
          <p:nvPr/>
        </p:nvGrpSpPr>
        <p:grpSpPr>
          <a:xfrm>
            <a:off x="10790954" y="1463547"/>
            <a:ext cx="894539" cy="887893"/>
            <a:chOff x="10790954" y="1463547"/>
            <a:chExt cx="894539" cy="887893"/>
          </a:xfrm>
        </p:grpSpPr>
        <p:sp>
          <p:nvSpPr>
            <p:cNvPr id="36" name="Circle: Hollow 35">
              <a:extLst>
                <a:ext uri="{FF2B5EF4-FFF2-40B4-BE49-F238E27FC236}">
                  <a16:creationId xmlns:a16="http://schemas.microsoft.com/office/drawing/2014/main" id="{DA29B308-1797-4012-2F4B-0955CABF34DD}"/>
                </a:ext>
              </a:extLst>
            </p:cNvPr>
            <p:cNvSpPr/>
            <p:nvPr/>
          </p:nvSpPr>
          <p:spPr>
            <a:xfrm>
              <a:off x="10790954" y="1463547"/>
              <a:ext cx="894539" cy="88789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7" name="Graphic 36" descr="Badge with solid fill">
              <a:extLst>
                <a:ext uri="{FF2B5EF4-FFF2-40B4-BE49-F238E27FC236}">
                  <a16:creationId xmlns:a16="http://schemas.microsoft.com/office/drawing/2014/main" id="{9F8156BA-9BF9-E04F-0D7F-74CE1E2E82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2808" y="1546913"/>
              <a:ext cx="730831" cy="721159"/>
            </a:xfrm>
            <a:prstGeom prst="rect">
              <a:avLst/>
            </a:prstGeom>
          </p:spPr>
        </p:pic>
      </p:grpSp>
      <p:grpSp>
        <p:nvGrpSpPr>
          <p:cNvPr id="41" name="Group 40">
            <a:extLst>
              <a:ext uri="{FF2B5EF4-FFF2-40B4-BE49-F238E27FC236}">
                <a16:creationId xmlns:a16="http://schemas.microsoft.com/office/drawing/2014/main" id="{37815D20-2B86-DECC-5173-71ABF93251AE}"/>
              </a:ext>
            </a:extLst>
          </p:cNvPr>
          <p:cNvGrpSpPr/>
          <p:nvPr/>
        </p:nvGrpSpPr>
        <p:grpSpPr>
          <a:xfrm>
            <a:off x="10797920" y="2585530"/>
            <a:ext cx="891617" cy="912303"/>
            <a:chOff x="10797920" y="2585530"/>
            <a:chExt cx="891617" cy="912303"/>
          </a:xfrm>
        </p:grpSpPr>
        <p:sp>
          <p:nvSpPr>
            <p:cNvPr id="39" name="Circle: Hollow 38">
              <a:extLst>
                <a:ext uri="{FF2B5EF4-FFF2-40B4-BE49-F238E27FC236}">
                  <a16:creationId xmlns:a16="http://schemas.microsoft.com/office/drawing/2014/main" id="{F4A892C5-BA09-611B-9E7F-EE677F10C078}"/>
                </a:ext>
              </a:extLst>
            </p:cNvPr>
            <p:cNvSpPr/>
            <p:nvPr/>
          </p:nvSpPr>
          <p:spPr>
            <a:xfrm>
              <a:off x="10797920" y="2585530"/>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0" name="Graphic 39" descr="Badge 3 with solid fill">
              <a:extLst>
                <a:ext uri="{FF2B5EF4-FFF2-40B4-BE49-F238E27FC236}">
                  <a16:creationId xmlns:a16="http://schemas.microsoft.com/office/drawing/2014/main" id="{60FC7148-C7E1-10E0-412A-233776A334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76132" y="2671187"/>
              <a:ext cx="724184" cy="740986"/>
            </a:xfrm>
            <a:prstGeom prst="rect">
              <a:avLst/>
            </a:prstGeom>
          </p:spPr>
        </p:pic>
      </p:grpSp>
      <p:grpSp>
        <p:nvGrpSpPr>
          <p:cNvPr id="2" name="Group 1">
            <a:extLst>
              <a:ext uri="{FF2B5EF4-FFF2-40B4-BE49-F238E27FC236}">
                <a16:creationId xmlns:a16="http://schemas.microsoft.com/office/drawing/2014/main" id="{974E2452-288C-402F-51F4-9FEB0B4A12DA}"/>
              </a:ext>
            </a:extLst>
          </p:cNvPr>
          <p:cNvGrpSpPr/>
          <p:nvPr/>
        </p:nvGrpSpPr>
        <p:grpSpPr>
          <a:xfrm>
            <a:off x="-3398" y="-5378"/>
            <a:ext cx="2619204" cy="5952008"/>
            <a:chOff x="-3398" y="-5378"/>
            <a:chExt cx="2619204" cy="5952008"/>
          </a:xfrm>
        </p:grpSpPr>
        <p:pic>
          <p:nvPicPr>
            <p:cNvPr id="5" name="Picture 4">
              <a:extLst>
                <a:ext uri="{FF2B5EF4-FFF2-40B4-BE49-F238E27FC236}">
                  <a16:creationId xmlns:a16="http://schemas.microsoft.com/office/drawing/2014/main" id="{96E6A108-EE82-4B55-45F1-FBEF3CC030F7}"/>
                </a:ext>
              </a:extLst>
            </p:cNvPr>
            <p:cNvPicPr>
              <a:picLocks noChangeAspect="1"/>
            </p:cNvPicPr>
            <p:nvPr/>
          </p:nvPicPr>
          <p:blipFill>
            <a:blip r:embed="rId13"/>
            <a:stretch>
              <a:fillRect/>
            </a:stretch>
          </p:blipFill>
          <p:spPr>
            <a:xfrm>
              <a:off x="7975" y="-5378"/>
              <a:ext cx="2607830" cy="2293791"/>
            </a:xfrm>
            <a:prstGeom prst="rect">
              <a:avLst/>
            </a:prstGeom>
          </p:spPr>
        </p:pic>
        <p:pic>
          <p:nvPicPr>
            <p:cNvPr id="6" name="Picture 5">
              <a:extLst>
                <a:ext uri="{FF2B5EF4-FFF2-40B4-BE49-F238E27FC236}">
                  <a16:creationId xmlns:a16="http://schemas.microsoft.com/office/drawing/2014/main" id="{92245299-7C50-E643-144D-58FDEA970467}"/>
                </a:ext>
              </a:extLst>
            </p:cNvPr>
            <p:cNvPicPr>
              <a:picLocks noChangeAspect="1"/>
            </p:cNvPicPr>
            <p:nvPr/>
          </p:nvPicPr>
          <p:blipFill>
            <a:blip r:embed="rId14"/>
            <a:stretch>
              <a:fillRect/>
            </a:stretch>
          </p:blipFill>
          <p:spPr>
            <a:xfrm>
              <a:off x="7976" y="2288413"/>
              <a:ext cx="2607830" cy="1812257"/>
            </a:xfrm>
            <a:prstGeom prst="rect">
              <a:avLst/>
            </a:prstGeom>
          </p:spPr>
        </p:pic>
        <p:pic>
          <p:nvPicPr>
            <p:cNvPr id="7" name="Picture 6">
              <a:extLst>
                <a:ext uri="{FF2B5EF4-FFF2-40B4-BE49-F238E27FC236}">
                  <a16:creationId xmlns:a16="http://schemas.microsoft.com/office/drawing/2014/main" id="{5FD514C5-1B84-9144-1A9E-91E5BA3BBB43}"/>
                </a:ext>
              </a:extLst>
            </p:cNvPr>
            <p:cNvPicPr>
              <a:picLocks noChangeAspect="1"/>
            </p:cNvPicPr>
            <p:nvPr/>
          </p:nvPicPr>
          <p:blipFill rotWithShape="1">
            <a:blip r:embed="rId15"/>
            <a:srcRect b="12058"/>
            <a:stretch/>
          </p:blipFill>
          <p:spPr>
            <a:xfrm>
              <a:off x="-3398" y="4095487"/>
              <a:ext cx="2619203" cy="1851143"/>
            </a:xfrm>
            <a:prstGeom prst="rect">
              <a:avLst/>
            </a:prstGeom>
          </p:spPr>
        </p:pic>
      </p:grpSp>
      <p:pic>
        <p:nvPicPr>
          <p:cNvPr id="11"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A3E55343-8EF3-4912-C1ED-B0FCFFFCB8DF}"/>
              </a:ext>
            </a:extLst>
          </p:cNvPr>
          <p:cNvPicPr>
            <a:picLocks noChangeAspect="1" noChangeArrowheads="1"/>
          </p:cNvPicPr>
          <p:nvPr/>
        </p:nvPicPr>
        <p:blipFill>
          <a:blip r:embed="rId16">
            <a:alphaModFix amt="96000"/>
            <a:extLst>
              <a:ext uri="{28A0092B-C50C-407E-A947-70E740481C1C}">
                <a14:useLocalDpi xmlns:a14="http://schemas.microsoft.com/office/drawing/2010/main" val="0"/>
              </a:ext>
            </a:extLst>
          </a:blip>
          <a:srcRect/>
          <a:stretch>
            <a:fillRect/>
          </a:stretch>
        </p:blipFill>
        <p:spPr bwMode="auto">
          <a:xfrm>
            <a:off x="2636441" y="-5378"/>
            <a:ext cx="7938953" cy="594965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2041D18-3F91-41FE-C048-4417F1997D4C}"/>
              </a:ext>
            </a:extLst>
          </p:cNvPr>
          <p:cNvGrpSpPr/>
          <p:nvPr/>
        </p:nvGrpSpPr>
        <p:grpSpPr>
          <a:xfrm>
            <a:off x="3298710" y="2088482"/>
            <a:ext cx="3121020" cy="3855792"/>
            <a:chOff x="2853210" y="2111821"/>
            <a:chExt cx="3121020" cy="3855792"/>
          </a:xfrm>
        </p:grpSpPr>
        <p:sp>
          <p:nvSpPr>
            <p:cNvPr id="13" name="Rectangle 12">
              <a:extLst>
                <a:ext uri="{FF2B5EF4-FFF2-40B4-BE49-F238E27FC236}">
                  <a16:creationId xmlns:a16="http://schemas.microsoft.com/office/drawing/2014/main" id="{F00B0048-D366-891A-E452-B6950DE3A7D7}"/>
                </a:ext>
              </a:extLst>
            </p:cNvPr>
            <p:cNvSpPr/>
            <p:nvPr/>
          </p:nvSpPr>
          <p:spPr>
            <a:xfrm>
              <a:off x="3394861" y="4177579"/>
              <a:ext cx="1362269" cy="1173100"/>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41">
              <a:extLst>
                <a:ext uri="{FF2B5EF4-FFF2-40B4-BE49-F238E27FC236}">
                  <a16:creationId xmlns:a16="http://schemas.microsoft.com/office/drawing/2014/main" id="{E8AAEB43-AD76-F28A-5735-908851D23B18}"/>
                </a:ext>
              </a:extLst>
            </p:cNvPr>
            <p:cNvSpPr/>
            <p:nvPr/>
          </p:nvSpPr>
          <p:spPr>
            <a:xfrm rot="4478296">
              <a:off x="3652722" y="2942875"/>
              <a:ext cx="712488" cy="17483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41">
              <a:extLst>
                <a:ext uri="{FF2B5EF4-FFF2-40B4-BE49-F238E27FC236}">
                  <a16:creationId xmlns:a16="http://schemas.microsoft.com/office/drawing/2014/main" id="{578C7F1C-E2CD-7E20-D125-7712C4E6196A}"/>
                </a:ext>
              </a:extLst>
            </p:cNvPr>
            <p:cNvSpPr/>
            <p:nvPr/>
          </p:nvSpPr>
          <p:spPr>
            <a:xfrm rot="8929926">
              <a:off x="3699644" y="2343838"/>
              <a:ext cx="1214465" cy="238570"/>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58F548ED-9AC9-0FB8-4D39-3D788E2AE084}"/>
                </a:ext>
              </a:extLst>
            </p:cNvPr>
            <p:cNvGrpSpPr/>
            <p:nvPr/>
          </p:nvGrpSpPr>
          <p:grpSpPr>
            <a:xfrm>
              <a:off x="4523729" y="2111821"/>
              <a:ext cx="466802" cy="436921"/>
              <a:chOff x="7911665" y="1472102"/>
              <a:chExt cx="683833" cy="653689"/>
            </a:xfrm>
          </p:grpSpPr>
          <p:sp>
            <p:nvSpPr>
              <p:cNvPr id="69" name="Circle: Hollow 131">
                <a:extLst>
                  <a:ext uri="{FF2B5EF4-FFF2-40B4-BE49-F238E27FC236}">
                    <a16:creationId xmlns:a16="http://schemas.microsoft.com/office/drawing/2014/main" id="{3BE3E7EF-58B8-537F-E6D1-DCBAAC5ABD9A}"/>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0" name="Flowchart: Connector 132">
                <a:extLst>
                  <a:ext uri="{FF2B5EF4-FFF2-40B4-BE49-F238E27FC236}">
                    <a16:creationId xmlns:a16="http://schemas.microsoft.com/office/drawing/2014/main" id="{503936AD-CE06-2D4D-AE6D-BED4BD659F4D}"/>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Oval 41">
              <a:extLst>
                <a:ext uri="{FF2B5EF4-FFF2-40B4-BE49-F238E27FC236}">
                  <a16:creationId xmlns:a16="http://schemas.microsoft.com/office/drawing/2014/main" id="{867F1D99-975B-11CB-B51E-563AE3B9C158}"/>
                </a:ext>
              </a:extLst>
            </p:cNvPr>
            <p:cNvSpPr/>
            <p:nvPr/>
          </p:nvSpPr>
          <p:spPr>
            <a:xfrm rot="19461609">
              <a:off x="4820705" y="3047283"/>
              <a:ext cx="650946" cy="312750"/>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7326C3A8-5E5E-E73D-CFB2-2CD985A284AE}"/>
                </a:ext>
              </a:extLst>
            </p:cNvPr>
            <p:cNvGrpSpPr/>
            <p:nvPr/>
          </p:nvGrpSpPr>
          <p:grpSpPr>
            <a:xfrm>
              <a:off x="2853210" y="4311719"/>
              <a:ext cx="3120484" cy="1655894"/>
              <a:chOff x="4069527" y="1523678"/>
              <a:chExt cx="4730750" cy="2477428"/>
            </a:xfrm>
          </p:grpSpPr>
          <p:grpSp>
            <p:nvGrpSpPr>
              <p:cNvPr id="52" name="Group 51">
                <a:extLst>
                  <a:ext uri="{FF2B5EF4-FFF2-40B4-BE49-F238E27FC236}">
                    <a16:creationId xmlns:a16="http://schemas.microsoft.com/office/drawing/2014/main" id="{7EDDC0C3-8767-212F-109B-74D9A5B48EF8}"/>
                  </a:ext>
                </a:extLst>
              </p:cNvPr>
              <p:cNvGrpSpPr/>
              <p:nvPr/>
            </p:nvGrpSpPr>
            <p:grpSpPr>
              <a:xfrm>
                <a:off x="4069527" y="1523678"/>
                <a:ext cx="4730750" cy="1905322"/>
                <a:chOff x="3829050" y="3365500"/>
                <a:chExt cx="4730750" cy="1905322"/>
              </a:xfrm>
            </p:grpSpPr>
            <p:sp>
              <p:nvSpPr>
                <p:cNvPr id="61" name="Rectangle 60">
                  <a:extLst>
                    <a:ext uri="{FF2B5EF4-FFF2-40B4-BE49-F238E27FC236}">
                      <a16:creationId xmlns:a16="http://schemas.microsoft.com/office/drawing/2014/main" id="{CC962DF6-56AC-B586-8208-0146BA0D54E4}"/>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2" name="Straight Connector 61">
                  <a:extLst>
                    <a:ext uri="{FF2B5EF4-FFF2-40B4-BE49-F238E27FC236}">
                      <a16:creationId xmlns:a16="http://schemas.microsoft.com/office/drawing/2014/main" id="{880FF704-F11A-265B-CEF4-8FF27C902CEA}"/>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A2CDC2-A2CD-8C39-D982-628AA13F3034}"/>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EE6E1A6-4EB0-833F-7FFB-01C12F7A3C99}"/>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20A4728-5249-293C-2DA7-2403A78B3CB2}"/>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1E8FB81-E4E4-136B-32FD-FBBCDC446B61}"/>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25E6D3AA-29A3-544B-3712-44A96C1B7548}"/>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0E56D303-9D35-9FB7-89AE-50CAE541DA23}"/>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3" name="Group 52">
                <a:extLst>
                  <a:ext uri="{FF2B5EF4-FFF2-40B4-BE49-F238E27FC236}">
                    <a16:creationId xmlns:a16="http://schemas.microsoft.com/office/drawing/2014/main" id="{6BDE6369-13E3-BCBA-8492-3143D8A6C69E}"/>
                  </a:ext>
                </a:extLst>
              </p:cNvPr>
              <p:cNvGrpSpPr/>
              <p:nvPr/>
            </p:nvGrpSpPr>
            <p:grpSpPr>
              <a:xfrm>
                <a:off x="4389262" y="3102364"/>
                <a:ext cx="1087039" cy="898742"/>
                <a:chOff x="4692303" y="5064514"/>
                <a:chExt cx="1087039" cy="898742"/>
              </a:xfrm>
            </p:grpSpPr>
            <p:sp>
              <p:nvSpPr>
                <p:cNvPr id="58" name="Flowchart: Connector 120">
                  <a:extLst>
                    <a:ext uri="{FF2B5EF4-FFF2-40B4-BE49-F238E27FC236}">
                      <a16:creationId xmlns:a16="http://schemas.microsoft.com/office/drawing/2014/main" id="{F953B943-FE5C-0C3B-F0B9-7F0272161668}"/>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lowchart: Connector 121">
                  <a:extLst>
                    <a:ext uri="{FF2B5EF4-FFF2-40B4-BE49-F238E27FC236}">
                      <a16:creationId xmlns:a16="http://schemas.microsoft.com/office/drawing/2014/main" id="{65BBE878-B0D4-0DC3-2796-305E3FEFD300}"/>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0" name="Graphic 59" descr="Single gear with solid fill">
                  <a:extLst>
                    <a:ext uri="{FF2B5EF4-FFF2-40B4-BE49-F238E27FC236}">
                      <a16:creationId xmlns:a16="http://schemas.microsoft.com/office/drawing/2014/main" id="{4E6A89E4-DE6E-06BE-749D-9190FEDA820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77451" y="5161986"/>
                  <a:ext cx="740175" cy="682503"/>
                </a:xfrm>
                <a:prstGeom prst="rect">
                  <a:avLst/>
                </a:prstGeom>
              </p:spPr>
            </p:pic>
          </p:grpSp>
          <p:grpSp>
            <p:nvGrpSpPr>
              <p:cNvPr id="54" name="Group 53">
                <a:extLst>
                  <a:ext uri="{FF2B5EF4-FFF2-40B4-BE49-F238E27FC236}">
                    <a16:creationId xmlns:a16="http://schemas.microsoft.com/office/drawing/2014/main" id="{229CECD0-D393-4EE1-3A53-811948426A26}"/>
                  </a:ext>
                </a:extLst>
              </p:cNvPr>
              <p:cNvGrpSpPr/>
              <p:nvPr/>
            </p:nvGrpSpPr>
            <p:grpSpPr>
              <a:xfrm>
                <a:off x="7448118" y="3091716"/>
                <a:ext cx="1087039" cy="898742"/>
                <a:chOff x="6434902" y="5064513"/>
                <a:chExt cx="1087039" cy="898742"/>
              </a:xfrm>
            </p:grpSpPr>
            <p:sp>
              <p:nvSpPr>
                <p:cNvPr id="55" name="Flowchart: Connector 117">
                  <a:extLst>
                    <a:ext uri="{FF2B5EF4-FFF2-40B4-BE49-F238E27FC236}">
                      <a16:creationId xmlns:a16="http://schemas.microsoft.com/office/drawing/2014/main" id="{C1D3E6E0-C5C0-EC02-FF54-DD5B9CF03A86}"/>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Flowchart: Connector 118">
                  <a:extLst>
                    <a:ext uri="{FF2B5EF4-FFF2-40B4-BE49-F238E27FC236}">
                      <a16:creationId xmlns:a16="http://schemas.microsoft.com/office/drawing/2014/main" id="{D73E1F35-FAD6-68F7-5D41-71C88C4934AC}"/>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7" name="Graphic 56" descr="Single gear with solid fill">
                  <a:extLst>
                    <a:ext uri="{FF2B5EF4-FFF2-40B4-BE49-F238E27FC236}">
                      <a16:creationId xmlns:a16="http://schemas.microsoft.com/office/drawing/2014/main" id="{9BE63FE2-454D-BC62-CE06-D2B0B15E70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605055" y="5161986"/>
                  <a:ext cx="740175" cy="682503"/>
                </a:xfrm>
                <a:prstGeom prst="rect">
                  <a:avLst/>
                </a:prstGeom>
              </p:spPr>
            </p:pic>
          </p:grpSp>
        </p:grpSp>
        <p:sp>
          <p:nvSpPr>
            <p:cNvPr id="23" name="Rectangle 22">
              <a:extLst>
                <a:ext uri="{FF2B5EF4-FFF2-40B4-BE49-F238E27FC236}">
                  <a16:creationId xmlns:a16="http://schemas.microsoft.com/office/drawing/2014/main" id="{03D92E90-3325-12C0-8045-55EAE176ABBA}"/>
                </a:ext>
              </a:extLst>
            </p:cNvPr>
            <p:cNvSpPr/>
            <p:nvPr/>
          </p:nvSpPr>
          <p:spPr>
            <a:xfrm>
              <a:off x="5394736" y="4235778"/>
              <a:ext cx="578957" cy="759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 name="Flowchart: Delay 100">
              <a:extLst>
                <a:ext uri="{FF2B5EF4-FFF2-40B4-BE49-F238E27FC236}">
                  <a16:creationId xmlns:a16="http://schemas.microsoft.com/office/drawing/2014/main" id="{95DD7CF0-A3BD-49E9-4E39-8D89BFFC4D7B}"/>
                </a:ext>
              </a:extLst>
            </p:cNvPr>
            <p:cNvSpPr/>
            <p:nvPr/>
          </p:nvSpPr>
          <p:spPr>
            <a:xfrm rot="16200000">
              <a:off x="5461465" y="3806818"/>
              <a:ext cx="415455" cy="390080"/>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6AA3A13A-278D-1F3F-E6E9-F85944B97BB5}"/>
                </a:ext>
              </a:extLst>
            </p:cNvPr>
            <p:cNvSpPr/>
            <p:nvPr/>
          </p:nvSpPr>
          <p:spPr>
            <a:xfrm>
              <a:off x="5474152" y="4201342"/>
              <a:ext cx="390080" cy="30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41">
              <a:extLst>
                <a:ext uri="{FF2B5EF4-FFF2-40B4-BE49-F238E27FC236}">
                  <a16:creationId xmlns:a16="http://schemas.microsoft.com/office/drawing/2014/main" id="{D6F14B61-B9F2-6B9F-764F-B728C018E052}"/>
                </a:ext>
              </a:extLst>
            </p:cNvPr>
            <p:cNvSpPr/>
            <p:nvPr/>
          </p:nvSpPr>
          <p:spPr>
            <a:xfrm rot="2470679">
              <a:off x="4729079" y="3408847"/>
              <a:ext cx="1245151" cy="360047"/>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41">
              <a:extLst>
                <a:ext uri="{FF2B5EF4-FFF2-40B4-BE49-F238E27FC236}">
                  <a16:creationId xmlns:a16="http://schemas.microsoft.com/office/drawing/2014/main" id="{6F7FFEC7-F182-2F7D-E3EA-C83FF28213E9}"/>
                </a:ext>
              </a:extLst>
            </p:cNvPr>
            <p:cNvSpPr/>
            <p:nvPr/>
          </p:nvSpPr>
          <p:spPr>
            <a:xfrm rot="2478602">
              <a:off x="4586955" y="2535092"/>
              <a:ext cx="1198520" cy="360047"/>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6C8DCFA3-AAA2-F40F-A620-CF5BF2DA096C}"/>
                </a:ext>
              </a:extLst>
            </p:cNvPr>
            <p:cNvGrpSpPr/>
            <p:nvPr/>
          </p:nvGrpSpPr>
          <p:grpSpPr>
            <a:xfrm>
              <a:off x="3726256" y="2555690"/>
              <a:ext cx="354418" cy="340465"/>
              <a:chOff x="7911665" y="1472102"/>
              <a:chExt cx="683833" cy="653689"/>
            </a:xfrm>
          </p:grpSpPr>
          <p:sp>
            <p:nvSpPr>
              <p:cNvPr id="50" name="Circle: Hollow 112">
                <a:extLst>
                  <a:ext uri="{FF2B5EF4-FFF2-40B4-BE49-F238E27FC236}">
                    <a16:creationId xmlns:a16="http://schemas.microsoft.com/office/drawing/2014/main" id="{14B0B11F-DF3D-010D-540F-572C1F3C519F}"/>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1" name="Flowchart: Connector 113">
                <a:extLst>
                  <a:ext uri="{FF2B5EF4-FFF2-40B4-BE49-F238E27FC236}">
                    <a16:creationId xmlns:a16="http://schemas.microsoft.com/office/drawing/2014/main" id="{1A3D939C-10C9-376D-4F4F-FEC7E63F7845}"/>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5" name="Group 34">
              <a:extLst>
                <a:ext uri="{FF2B5EF4-FFF2-40B4-BE49-F238E27FC236}">
                  <a16:creationId xmlns:a16="http://schemas.microsoft.com/office/drawing/2014/main" id="{FFC84693-9F32-EBDF-6A0B-D95C58B636A0}"/>
                </a:ext>
              </a:extLst>
            </p:cNvPr>
            <p:cNvGrpSpPr/>
            <p:nvPr/>
          </p:nvGrpSpPr>
          <p:grpSpPr>
            <a:xfrm>
              <a:off x="3987650" y="3284056"/>
              <a:ext cx="206114" cy="208623"/>
              <a:chOff x="7911665" y="1472102"/>
              <a:chExt cx="683833" cy="653689"/>
            </a:xfrm>
          </p:grpSpPr>
          <p:sp>
            <p:nvSpPr>
              <p:cNvPr id="48" name="Circle: Hollow 110">
                <a:extLst>
                  <a:ext uri="{FF2B5EF4-FFF2-40B4-BE49-F238E27FC236}">
                    <a16:creationId xmlns:a16="http://schemas.microsoft.com/office/drawing/2014/main" id="{25B7C117-2E41-BBAA-CC4B-9A1FF0E3E3F7}"/>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9" name="Flowchart: Connector 111">
                <a:extLst>
                  <a:ext uri="{FF2B5EF4-FFF2-40B4-BE49-F238E27FC236}">
                    <a16:creationId xmlns:a16="http://schemas.microsoft.com/office/drawing/2014/main" id="{FA443F60-6BA9-404E-7A1A-5844D606AC02}"/>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8" name="Group 37">
              <a:extLst>
                <a:ext uri="{FF2B5EF4-FFF2-40B4-BE49-F238E27FC236}">
                  <a16:creationId xmlns:a16="http://schemas.microsoft.com/office/drawing/2014/main" id="{FDD98DC4-03AF-352E-7F50-8D2AD2FF5982}"/>
                </a:ext>
              </a:extLst>
            </p:cNvPr>
            <p:cNvGrpSpPr/>
            <p:nvPr/>
          </p:nvGrpSpPr>
          <p:grpSpPr>
            <a:xfrm>
              <a:off x="3937031" y="3409812"/>
              <a:ext cx="451447" cy="408701"/>
              <a:chOff x="8409144" y="3085555"/>
              <a:chExt cx="684407" cy="611471"/>
            </a:xfrm>
            <a:solidFill>
              <a:schemeClr val="bg1">
                <a:lumMod val="50000"/>
              </a:schemeClr>
            </a:solidFill>
          </p:grpSpPr>
          <p:sp>
            <p:nvSpPr>
              <p:cNvPr id="45" name="Rectangle 44">
                <a:extLst>
                  <a:ext uri="{FF2B5EF4-FFF2-40B4-BE49-F238E27FC236}">
                    <a16:creationId xmlns:a16="http://schemas.microsoft.com/office/drawing/2014/main" id="{E5FCA4CE-7303-D89D-2EA5-7414E387CD8B}"/>
                  </a:ext>
                </a:extLst>
              </p:cNvPr>
              <p:cNvSpPr/>
              <p:nvPr/>
            </p:nvSpPr>
            <p:spPr>
              <a:xfrm rot="20748793">
                <a:off x="8409144" y="3138119"/>
                <a:ext cx="637588" cy="160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562B94FF-0711-774E-F048-BAC0CD69E417}"/>
                  </a:ext>
                </a:extLst>
              </p:cNvPr>
              <p:cNvSpPr/>
              <p:nvPr/>
            </p:nvSpPr>
            <p:spPr>
              <a:xfrm rot="4483729">
                <a:off x="8260198" y="3352315"/>
                <a:ext cx="508370" cy="181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981B3024-1F11-3C2D-60C8-59EF5D602DBC}"/>
                  </a:ext>
                </a:extLst>
              </p:cNvPr>
              <p:cNvSpPr/>
              <p:nvPr/>
            </p:nvSpPr>
            <p:spPr>
              <a:xfrm rot="4483729">
                <a:off x="8748840" y="3249214"/>
                <a:ext cx="508370" cy="181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1" name="TextBox 70">
            <a:extLst>
              <a:ext uri="{FF2B5EF4-FFF2-40B4-BE49-F238E27FC236}">
                <a16:creationId xmlns:a16="http://schemas.microsoft.com/office/drawing/2014/main" id="{E4EAACE8-BC54-FCFC-5A9B-96982EA7D04E}"/>
              </a:ext>
            </a:extLst>
          </p:cNvPr>
          <p:cNvSpPr txBox="1"/>
          <p:nvPr/>
        </p:nvSpPr>
        <p:spPr>
          <a:xfrm>
            <a:off x="3634584" y="94869"/>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Honeycomb</a:t>
            </a:r>
          </a:p>
        </p:txBody>
      </p:sp>
    </p:spTree>
    <p:extLst>
      <p:ext uri="{BB962C8B-B14F-4D97-AF65-F5344CB8AC3E}">
        <p14:creationId xmlns:p14="http://schemas.microsoft.com/office/powerpoint/2010/main" val="1962260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7CC60C20-3296-80C8-6B14-3CD99CA65BE1}"/>
              </a:ext>
            </a:extLst>
          </p:cNvPr>
          <p:cNvSpPr/>
          <p:nvPr/>
        </p:nvSpPr>
        <p:spPr>
          <a:xfrm>
            <a:off x="7395349"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20" name="Rectangle: Rounded Corners 19">
            <a:extLst>
              <a:ext uri="{FF2B5EF4-FFF2-40B4-BE49-F238E27FC236}">
                <a16:creationId xmlns:a16="http://schemas.microsoft.com/office/drawing/2014/main" id="{252CDBCD-D738-BE50-2469-67F9056501EB}"/>
              </a:ext>
            </a:extLst>
          </p:cNvPr>
          <p:cNvSpPr/>
          <p:nvPr/>
        </p:nvSpPr>
        <p:spPr>
          <a:xfrm>
            <a:off x="4954769"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8" name="Rectangle: Rounded Corners 17">
            <a:extLst>
              <a:ext uri="{FF2B5EF4-FFF2-40B4-BE49-F238E27FC236}">
                <a16:creationId xmlns:a16="http://schemas.microsoft.com/office/drawing/2014/main" id="{44FCFFEE-801C-D6FF-9B74-3151D3CE08F4}"/>
              </a:ext>
            </a:extLst>
          </p:cNvPr>
          <p:cNvSpPr/>
          <p:nvPr/>
        </p:nvSpPr>
        <p:spPr>
          <a:xfrm>
            <a:off x="2496013"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4" name="Footer Placeholder 3">
            <a:extLst>
              <a:ext uri="{FF2B5EF4-FFF2-40B4-BE49-F238E27FC236}">
                <a16:creationId xmlns:a16="http://schemas.microsoft.com/office/drawing/2014/main" id="{EC732BC4-B5E4-4FA4-8633-D91C8E94A81A}"/>
              </a:ext>
            </a:extLst>
          </p:cNvPr>
          <p:cNvSpPr>
            <a:spLocks noGrp="1"/>
          </p:cNvSpPr>
          <p:nvPr>
            <p:ph type="ftr" sz="quarter" idx="3"/>
          </p:nvPr>
        </p:nvSpPr>
        <p:spPr/>
        <p:txBody>
          <a:bodyPr lIns="91440" tIns="45720" rIns="91440" bIns="45720" anchor="t"/>
          <a:lstStyle/>
          <a:p>
            <a:r>
              <a:rPr lang="en-US"/>
              <a:t>Cole Gutknecht </a:t>
            </a:r>
          </a:p>
        </p:txBody>
      </p:sp>
      <p:sp>
        <p:nvSpPr>
          <p:cNvPr id="5" name="Slide Number Placeholder 4">
            <a:extLst>
              <a:ext uri="{FF2B5EF4-FFF2-40B4-BE49-F238E27FC236}">
                <a16:creationId xmlns:a16="http://schemas.microsoft.com/office/drawing/2014/main" id="{BE185BEB-364F-4EE0-ABD2-42BFE4AA9301}"/>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2" name="Rectangle: Rounded Corners 1">
            <a:extLst>
              <a:ext uri="{FF2B5EF4-FFF2-40B4-BE49-F238E27FC236}">
                <a16:creationId xmlns:a16="http://schemas.microsoft.com/office/drawing/2014/main" id="{AA11C30A-FA31-492A-BCF2-505B11011E43}"/>
              </a:ext>
            </a:extLst>
          </p:cNvPr>
          <p:cNvSpPr/>
          <p:nvPr/>
        </p:nvSpPr>
        <p:spPr>
          <a:xfrm>
            <a:off x="3615937" y="186937"/>
            <a:ext cx="512458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E662B901-A466-42B7-AE84-821641658EB0}"/>
              </a:ext>
            </a:extLst>
          </p:cNvPr>
          <p:cNvSpPr txBox="1"/>
          <p:nvPr/>
        </p:nvSpPr>
        <p:spPr>
          <a:xfrm>
            <a:off x="4450642" y="350094"/>
            <a:ext cx="43220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latin typeface="Georgia"/>
                <a:cs typeface="Arial"/>
              </a:rPr>
              <a:t>Team Overview</a:t>
            </a:r>
          </a:p>
        </p:txBody>
      </p:sp>
      <p:sp>
        <p:nvSpPr>
          <p:cNvPr id="6" name="Rectangle: Rounded Corners 5">
            <a:extLst>
              <a:ext uri="{FF2B5EF4-FFF2-40B4-BE49-F238E27FC236}">
                <a16:creationId xmlns:a16="http://schemas.microsoft.com/office/drawing/2014/main" id="{AF1A1A45-8386-4638-BD0B-1489CBDDDC64}"/>
              </a:ext>
            </a:extLst>
          </p:cNvPr>
          <p:cNvSpPr/>
          <p:nvPr/>
        </p:nvSpPr>
        <p:spPr>
          <a:xfrm>
            <a:off x="60073"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1" name="TextBox 10">
            <a:extLst>
              <a:ext uri="{FF2B5EF4-FFF2-40B4-BE49-F238E27FC236}">
                <a16:creationId xmlns:a16="http://schemas.microsoft.com/office/drawing/2014/main" id="{426B2FE9-689B-4785-944C-806F476ABE65}"/>
              </a:ext>
            </a:extLst>
          </p:cNvPr>
          <p:cNvSpPr txBox="1"/>
          <p:nvPr/>
        </p:nvSpPr>
        <p:spPr>
          <a:xfrm>
            <a:off x="211033"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eorgia"/>
                <a:cs typeface="Arial"/>
              </a:rPr>
              <a:t>Cameron Barnes</a:t>
            </a:r>
          </a:p>
        </p:txBody>
      </p:sp>
      <p:sp>
        <p:nvSpPr>
          <p:cNvPr id="12" name="TextBox 11">
            <a:extLst>
              <a:ext uri="{FF2B5EF4-FFF2-40B4-BE49-F238E27FC236}">
                <a16:creationId xmlns:a16="http://schemas.microsoft.com/office/drawing/2014/main" id="{ADB8E690-AE60-45A6-A6A8-FFAEE764389E}"/>
              </a:ext>
            </a:extLst>
          </p:cNvPr>
          <p:cNvSpPr txBox="1"/>
          <p:nvPr/>
        </p:nvSpPr>
        <p:spPr>
          <a:xfrm>
            <a:off x="2307980"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Cole Gutknecht</a:t>
            </a:r>
          </a:p>
        </p:txBody>
      </p:sp>
      <p:sp>
        <p:nvSpPr>
          <p:cNvPr id="13" name="TextBox 12">
            <a:extLst>
              <a:ext uri="{FF2B5EF4-FFF2-40B4-BE49-F238E27FC236}">
                <a16:creationId xmlns:a16="http://schemas.microsoft.com/office/drawing/2014/main" id="{572365C8-EF01-44A6-9D82-EFD5950B1C53}"/>
              </a:ext>
            </a:extLst>
          </p:cNvPr>
          <p:cNvSpPr txBox="1"/>
          <p:nvPr/>
        </p:nvSpPr>
        <p:spPr>
          <a:xfrm>
            <a:off x="5010650" y="1605158"/>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eorgia"/>
                <a:cs typeface="Arial"/>
              </a:rPr>
              <a:t>Tyler Ince-Ingram</a:t>
            </a:r>
          </a:p>
        </p:txBody>
      </p:sp>
      <p:sp>
        <p:nvSpPr>
          <p:cNvPr id="14" name="TextBox 13">
            <a:extLst>
              <a:ext uri="{FF2B5EF4-FFF2-40B4-BE49-F238E27FC236}">
                <a16:creationId xmlns:a16="http://schemas.microsoft.com/office/drawing/2014/main" id="{733748FA-830A-43FF-838C-395CC8E83649}"/>
              </a:ext>
            </a:extLst>
          </p:cNvPr>
          <p:cNvSpPr txBox="1"/>
          <p:nvPr/>
        </p:nvSpPr>
        <p:spPr>
          <a:xfrm>
            <a:off x="7239823"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Rafael Meza</a:t>
            </a:r>
          </a:p>
        </p:txBody>
      </p:sp>
      <p:sp>
        <p:nvSpPr>
          <p:cNvPr id="15" name="TextBox 14">
            <a:extLst>
              <a:ext uri="{FF2B5EF4-FFF2-40B4-BE49-F238E27FC236}">
                <a16:creationId xmlns:a16="http://schemas.microsoft.com/office/drawing/2014/main" id="{4AA5598A-FC31-4D61-B333-A8F299797FB9}"/>
              </a:ext>
            </a:extLst>
          </p:cNvPr>
          <p:cNvSpPr txBox="1"/>
          <p:nvPr/>
        </p:nvSpPr>
        <p:spPr>
          <a:xfrm>
            <a:off x="9983023" y="33107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eorgia"/>
                <a:cs typeface="Arial"/>
              </a:rPr>
              <a:t>Michael</a:t>
            </a:r>
          </a:p>
        </p:txBody>
      </p:sp>
      <p:pic>
        <p:nvPicPr>
          <p:cNvPr id="16" name="Picture 16">
            <a:extLst>
              <a:ext uri="{FF2B5EF4-FFF2-40B4-BE49-F238E27FC236}">
                <a16:creationId xmlns:a16="http://schemas.microsoft.com/office/drawing/2014/main" id="{001C75FF-B3FE-4D84-85C7-E374A21E626A}"/>
              </a:ext>
            </a:extLst>
          </p:cNvPr>
          <p:cNvPicPr>
            <a:picLocks noChangeAspect="1"/>
          </p:cNvPicPr>
          <p:nvPr/>
        </p:nvPicPr>
        <p:blipFill rotWithShape="1">
          <a:blip r:embed="rId4"/>
          <a:srcRect l="8591" t="27467" r="7646" b="6800"/>
          <a:stretch/>
        </p:blipFill>
        <p:spPr>
          <a:xfrm>
            <a:off x="343859" y="2140682"/>
            <a:ext cx="1824478" cy="2340170"/>
          </a:xfrm>
          <a:prstGeom prst="roundRect">
            <a:avLst/>
          </a:prstGeom>
        </p:spPr>
      </p:pic>
      <p:sp>
        <p:nvSpPr>
          <p:cNvPr id="17" name="TextBox 16">
            <a:extLst>
              <a:ext uri="{FF2B5EF4-FFF2-40B4-BE49-F238E27FC236}">
                <a16:creationId xmlns:a16="http://schemas.microsoft.com/office/drawing/2014/main" id="{3DE37676-A90B-4F1E-AD4F-64D06B89D652}"/>
              </a:ext>
            </a:extLst>
          </p:cNvPr>
          <p:cNvSpPr txBox="1"/>
          <p:nvPr/>
        </p:nvSpPr>
        <p:spPr>
          <a:xfrm>
            <a:off x="250298" y="4621938"/>
            <a:ext cx="1986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Georgia"/>
                <a:cs typeface="Arial"/>
              </a:rPr>
              <a:t>Systems Engineer</a:t>
            </a:r>
          </a:p>
        </p:txBody>
      </p:sp>
      <p:sp>
        <p:nvSpPr>
          <p:cNvPr id="27" name="TextBox 26">
            <a:extLst>
              <a:ext uri="{FF2B5EF4-FFF2-40B4-BE49-F238E27FC236}">
                <a16:creationId xmlns:a16="http://schemas.microsoft.com/office/drawing/2014/main" id="{13ECDFA2-6093-4D9A-B862-1A3ABDDBFA12}"/>
              </a:ext>
            </a:extLst>
          </p:cNvPr>
          <p:cNvSpPr txBox="1"/>
          <p:nvPr/>
        </p:nvSpPr>
        <p:spPr>
          <a:xfrm>
            <a:off x="4819797" y="2363321"/>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atin typeface="Georgia"/>
              <a:cs typeface="Arial"/>
            </a:endParaRPr>
          </a:p>
        </p:txBody>
      </p:sp>
      <p:sp>
        <p:nvSpPr>
          <p:cNvPr id="19" name="TextBox 18">
            <a:extLst>
              <a:ext uri="{FF2B5EF4-FFF2-40B4-BE49-F238E27FC236}">
                <a16:creationId xmlns:a16="http://schemas.microsoft.com/office/drawing/2014/main" id="{DC1B151B-3E03-4BD1-88F0-57C90FF0485F}"/>
              </a:ext>
            </a:extLst>
          </p:cNvPr>
          <p:cNvSpPr txBox="1"/>
          <p:nvPr/>
        </p:nvSpPr>
        <p:spPr>
          <a:xfrm>
            <a:off x="580262" y="4877754"/>
            <a:ext cx="1434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cs typeface="Arial" panose="020B0604020202020204"/>
            </a:endParaRPr>
          </a:p>
        </p:txBody>
      </p:sp>
      <p:sp>
        <p:nvSpPr>
          <p:cNvPr id="25" name="TextBox 24">
            <a:extLst>
              <a:ext uri="{FF2B5EF4-FFF2-40B4-BE49-F238E27FC236}">
                <a16:creationId xmlns:a16="http://schemas.microsoft.com/office/drawing/2014/main" id="{7BC1F0AE-E1F6-47DB-9419-AA95678A3890}"/>
              </a:ext>
            </a:extLst>
          </p:cNvPr>
          <p:cNvSpPr txBox="1"/>
          <p:nvPr/>
        </p:nvSpPr>
        <p:spPr>
          <a:xfrm>
            <a:off x="9834997" y="3310767"/>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atin typeface="Georgia"/>
              <a:cs typeface="Arial"/>
            </a:endParaRPr>
          </a:p>
        </p:txBody>
      </p:sp>
      <p:sp>
        <p:nvSpPr>
          <p:cNvPr id="22" name="Rectangle: Rounded Corners 21">
            <a:extLst>
              <a:ext uri="{FF2B5EF4-FFF2-40B4-BE49-F238E27FC236}">
                <a16:creationId xmlns:a16="http://schemas.microsoft.com/office/drawing/2014/main" id="{9B06DD13-7BBD-7F30-078A-BCD9541A04B5}"/>
              </a:ext>
            </a:extLst>
          </p:cNvPr>
          <p:cNvSpPr/>
          <p:nvPr/>
        </p:nvSpPr>
        <p:spPr>
          <a:xfrm>
            <a:off x="9834997" y="1514234"/>
            <a:ext cx="2296929"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8" name="TextBox 7">
            <a:extLst>
              <a:ext uri="{FF2B5EF4-FFF2-40B4-BE49-F238E27FC236}">
                <a16:creationId xmlns:a16="http://schemas.microsoft.com/office/drawing/2014/main" id="{840916A1-E68E-29DA-910D-D31ED669C2E9}"/>
              </a:ext>
            </a:extLst>
          </p:cNvPr>
          <p:cNvSpPr txBox="1"/>
          <p:nvPr/>
        </p:nvSpPr>
        <p:spPr>
          <a:xfrm>
            <a:off x="9686972" y="16051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Michael Wyrick</a:t>
            </a:r>
          </a:p>
        </p:txBody>
      </p:sp>
      <p:sp>
        <p:nvSpPr>
          <p:cNvPr id="10" name="TextBox 9">
            <a:extLst>
              <a:ext uri="{FF2B5EF4-FFF2-40B4-BE49-F238E27FC236}">
                <a16:creationId xmlns:a16="http://schemas.microsoft.com/office/drawing/2014/main" id="{14C0006A-F186-F047-91AC-642F4A9A3FAF}"/>
              </a:ext>
            </a:extLst>
          </p:cNvPr>
          <p:cNvSpPr txBox="1"/>
          <p:nvPr/>
        </p:nvSpPr>
        <p:spPr>
          <a:xfrm>
            <a:off x="2535311" y="4621938"/>
            <a:ext cx="2284486" cy="369332"/>
          </a:xfrm>
          <a:prstGeom prst="rect">
            <a:avLst/>
          </a:prstGeom>
          <a:noFill/>
        </p:spPr>
        <p:txBody>
          <a:bodyPr wrap="square">
            <a:spAutoFit/>
          </a:bodyPr>
          <a:lstStyle/>
          <a:p>
            <a:pPr algn="ctr"/>
            <a:r>
              <a:rPr lang="en-US">
                <a:latin typeface="Georgia"/>
                <a:cs typeface="Arial"/>
              </a:rPr>
              <a:t>Materials Engineer</a:t>
            </a:r>
          </a:p>
        </p:txBody>
      </p:sp>
      <p:sp>
        <p:nvSpPr>
          <p:cNvPr id="24" name="TextBox 23">
            <a:extLst>
              <a:ext uri="{FF2B5EF4-FFF2-40B4-BE49-F238E27FC236}">
                <a16:creationId xmlns:a16="http://schemas.microsoft.com/office/drawing/2014/main" id="{CABCC6D2-DF62-D704-B542-882FD93AA8FC}"/>
              </a:ext>
            </a:extLst>
          </p:cNvPr>
          <p:cNvSpPr txBox="1"/>
          <p:nvPr/>
        </p:nvSpPr>
        <p:spPr>
          <a:xfrm>
            <a:off x="5010650" y="4679953"/>
            <a:ext cx="2229173" cy="369332"/>
          </a:xfrm>
          <a:prstGeom prst="rect">
            <a:avLst/>
          </a:prstGeom>
          <a:noFill/>
        </p:spPr>
        <p:txBody>
          <a:bodyPr wrap="square">
            <a:spAutoFit/>
          </a:bodyPr>
          <a:lstStyle/>
          <a:p>
            <a:pPr algn="ctr"/>
            <a:r>
              <a:rPr lang="en-US">
                <a:latin typeface="Georgia"/>
                <a:cs typeface="Arial"/>
              </a:rPr>
              <a:t>Software Engineer</a:t>
            </a:r>
          </a:p>
        </p:txBody>
      </p:sp>
      <p:sp>
        <p:nvSpPr>
          <p:cNvPr id="26" name="TextBox 25">
            <a:extLst>
              <a:ext uri="{FF2B5EF4-FFF2-40B4-BE49-F238E27FC236}">
                <a16:creationId xmlns:a16="http://schemas.microsoft.com/office/drawing/2014/main" id="{BBB2A479-194D-4C3C-F17A-EC0E7ECB22EF}"/>
              </a:ext>
            </a:extLst>
          </p:cNvPr>
          <p:cNvSpPr txBox="1"/>
          <p:nvPr/>
        </p:nvSpPr>
        <p:spPr>
          <a:xfrm>
            <a:off x="7394417" y="4708961"/>
            <a:ext cx="2367135" cy="369332"/>
          </a:xfrm>
          <a:prstGeom prst="rect">
            <a:avLst/>
          </a:prstGeom>
          <a:noFill/>
        </p:spPr>
        <p:txBody>
          <a:bodyPr wrap="square">
            <a:spAutoFit/>
          </a:bodyPr>
          <a:lstStyle/>
          <a:p>
            <a:pPr algn="ctr"/>
            <a:r>
              <a:rPr lang="en-US">
                <a:latin typeface="Georgia"/>
                <a:cs typeface="Arial"/>
              </a:rPr>
              <a:t>Dynamics Engineer</a:t>
            </a:r>
          </a:p>
        </p:txBody>
      </p:sp>
      <p:sp>
        <p:nvSpPr>
          <p:cNvPr id="28" name="TextBox 27">
            <a:extLst>
              <a:ext uri="{FF2B5EF4-FFF2-40B4-BE49-F238E27FC236}">
                <a16:creationId xmlns:a16="http://schemas.microsoft.com/office/drawing/2014/main" id="{3B97BD5E-5509-3D8D-AD14-423838B078F2}"/>
              </a:ext>
            </a:extLst>
          </p:cNvPr>
          <p:cNvSpPr txBox="1"/>
          <p:nvPr/>
        </p:nvSpPr>
        <p:spPr>
          <a:xfrm>
            <a:off x="9799893" y="4708961"/>
            <a:ext cx="2367135" cy="369332"/>
          </a:xfrm>
          <a:prstGeom prst="rect">
            <a:avLst/>
          </a:prstGeom>
          <a:noFill/>
        </p:spPr>
        <p:txBody>
          <a:bodyPr wrap="square">
            <a:spAutoFit/>
          </a:bodyPr>
          <a:lstStyle/>
          <a:p>
            <a:pPr algn="ctr"/>
            <a:r>
              <a:rPr lang="en-US">
                <a:latin typeface="Georgia"/>
                <a:cs typeface="Arial"/>
              </a:rPr>
              <a:t>Design Engineer</a:t>
            </a:r>
          </a:p>
        </p:txBody>
      </p:sp>
      <p:pic>
        <p:nvPicPr>
          <p:cNvPr id="7" name="Picture 8">
            <a:extLst>
              <a:ext uri="{FF2B5EF4-FFF2-40B4-BE49-F238E27FC236}">
                <a16:creationId xmlns:a16="http://schemas.microsoft.com/office/drawing/2014/main" id="{80755708-4614-6FDA-5ECD-175DAE5076BF}"/>
              </a:ext>
            </a:extLst>
          </p:cNvPr>
          <p:cNvPicPr>
            <a:picLocks noChangeAspect="1"/>
          </p:cNvPicPr>
          <p:nvPr/>
        </p:nvPicPr>
        <p:blipFill>
          <a:blip r:embed="rId5"/>
          <a:stretch>
            <a:fillRect/>
          </a:stretch>
        </p:blipFill>
        <p:spPr>
          <a:xfrm>
            <a:off x="10088295" y="2140682"/>
            <a:ext cx="1835530" cy="2340170"/>
          </a:xfrm>
          <a:prstGeom prst="roundRect">
            <a:avLst/>
          </a:prstGeom>
        </p:spPr>
      </p:pic>
      <p:pic>
        <p:nvPicPr>
          <p:cNvPr id="9" name="Picture 8">
            <a:extLst>
              <a:ext uri="{FF2B5EF4-FFF2-40B4-BE49-F238E27FC236}">
                <a16:creationId xmlns:a16="http://schemas.microsoft.com/office/drawing/2014/main" id="{A37CEA2D-761F-6D26-0FF8-8D84F8853A2D}"/>
              </a:ext>
            </a:extLst>
          </p:cNvPr>
          <p:cNvPicPr>
            <a:picLocks noChangeAspect="1"/>
          </p:cNvPicPr>
          <p:nvPr/>
        </p:nvPicPr>
        <p:blipFill>
          <a:blip r:embed="rId6"/>
          <a:stretch>
            <a:fillRect/>
          </a:stretch>
        </p:blipFill>
        <p:spPr>
          <a:xfrm>
            <a:off x="7689504" y="2140682"/>
            <a:ext cx="1745304" cy="2340170"/>
          </a:xfrm>
          <a:prstGeom prst="roundRect">
            <a:avLst/>
          </a:prstGeom>
        </p:spPr>
      </p:pic>
      <p:pic>
        <p:nvPicPr>
          <p:cNvPr id="29" name="Picture 28" descr="A person wearing a suit and tie&#10;&#10;Description automatically generated with medium confidence">
            <a:extLst>
              <a:ext uri="{FF2B5EF4-FFF2-40B4-BE49-F238E27FC236}">
                <a16:creationId xmlns:a16="http://schemas.microsoft.com/office/drawing/2014/main" id="{C9591B0E-01FF-798B-B804-FE6E1D9394AD}"/>
              </a:ext>
            </a:extLst>
          </p:cNvPr>
          <p:cNvPicPr>
            <a:picLocks noChangeAspect="1"/>
          </p:cNvPicPr>
          <p:nvPr/>
        </p:nvPicPr>
        <p:blipFill rotWithShape="1">
          <a:blip r:embed="rId7">
            <a:extLst>
              <a:ext uri="{28A0092B-C50C-407E-A947-70E740481C1C}">
                <a14:useLocalDpi xmlns:a14="http://schemas.microsoft.com/office/drawing/2010/main" val="0"/>
              </a:ext>
            </a:extLst>
          </a:blip>
          <a:srcRect l="13414" r="13885"/>
          <a:stretch/>
        </p:blipFill>
        <p:spPr>
          <a:xfrm>
            <a:off x="5322368" y="2140682"/>
            <a:ext cx="1594191" cy="2340170"/>
          </a:xfrm>
          <a:prstGeom prst="roundRect">
            <a:avLst/>
          </a:prstGeom>
        </p:spPr>
      </p:pic>
      <p:pic>
        <p:nvPicPr>
          <p:cNvPr id="36" name="Picture 35">
            <a:extLst>
              <a:ext uri="{FF2B5EF4-FFF2-40B4-BE49-F238E27FC236}">
                <a16:creationId xmlns:a16="http://schemas.microsoft.com/office/drawing/2014/main" id="{76005BF5-7585-E6D2-6BFD-EA749BDDD085}"/>
              </a:ext>
            </a:extLst>
          </p:cNvPr>
          <p:cNvPicPr>
            <a:picLocks noChangeAspect="1"/>
          </p:cNvPicPr>
          <p:nvPr/>
        </p:nvPicPr>
        <p:blipFill>
          <a:blip r:embed="rId8"/>
          <a:stretch>
            <a:fillRect/>
          </a:stretch>
        </p:blipFill>
        <p:spPr>
          <a:xfrm rot="10800000" flipV="1">
            <a:off x="2950175" y="2140682"/>
            <a:ext cx="1565075" cy="2340170"/>
          </a:xfrm>
          <a:prstGeom prst="roundRect">
            <a:avLst/>
          </a:prstGeom>
        </p:spPr>
      </p:pic>
    </p:spTree>
    <p:extLst>
      <p:ext uri="{BB962C8B-B14F-4D97-AF65-F5344CB8AC3E}">
        <p14:creationId xmlns:p14="http://schemas.microsoft.com/office/powerpoint/2010/main" val="3956933917"/>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9D761D6F-27A7-1D6C-FA8A-5CFF0E1E1021}"/>
              </a:ext>
            </a:extLst>
          </p:cNvPr>
          <p:cNvPicPr>
            <a:picLocks noChangeAspect="1" noChangeArrowheads="1"/>
          </p:cNvPicPr>
          <p:nvPr/>
        </p:nvPicPr>
        <p:blipFill>
          <a:blip r:embed="rId2">
            <a:alphaModFix amt="96000"/>
            <a:extLst>
              <a:ext uri="{28A0092B-C50C-407E-A947-70E740481C1C}">
                <a14:useLocalDpi xmlns:a14="http://schemas.microsoft.com/office/drawing/2010/main" val="0"/>
              </a:ext>
            </a:extLst>
          </a:blip>
          <a:srcRect/>
          <a:stretch>
            <a:fillRect/>
          </a:stretch>
        </p:blipFill>
        <p:spPr bwMode="auto">
          <a:xfrm>
            <a:off x="0" y="-54708"/>
            <a:ext cx="10345446" cy="599898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471A2D50-5E8C-5EFD-6D1D-B484D8D1E3A1}"/>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B66268DE-2A3D-05BB-B4EC-0FB9FAF5AE37}"/>
              </a:ext>
            </a:extLst>
          </p:cNvPr>
          <p:cNvSpPr>
            <a:spLocks noGrp="1"/>
          </p:cNvSpPr>
          <p:nvPr>
            <p:ph type="sldNum" sz="quarter" idx="4"/>
          </p:nvPr>
        </p:nvSpPr>
        <p:spPr/>
        <p:txBody>
          <a:bodyPr/>
          <a:lstStyle/>
          <a:p>
            <a:fld id="{6F1FABC0-072B-4F22-8F9B-95A9D10B0206}" type="slidenum">
              <a:rPr lang="en-US" smtClean="0"/>
              <a:pPr/>
              <a:t>20</a:t>
            </a:fld>
            <a:endParaRPr lang="en-US"/>
          </a:p>
        </p:txBody>
      </p:sp>
      <p:cxnSp>
        <p:nvCxnSpPr>
          <p:cNvPr id="19" name="Straight Connector 18">
            <a:extLst>
              <a:ext uri="{FF2B5EF4-FFF2-40B4-BE49-F238E27FC236}">
                <a16:creationId xmlns:a16="http://schemas.microsoft.com/office/drawing/2014/main" id="{EDBF8630-B264-9E3F-0DF3-E5171338CC16}"/>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430159-5629-D0AC-C2F6-2E2896233FF7}"/>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Circle: Hollow 37">
            <a:extLst>
              <a:ext uri="{FF2B5EF4-FFF2-40B4-BE49-F238E27FC236}">
                <a16:creationId xmlns:a16="http://schemas.microsoft.com/office/drawing/2014/main" id="{7B39603A-2FB6-926C-1C6C-9A55E6280EAA}"/>
              </a:ext>
            </a:extLst>
          </p:cNvPr>
          <p:cNvSpPr/>
          <p:nvPr/>
        </p:nvSpPr>
        <p:spPr>
          <a:xfrm>
            <a:off x="10811329" y="287827"/>
            <a:ext cx="894539" cy="887893"/>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9" name="Graphic 38" descr="Badge 1 with solid fill">
            <a:extLst>
              <a:ext uri="{FF2B5EF4-FFF2-40B4-BE49-F238E27FC236}">
                <a16:creationId xmlns:a16="http://schemas.microsoft.com/office/drawing/2014/main" id="{3A0A4B9E-8382-4E1B-2195-03CA902E25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3721" y="364778"/>
            <a:ext cx="729756" cy="733992"/>
          </a:xfrm>
          <a:prstGeom prst="rect">
            <a:avLst/>
          </a:prstGeom>
        </p:spPr>
      </p:pic>
      <p:cxnSp>
        <p:nvCxnSpPr>
          <p:cNvPr id="22" name="Straight Connector 21">
            <a:extLst>
              <a:ext uri="{FF2B5EF4-FFF2-40B4-BE49-F238E27FC236}">
                <a16:creationId xmlns:a16="http://schemas.microsoft.com/office/drawing/2014/main" id="{7BDB000A-4B05-25C4-E723-F433BA5321BC}"/>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8DC66C-5A84-BE6A-3D24-78321FB54A9A}"/>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3726DE-9682-1210-3958-13ACF1D9F0BF}"/>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23D111-92A0-85D1-3D8D-DEE473E97021}"/>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Circle: Hollow 35">
            <a:extLst>
              <a:ext uri="{FF2B5EF4-FFF2-40B4-BE49-F238E27FC236}">
                <a16:creationId xmlns:a16="http://schemas.microsoft.com/office/drawing/2014/main" id="{258FD9EA-9C16-633A-6350-BE591A6A9506}"/>
              </a:ext>
            </a:extLst>
          </p:cNvPr>
          <p:cNvSpPr/>
          <p:nvPr/>
        </p:nvSpPr>
        <p:spPr>
          <a:xfrm>
            <a:off x="10802882" y="368830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7" name="Graphic 36" descr="Badge 4 with solid fill">
            <a:extLst>
              <a:ext uri="{FF2B5EF4-FFF2-40B4-BE49-F238E27FC236}">
                <a16:creationId xmlns:a16="http://schemas.microsoft.com/office/drawing/2014/main" id="{9DCEDCE0-EE91-CA46-6A66-9F9BB2697A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7124" y="3756330"/>
            <a:ext cx="731855" cy="728792"/>
          </a:xfrm>
          <a:prstGeom prst="rect">
            <a:avLst/>
          </a:prstGeom>
        </p:spPr>
      </p:pic>
      <p:sp>
        <p:nvSpPr>
          <p:cNvPr id="34" name="Circle: Hollow 33">
            <a:extLst>
              <a:ext uri="{FF2B5EF4-FFF2-40B4-BE49-F238E27FC236}">
                <a16:creationId xmlns:a16="http://schemas.microsoft.com/office/drawing/2014/main" id="{EF1951EF-1FCD-D5F9-80A6-1C2A604F255E}"/>
              </a:ext>
            </a:extLst>
          </p:cNvPr>
          <p:cNvSpPr/>
          <p:nvPr/>
        </p:nvSpPr>
        <p:spPr>
          <a:xfrm>
            <a:off x="10813927" y="4841498"/>
            <a:ext cx="8919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5" name="Graphic 34" descr="Badge 5 with solid fill">
            <a:extLst>
              <a:ext uri="{FF2B5EF4-FFF2-40B4-BE49-F238E27FC236}">
                <a16:creationId xmlns:a16="http://schemas.microsoft.com/office/drawing/2014/main" id="{BDA052DD-17C3-CD10-B2B9-D92DBE8D37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39108" y="4963051"/>
            <a:ext cx="646770" cy="690386"/>
          </a:xfrm>
          <a:prstGeom prst="rect">
            <a:avLst/>
          </a:prstGeom>
        </p:spPr>
      </p:pic>
      <p:sp>
        <p:nvSpPr>
          <p:cNvPr id="32" name="Circle: Hollow 31">
            <a:extLst>
              <a:ext uri="{FF2B5EF4-FFF2-40B4-BE49-F238E27FC236}">
                <a16:creationId xmlns:a16="http://schemas.microsoft.com/office/drawing/2014/main" id="{42949B50-707E-BE46-EDB1-0D96482A65AD}"/>
              </a:ext>
            </a:extLst>
          </p:cNvPr>
          <p:cNvSpPr/>
          <p:nvPr/>
        </p:nvSpPr>
        <p:spPr>
          <a:xfrm>
            <a:off x="10790954" y="1463547"/>
            <a:ext cx="894539" cy="887893"/>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3" name="Graphic 32" descr="Badge with solid fill">
            <a:extLst>
              <a:ext uri="{FF2B5EF4-FFF2-40B4-BE49-F238E27FC236}">
                <a16:creationId xmlns:a16="http://schemas.microsoft.com/office/drawing/2014/main" id="{AAB6AF34-51A0-C5FE-7D60-D1253AA5CD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2808" y="1546913"/>
            <a:ext cx="730831" cy="721159"/>
          </a:xfrm>
          <a:prstGeom prst="rect">
            <a:avLst/>
          </a:prstGeom>
        </p:spPr>
      </p:pic>
      <p:sp>
        <p:nvSpPr>
          <p:cNvPr id="30" name="Circle: Hollow 29">
            <a:extLst>
              <a:ext uri="{FF2B5EF4-FFF2-40B4-BE49-F238E27FC236}">
                <a16:creationId xmlns:a16="http://schemas.microsoft.com/office/drawing/2014/main" id="{4A3DDFB8-7770-4884-5AC1-BA74CCE2F8D0}"/>
              </a:ext>
            </a:extLst>
          </p:cNvPr>
          <p:cNvSpPr/>
          <p:nvPr/>
        </p:nvSpPr>
        <p:spPr>
          <a:xfrm>
            <a:off x="10797920" y="2585530"/>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1" name="Graphic 30" descr="Badge 3 with solid fill">
            <a:extLst>
              <a:ext uri="{FF2B5EF4-FFF2-40B4-BE49-F238E27FC236}">
                <a16:creationId xmlns:a16="http://schemas.microsoft.com/office/drawing/2014/main" id="{06E04384-088D-C384-AD60-398649E47B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76132" y="2671187"/>
            <a:ext cx="724184" cy="740986"/>
          </a:xfrm>
          <a:prstGeom prst="rect">
            <a:avLst/>
          </a:prstGeom>
        </p:spPr>
      </p:pic>
      <p:grpSp>
        <p:nvGrpSpPr>
          <p:cNvPr id="77" name="Group 76">
            <a:extLst>
              <a:ext uri="{FF2B5EF4-FFF2-40B4-BE49-F238E27FC236}">
                <a16:creationId xmlns:a16="http://schemas.microsoft.com/office/drawing/2014/main" id="{95614A59-AF4F-9826-2870-92D7E92C40F9}"/>
              </a:ext>
            </a:extLst>
          </p:cNvPr>
          <p:cNvGrpSpPr/>
          <p:nvPr/>
        </p:nvGrpSpPr>
        <p:grpSpPr>
          <a:xfrm>
            <a:off x="3655978" y="1945672"/>
            <a:ext cx="1785094" cy="1556410"/>
            <a:chOff x="226449" y="1879600"/>
            <a:chExt cx="4263080" cy="3801965"/>
          </a:xfrm>
        </p:grpSpPr>
        <p:sp>
          <p:nvSpPr>
            <p:cNvPr id="65" name="Diagonal Stripe 64">
              <a:extLst>
                <a:ext uri="{FF2B5EF4-FFF2-40B4-BE49-F238E27FC236}">
                  <a16:creationId xmlns:a16="http://schemas.microsoft.com/office/drawing/2014/main" id="{64818F2E-AC8B-A851-870C-A861A20C4751}"/>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6" name="Diagonal Stripe 65">
              <a:extLst>
                <a:ext uri="{FF2B5EF4-FFF2-40B4-BE49-F238E27FC236}">
                  <a16:creationId xmlns:a16="http://schemas.microsoft.com/office/drawing/2014/main" id="{2200B853-2667-4120-685E-2E15227E5A55}"/>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67" name="Group 66">
              <a:extLst>
                <a:ext uri="{FF2B5EF4-FFF2-40B4-BE49-F238E27FC236}">
                  <a16:creationId xmlns:a16="http://schemas.microsoft.com/office/drawing/2014/main" id="{7F8BBF8D-648F-28B8-C6FB-03523D355E06}"/>
                </a:ext>
              </a:extLst>
            </p:cNvPr>
            <p:cNvGrpSpPr/>
            <p:nvPr/>
          </p:nvGrpSpPr>
          <p:grpSpPr>
            <a:xfrm>
              <a:off x="527050" y="1879600"/>
              <a:ext cx="3705225" cy="3435350"/>
              <a:chOff x="527050" y="1879600"/>
              <a:chExt cx="3705225" cy="3435350"/>
            </a:xfrm>
          </p:grpSpPr>
          <p:sp>
            <p:nvSpPr>
              <p:cNvPr id="74" name="Flowchart: Process 73">
                <a:extLst>
                  <a:ext uri="{FF2B5EF4-FFF2-40B4-BE49-F238E27FC236}">
                    <a16:creationId xmlns:a16="http://schemas.microsoft.com/office/drawing/2014/main" id="{D5DAE0BF-1BFC-1990-E061-FA50653516BC}"/>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Flowchart: Process 74">
                <a:extLst>
                  <a:ext uri="{FF2B5EF4-FFF2-40B4-BE49-F238E27FC236}">
                    <a16:creationId xmlns:a16="http://schemas.microsoft.com/office/drawing/2014/main" id="{AC025D22-9B53-B6E4-0F55-E12E10B56555}"/>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Flowchart: Process 75">
                <a:extLst>
                  <a:ext uri="{FF2B5EF4-FFF2-40B4-BE49-F238E27FC236}">
                    <a16:creationId xmlns:a16="http://schemas.microsoft.com/office/drawing/2014/main" id="{CAD13075-BA01-BB88-06D4-FF0D1E5A8A79}"/>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9" name="TextBox 68">
              <a:extLst>
                <a:ext uri="{FF2B5EF4-FFF2-40B4-BE49-F238E27FC236}">
                  <a16:creationId xmlns:a16="http://schemas.microsoft.com/office/drawing/2014/main" id="{81206303-90ED-6A03-4A87-97C6BEA9CACD}"/>
                </a:ext>
              </a:extLst>
            </p:cNvPr>
            <p:cNvSpPr txBox="1"/>
            <p:nvPr/>
          </p:nvSpPr>
          <p:spPr>
            <a:xfrm>
              <a:off x="1722438" y="3866885"/>
              <a:ext cx="1568450" cy="461665"/>
            </a:xfrm>
            <a:prstGeom prst="rect">
              <a:avLst/>
            </a:prstGeom>
            <a:noFill/>
          </p:spPr>
          <p:txBody>
            <a:bodyPr wrap="square" rtlCol="0">
              <a:spAutoFit/>
            </a:bodyPr>
            <a:lstStyle/>
            <a:p>
              <a:endParaRPr lang="en-US" sz="2400">
                <a:latin typeface="+mj-lt"/>
              </a:endParaRPr>
            </a:p>
          </p:txBody>
        </p:sp>
        <p:sp>
          <p:nvSpPr>
            <p:cNvPr id="70" name="Flowchart: Alternate Process 69">
              <a:extLst>
                <a:ext uri="{FF2B5EF4-FFF2-40B4-BE49-F238E27FC236}">
                  <a16:creationId xmlns:a16="http://schemas.microsoft.com/office/drawing/2014/main" id="{A4E8D677-B62A-A789-BB9F-CBC10CF379FD}"/>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Flowchart: Alternate Process 70">
              <a:extLst>
                <a:ext uri="{FF2B5EF4-FFF2-40B4-BE49-F238E27FC236}">
                  <a16:creationId xmlns:a16="http://schemas.microsoft.com/office/drawing/2014/main" id="{23DF83FB-3B2B-A71D-CC47-DC6A803C418B}"/>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Flowchart: Alternate Process 71">
              <a:extLst>
                <a:ext uri="{FF2B5EF4-FFF2-40B4-BE49-F238E27FC236}">
                  <a16:creationId xmlns:a16="http://schemas.microsoft.com/office/drawing/2014/main" id="{4C195560-7E14-2D88-1F40-F36504B76C27}"/>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Flowchart: Alternate Process 72">
              <a:extLst>
                <a:ext uri="{FF2B5EF4-FFF2-40B4-BE49-F238E27FC236}">
                  <a16:creationId xmlns:a16="http://schemas.microsoft.com/office/drawing/2014/main" id="{17418D9C-BD8E-026D-55E0-A6C70CC1CAA6}"/>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8" name="Flowchart: Process 67">
            <a:extLst>
              <a:ext uri="{FF2B5EF4-FFF2-40B4-BE49-F238E27FC236}">
                <a16:creationId xmlns:a16="http://schemas.microsoft.com/office/drawing/2014/main" id="{35466E6E-0C2E-90EA-10DF-62D3D65081C2}"/>
              </a:ext>
            </a:extLst>
          </p:cNvPr>
          <p:cNvSpPr/>
          <p:nvPr/>
        </p:nvSpPr>
        <p:spPr>
          <a:xfrm>
            <a:off x="2778543" y="4034604"/>
            <a:ext cx="3545833" cy="1260452"/>
          </a:xfrm>
          <a:prstGeom prst="flowChartProcess">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55E009A1-2C91-6A96-D125-62DBB6F80836}"/>
              </a:ext>
            </a:extLst>
          </p:cNvPr>
          <p:cNvSpPr txBox="1"/>
          <p:nvPr/>
        </p:nvSpPr>
        <p:spPr>
          <a:xfrm>
            <a:off x="1896070" y="41612"/>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Bipedal Forklift</a:t>
            </a:r>
          </a:p>
        </p:txBody>
      </p:sp>
    </p:spTree>
    <p:extLst>
      <p:ext uri="{BB962C8B-B14F-4D97-AF65-F5344CB8AC3E}">
        <p14:creationId xmlns:p14="http://schemas.microsoft.com/office/powerpoint/2010/main" val="776599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9D761D6F-27A7-1D6C-FA8A-5CFF0E1E1021}"/>
              </a:ext>
            </a:extLst>
          </p:cNvPr>
          <p:cNvPicPr>
            <a:picLocks noChangeAspect="1" noChangeArrowheads="1"/>
          </p:cNvPicPr>
          <p:nvPr/>
        </p:nvPicPr>
        <p:blipFill>
          <a:blip r:embed="rId2">
            <a:alphaModFix amt="96000"/>
            <a:extLst>
              <a:ext uri="{28A0092B-C50C-407E-A947-70E740481C1C}">
                <a14:useLocalDpi xmlns:a14="http://schemas.microsoft.com/office/drawing/2010/main" val="0"/>
              </a:ext>
            </a:extLst>
          </a:blip>
          <a:srcRect/>
          <a:stretch>
            <a:fillRect/>
          </a:stretch>
        </p:blipFill>
        <p:spPr bwMode="auto">
          <a:xfrm>
            <a:off x="-120133" y="-54708"/>
            <a:ext cx="10465579" cy="599898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471A2D50-5E8C-5EFD-6D1D-B484D8D1E3A1}"/>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B66268DE-2A3D-05BB-B4EC-0FB9FAF5AE37}"/>
              </a:ext>
            </a:extLst>
          </p:cNvPr>
          <p:cNvSpPr>
            <a:spLocks noGrp="1"/>
          </p:cNvSpPr>
          <p:nvPr>
            <p:ph type="sldNum" sz="quarter" idx="4"/>
          </p:nvPr>
        </p:nvSpPr>
        <p:spPr/>
        <p:txBody>
          <a:bodyPr/>
          <a:lstStyle/>
          <a:p>
            <a:fld id="{6F1FABC0-072B-4F22-8F9B-95A9D10B0206}" type="slidenum">
              <a:rPr lang="en-US" smtClean="0"/>
              <a:pPr/>
              <a:t>21</a:t>
            </a:fld>
            <a:endParaRPr lang="en-US"/>
          </a:p>
        </p:txBody>
      </p:sp>
      <p:cxnSp>
        <p:nvCxnSpPr>
          <p:cNvPr id="19" name="Straight Connector 18">
            <a:extLst>
              <a:ext uri="{FF2B5EF4-FFF2-40B4-BE49-F238E27FC236}">
                <a16:creationId xmlns:a16="http://schemas.microsoft.com/office/drawing/2014/main" id="{EDBF8630-B264-9E3F-0DF3-E5171338CC16}"/>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430159-5629-D0AC-C2F6-2E2896233FF7}"/>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Circle: Hollow 37">
            <a:extLst>
              <a:ext uri="{FF2B5EF4-FFF2-40B4-BE49-F238E27FC236}">
                <a16:creationId xmlns:a16="http://schemas.microsoft.com/office/drawing/2014/main" id="{7B39603A-2FB6-926C-1C6C-9A55E6280EAA}"/>
              </a:ext>
            </a:extLst>
          </p:cNvPr>
          <p:cNvSpPr/>
          <p:nvPr/>
        </p:nvSpPr>
        <p:spPr>
          <a:xfrm>
            <a:off x="10811329" y="287827"/>
            <a:ext cx="894539" cy="887893"/>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9" name="Graphic 38" descr="Badge 1 with solid fill">
            <a:extLst>
              <a:ext uri="{FF2B5EF4-FFF2-40B4-BE49-F238E27FC236}">
                <a16:creationId xmlns:a16="http://schemas.microsoft.com/office/drawing/2014/main" id="{3A0A4B9E-8382-4E1B-2195-03CA902E25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3721" y="364778"/>
            <a:ext cx="729756" cy="733992"/>
          </a:xfrm>
          <a:prstGeom prst="rect">
            <a:avLst/>
          </a:prstGeom>
        </p:spPr>
      </p:pic>
      <p:cxnSp>
        <p:nvCxnSpPr>
          <p:cNvPr id="22" name="Straight Connector 21">
            <a:extLst>
              <a:ext uri="{FF2B5EF4-FFF2-40B4-BE49-F238E27FC236}">
                <a16:creationId xmlns:a16="http://schemas.microsoft.com/office/drawing/2014/main" id="{7BDB000A-4B05-25C4-E723-F433BA5321BC}"/>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8DC66C-5A84-BE6A-3D24-78321FB54A9A}"/>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3726DE-9682-1210-3958-13ACF1D9F0BF}"/>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23D111-92A0-85D1-3D8D-DEE473E97021}"/>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Circle: Hollow 35">
            <a:extLst>
              <a:ext uri="{FF2B5EF4-FFF2-40B4-BE49-F238E27FC236}">
                <a16:creationId xmlns:a16="http://schemas.microsoft.com/office/drawing/2014/main" id="{258FD9EA-9C16-633A-6350-BE591A6A9506}"/>
              </a:ext>
            </a:extLst>
          </p:cNvPr>
          <p:cNvSpPr/>
          <p:nvPr/>
        </p:nvSpPr>
        <p:spPr>
          <a:xfrm>
            <a:off x="10802882" y="368830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7" name="Graphic 36" descr="Badge 4 with solid fill">
            <a:extLst>
              <a:ext uri="{FF2B5EF4-FFF2-40B4-BE49-F238E27FC236}">
                <a16:creationId xmlns:a16="http://schemas.microsoft.com/office/drawing/2014/main" id="{9DCEDCE0-EE91-CA46-6A66-9F9BB2697A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7124" y="3756330"/>
            <a:ext cx="731855" cy="728792"/>
          </a:xfrm>
          <a:prstGeom prst="rect">
            <a:avLst/>
          </a:prstGeom>
        </p:spPr>
      </p:pic>
      <p:sp>
        <p:nvSpPr>
          <p:cNvPr id="34" name="Circle: Hollow 33">
            <a:extLst>
              <a:ext uri="{FF2B5EF4-FFF2-40B4-BE49-F238E27FC236}">
                <a16:creationId xmlns:a16="http://schemas.microsoft.com/office/drawing/2014/main" id="{EF1951EF-1FCD-D5F9-80A6-1C2A604F255E}"/>
              </a:ext>
            </a:extLst>
          </p:cNvPr>
          <p:cNvSpPr/>
          <p:nvPr/>
        </p:nvSpPr>
        <p:spPr>
          <a:xfrm>
            <a:off x="10813927" y="4841498"/>
            <a:ext cx="8919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5" name="Graphic 34" descr="Badge 5 with solid fill">
            <a:extLst>
              <a:ext uri="{FF2B5EF4-FFF2-40B4-BE49-F238E27FC236}">
                <a16:creationId xmlns:a16="http://schemas.microsoft.com/office/drawing/2014/main" id="{BDA052DD-17C3-CD10-B2B9-D92DBE8D37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39108" y="4963051"/>
            <a:ext cx="646770" cy="690386"/>
          </a:xfrm>
          <a:prstGeom prst="rect">
            <a:avLst/>
          </a:prstGeom>
        </p:spPr>
      </p:pic>
      <p:sp>
        <p:nvSpPr>
          <p:cNvPr id="32" name="Circle: Hollow 31">
            <a:extLst>
              <a:ext uri="{FF2B5EF4-FFF2-40B4-BE49-F238E27FC236}">
                <a16:creationId xmlns:a16="http://schemas.microsoft.com/office/drawing/2014/main" id="{42949B50-707E-BE46-EDB1-0D96482A65AD}"/>
              </a:ext>
            </a:extLst>
          </p:cNvPr>
          <p:cNvSpPr/>
          <p:nvPr/>
        </p:nvSpPr>
        <p:spPr>
          <a:xfrm>
            <a:off x="10790954" y="1463547"/>
            <a:ext cx="894539" cy="887893"/>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3" name="Graphic 32" descr="Badge with solid fill">
            <a:extLst>
              <a:ext uri="{FF2B5EF4-FFF2-40B4-BE49-F238E27FC236}">
                <a16:creationId xmlns:a16="http://schemas.microsoft.com/office/drawing/2014/main" id="{AAB6AF34-51A0-C5FE-7D60-D1253AA5CDF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2808" y="1546913"/>
            <a:ext cx="730831" cy="721159"/>
          </a:xfrm>
          <a:prstGeom prst="rect">
            <a:avLst/>
          </a:prstGeom>
        </p:spPr>
      </p:pic>
      <p:sp>
        <p:nvSpPr>
          <p:cNvPr id="30" name="Circle: Hollow 29">
            <a:extLst>
              <a:ext uri="{FF2B5EF4-FFF2-40B4-BE49-F238E27FC236}">
                <a16:creationId xmlns:a16="http://schemas.microsoft.com/office/drawing/2014/main" id="{4A3DDFB8-7770-4884-5AC1-BA74CCE2F8D0}"/>
              </a:ext>
            </a:extLst>
          </p:cNvPr>
          <p:cNvSpPr/>
          <p:nvPr/>
        </p:nvSpPr>
        <p:spPr>
          <a:xfrm>
            <a:off x="10797920" y="2585530"/>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1" name="Graphic 30" descr="Badge 3 with solid fill">
            <a:extLst>
              <a:ext uri="{FF2B5EF4-FFF2-40B4-BE49-F238E27FC236}">
                <a16:creationId xmlns:a16="http://schemas.microsoft.com/office/drawing/2014/main" id="{06E04384-088D-C384-AD60-398649E47B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76132" y="2671187"/>
            <a:ext cx="724184" cy="740986"/>
          </a:xfrm>
          <a:prstGeom prst="rect">
            <a:avLst/>
          </a:prstGeom>
        </p:spPr>
      </p:pic>
      <p:grpSp>
        <p:nvGrpSpPr>
          <p:cNvPr id="17" name="Group 16">
            <a:extLst>
              <a:ext uri="{FF2B5EF4-FFF2-40B4-BE49-F238E27FC236}">
                <a16:creationId xmlns:a16="http://schemas.microsoft.com/office/drawing/2014/main" id="{DFAC0FF9-36BE-BBAB-C1A6-39B7BE236CBA}"/>
              </a:ext>
            </a:extLst>
          </p:cNvPr>
          <p:cNvGrpSpPr/>
          <p:nvPr/>
        </p:nvGrpSpPr>
        <p:grpSpPr>
          <a:xfrm>
            <a:off x="1424474" y="913725"/>
            <a:ext cx="6500325" cy="4792338"/>
            <a:chOff x="1424474" y="913725"/>
            <a:chExt cx="6500325" cy="4792338"/>
          </a:xfrm>
        </p:grpSpPr>
        <p:sp>
          <p:nvSpPr>
            <p:cNvPr id="2" name="Flowchart: Process 1">
              <a:extLst>
                <a:ext uri="{FF2B5EF4-FFF2-40B4-BE49-F238E27FC236}">
                  <a16:creationId xmlns:a16="http://schemas.microsoft.com/office/drawing/2014/main" id="{C0E75ABB-1571-5C5A-A1C5-FF26BCA54C40}"/>
                </a:ext>
              </a:extLst>
            </p:cNvPr>
            <p:cNvSpPr/>
            <p:nvPr/>
          </p:nvSpPr>
          <p:spPr>
            <a:xfrm>
              <a:off x="2833829" y="3302697"/>
              <a:ext cx="3545833" cy="1260452"/>
            </a:xfrm>
            <a:prstGeom prst="flowChartProcess">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 name="Group 4">
              <a:extLst>
                <a:ext uri="{FF2B5EF4-FFF2-40B4-BE49-F238E27FC236}">
                  <a16:creationId xmlns:a16="http://schemas.microsoft.com/office/drawing/2014/main" id="{82FD8437-FBEF-8354-B6BC-4D0DA28F00DD}"/>
                </a:ext>
              </a:extLst>
            </p:cNvPr>
            <p:cNvGrpSpPr/>
            <p:nvPr/>
          </p:nvGrpSpPr>
          <p:grpSpPr>
            <a:xfrm>
              <a:off x="1424474" y="913725"/>
              <a:ext cx="6500325" cy="4792338"/>
              <a:chOff x="226449" y="1879600"/>
              <a:chExt cx="4263080" cy="3801965"/>
            </a:xfrm>
          </p:grpSpPr>
          <p:sp>
            <p:nvSpPr>
              <p:cNvPr id="6" name="Diagonal Stripe 5">
                <a:extLst>
                  <a:ext uri="{FF2B5EF4-FFF2-40B4-BE49-F238E27FC236}">
                    <a16:creationId xmlns:a16="http://schemas.microsoft.com/office/drawing/2014/main" id="{B75FEAE2-3614-1906-013F-7B542578F7BC}"/>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Diagonal Stripe 6">
                <a:extLst>
                  <a:ext uri="{FF2B5EF4-FFF2-40B4-BE49-F238E27FC236}">
                    <a16:creationId xmlns:a16="http://schemas.microsoft.com/office/drawing/2014/main" id="{190276A3-45D1-ED73-0ADC-39683A1A525A}"/>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8" name="Group 7">
                <a:extLst>
                  <a:ext uri="{FF2B5EF4-FFF2-40B4-BE49-F238E27FC236}">
                    <a16:creationId xmlns:a16="http://schemas.microsoft.com/office/drawing/2014/main" id="{C86CE9B9-8D3F-B7D5-4BD5-D55C1F1D8E02}"/>
                  </a:ext>
                </a:extLst>
              </p:cNvPr>
              <p:cNvGrpSpPr/>
              <p:nvPr/>
            </p:nvGrpSpPr>
            <p:grpSpPr>
              <a:xfrm>
                <a:off x="527050" y="1879600"/>
                <a:ext cx="3705225" cy="3435350"/>
                <a:chOff x="527050" y="1879600"/>
                <a:chExt cx="3705225" cy="3435350"/>
              </a:xfrm>
            </p:grpSpPr>
            <p:sp>
              <p:nvSpPr>
                <p:cNvPr id="14" name="Flowchart: Process 13">
                  <a:extLst>
                    <a:ext uri="{FF2B5EF4-FFF2-40B4-BE49-F238E27FC236}">
                      <a16:creationId xmlns:a16="http://schemas.microsoft.com/office/drawing/2014/main" id="{B6E59EB7-83B8-5E75-CDD8-56D80098AF49}"/>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lowchart: Process 14">
                  <a:extLst>
                    <a:ext uri="{FF2B5EF4-FFF2-40B4-BE49-F238E27FC236}">
                      <a16:creationId xmlns:a16="http://schemas.microsoft.com/office/drawing/2014/main" id="{73755FBD-7602-2258-CC43-E438368F76EA}"/>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lowchart: Process 15">
                  <a:extLst>
                    <a:ext uri="{FF2B5EF4-FFF2-40B4-BE49-F238E27FC236}">
                      <a16:creationId xmlns:a16="http://schemas.microsoft.com/office/drawing/2014/main" id="{6B9AEA1F-350F-3D06-1731-6C5C84AC8A67}"/>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 name="TextBox 8">
                <a:extLst>
                  <a:ext uri="{FF2B5EF4-FFF2-40B4-BE49-F238E27FC236}">
                    <a16:creationId xmlns:a16="http://schemas.microsoft.com/office/drawing/2014/main" id="{2050196D-3038-8474-015E-2D9B082F4062}"/>
                  </a:ext>
                </a:extLst>
              </p:cNvPr>
              <p:cNvSpPr txBox="1"/>
              <p:nvPr/>
            </p:nvSpPr>
            <p:spPr>
              <a:xfrm>
                <a:off x="1722438" y="3866885"/>
                <a:ext cx="1568450" cy="461665"/>
              </a:xfrm>
              <a:prstGeom prst="rect">
                <a:avLst/>
              </a:prstGeom>
              <a:noFill/>
            </p:spPr>
            <p:txBody>
              <a:bodyPr wrap="square" rtlCol="0">
                <a:spAutoFit/>
              </a:bodyPr>
              <a:lstStyle/>
              <a:p>
                <a:endParaRPr lang="en-US" sz="2400">
                  <a:latin typeface="+mj-lt"/>
                </a:endParaRPr>
              </a:p>
            </p:txBody>
          </p:sp>
          <p:sp>
            <p:nvSpPr>
              <p:cNvPr id="10" name="Flowchart: Alternate Process 9">
                <a:extLst>
                  <a:ext uri="{FF2B5EF4-FFF2-40B4-BE49-F238E27FC236}">
                    <a16:creationId xmlns:a16="http://schemas.microsoft.com/office/drawing/2014/main" id="{9CB0A5CE-3D32-A515-64C4-CCB83F931ABD}"/>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lowchart: Alternate Process 10">
                <a:extLst>
                  <a:ext uri="{FF2B5EF4-FFF2-40B4-BE49-F238E27FC236}">
                    <a16:creationId xmlns:a16="http://schemas.microsoft.com/office/drawing/2014/main" id="{8EF391F7-2693-6691-91D2-64C39C396536}"/>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lowchart: Alternate Process 11">
                <a:extLst>
                  <a:ext uri="{FF2B5EF4-FFF2-40B4-BE49-F238E27FC236}">
                    <a16:creationId xmlns:a16="http://schemas.microsoft.com/office/drawing/2014/main" id="{2459B8F3-F9AB-80CC-E8C1-38AAE63A6DE0}"/>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lowchart: Alternate Process 12">
                <a:extLst>
                  <a:ext uri="{FF2B5EF4-FFF2-40B4-BE49-F238E27FC236}">
                    <a16:creationId xmlns:a16="http://schemas.microsoft.com/office/drawing/2014/main" id="{68AE239B-30B8-267A-ABAD-6772D0464AA0}"/>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8" name="TextBox 17">
            <a:extLst>
              <a:ext uri="{FF2B5EF4-FFF2-40B4-BE49-F238E27FC236}">
                <a16:creationId xmlns:a16="http://schemas.microsoft.com/office/drawing/2014/main" id="{6709DDED-57D0-F449-907E-3472339EF054}"/>
              </a:ext>
            </a:extLst>
          </p:cNvPr>
          <p:cNvSpPr txBox="1"/>
          <p:nvPr/>
        </p:nvSpPr>
        <p:spPr>
          <a:xfrm>
            <a:off x="1896070" y="41612"/>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Bipedal Forklift</a:t>
            </a:r>
          </a:p>
        </p:txBody>
      </p:sp>
    </p:spTree>
    <p:extLst>
      <p:ext uri="{BB962C8B-B14F-4D97-AF65-F5344CB8AC3E}">
        <p14:creationId xmlns:p14="http://schemas.microsoft.com/office/powerpoint/2010/main" val="2537885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9D761D6F-27A7-1D6C-FA8A-5CFF0E1E1021}"/>
              </a:ext>
            </a:extLst>
          </p:cNvPr>
          <p:cNvPicPr>
            <a:picLocks noChangeAspect="1" noChangeArrowheads="1"/>
          </p:cNvPicPr>
          <p:nvPr/>
        </p:nvPicPr>
        <p:blipFill>
          <a:blip r:embed="rId3">
            <a:alphaModFix amt="96000"/>
            <a:extLst>
              <a:ext uri="{28A0092B-C50C-407E-A947-70E740481C1C}">
                <a14:useLocalDpi xmlns:a14="http://schemas.microsoft.com/office/drawing/2010/main" val="0"/>
              </a:ext>
            </a:extLst>
          </a:blip>
          <a:srcRect/>
          <a:stretch>
            <a:fillRect/>
          </a:stretch>
        </p:blipFill>
        <p:spPr bwMode="auto">
          <a:xfrm>
            <a:off x="-120133" y="-54708"/>
            <a:ext cx="10465579" cy="599898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471A2D50-5E8C-5EFD-6D1D-B484D8D1E3A1}"/>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B66268DE-2A3D-05BB-B4EC-0FB9FAF5AE37}"/>
              </a:ext>
            </a:extLst>
          </p:cNvPr>
          <p:cNvSpPr>
            <a:spLocks noGrp="1"/>
          </p:cNvSpPr>
          <p:nvPr>
            <p:ph type="sldNum" sz="quarter" idx="4"/>
          </p:nvPr>
        </p:nvSpPr>
        <p:spPr/>
        <p:txBody>
          <a:bodyPr/>
          <a:lstStyle/>
          <a:p>
            <a:fld id="{6F1FABC0-072B-4F22-8F9B-95A9D10B0206}" type="slidenum">
              <a:rPr lang="en-US" smtClean="0"/>
              <a:pPr/>
              <a:t>22</a:t>
            </a:fld>
            <a:endParaRPr lang="en-US"/>
          </a:p>
        </p:txBody>
      </p:sp>
      <p:cxnSp>
        <p:nvCxnSpPr>
          <p:cNvPr id="19" name="Straight Connector 18">
            <a:extLst>
              <a:ext uri="{FF2B5EF4-FFF2-40B4-BE49-F238E27FC236}">
                <a16:creationId xmlns:a16="http://schemas.microsoft.com/office/drawing/2014/main" id="{EDBF8630-B264-9E3F-0DF3-E5171338CC16}"/>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430159-5629-D0AC-C2F6-2E2896233FF7}"/>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Circle: Hollow 37">
            <a:extLst>
              <a:ext uri="{FF2B5EF4-FFF2-40B4-BE49-F238E27FC236}">
                <a16:creationId xmlns:a16="http://schemas.microsoft.com/office/drawing/2014/main" id="{7B39603A-2FB6-926C-1C6C-9A55E6280EAA}"/>
              </a:ext>
            </a:extLst>
          </p:cNvPr>
          <p:cNvSpPr/>
          <p:nvPr/>
        </p:nvSpPr>
        <p:spPr>
          <a:xfrm>
            <a:off x="10811329" y="287827"/>
            <a:ext cx="894539" cy="887893"/>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9" name="Graphic 38" descr="Badge 1 with solid fill">
            <a:extLst>
              <a:ext uri="{FF2B5EF4-FFF2-40B4-BE49-F238E27FC236}">
                <a16:creationId xmlns:a16="http://schemas.microsoft.com/office/drawing/2014/main" id="{3A0A4B9E-8382-4E1B-2195-03CA902E25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93721" y="364778"/>
            <a:ext cx="729756" cy="733992"/>
          </a:xfrm>
          <a:prstGeom prst="rect">
            <a:avLst/>
          </a:prstGeom>
        </p:spPr>
      </p:pic>
      <p:cxnSp>
        <p:nvCxnSpPr>
          <p:cNvPr id="22" name="Straight Connector 21">
            <a:extLst>
              <a:ext uri="{FF2B5EF4-FFF2-40B4-BE49-F238E27FC236}">
                <a16:creationId xmlns:a16="http://schemas.microsoft.com/office/drawing/2014/main" id="{7BDB000A-4B05-25C4-E723-F433BA5321BC}"/>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8DC66C-5A84-BE6A-3D24-78321FB54A9A}"/>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3726DE-9682-1210-3958-13ACF1D9F0BF}"/>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23D111-92A0-85D1-3D8D-DEE473E97021}"/>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Circle: Hollow 35">
            <a:extLst>
              <a:ext uri="{FF2B5EF4-FFF2-40B4-BE49-F238E27FC236}">
                <a16:creationId xmlns:a16="http://schemas.microsoft.com/office/drawing/2014/main" id="{258FD9EA-9C16-633A-6350-BE591A6A9506}"/>
              </a:ext>
            </a:extLst>
          </p:cNvPr>
          <p:cNvSpPr/>
          <p:nvPr/>
        </p:nvSpPr>
        <p:spPr>
          <a:xfrm>
            <a:off x="10802882" y="368830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7" name="Graphic 36" descr="Badge 4 with solid fill">
            <a:extLst>
              <a:ext uri="{FF2B5EF4-FFF2-40B4-BE49-F238E27FC236}">
                <a16:creationId xmlns:a16="http://schemas.microsoft.com/office/drawing/2014/main" id="{9DCEDCE0-EE91-CA46-6A66-9F9BB2697A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7124" y="3756330"/>
            <a:ext cx="731855" cy="728792"/>
          </a:xfrm>
          <a:prstGeom prst="rect">
            <a:avLst/>
          </a:prstGeom>
        </p:spPr>
      </p:pic>
      <p:sp>
        <p:nvSpPr>
          <p:cNvPr id="34" name="Circle: Hollow 33">
            <a:extLst>
              <a:ext uri="{FF2B5EF4-FFF2-40B4-BE49-F238E27FC236}">
                <a16:creationId xmlns:a16="http://schemas.microsoft.com/office/drawing/2014/main" id="{EF1951EF-1FCD-D5F9-80A6-1C2A604F255E}"/>
              </a:ext>
            </a:extLst>
          </p:cNvPr>
          <p:cNvSpPr/>
          <p:nvPr/>
        </p:nvSpPr>
        <p:spPr>
          <a:xfrm>
            <a:off x="10813927" y="4841498"/>
            <a:ext cx="8919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5" name="Graphic 34" descr="Badge 5 with solid fill">
            <a:extLst>
              <a:ext uri="{FF2B5EF4-FFF2-40B4-BE49-F238E27FC236}">
                <a16:creationId xmlns:a16="http://schemas.microsoft.com/office/drawing/2014/main" id="{BDA052DD-17C3-CD10-B2B9-D92DBE8D37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39108" y="4963051"/>
            <a:ext cx="646770" cy="690386"/>
          </a:xfrm>
          <a:prstGeom prst="rect">
            <a:avLst/>
          </a:prstGeom>
        </p:spPr>
      </p:pic>
      <p:sp>
        <p:nvSpPr>
          <p:cNvPr id="32" name="Circle: Hollow 31">
            <a:extLst>
              <a:ext uri="{FF2B5EF4-FFF2-40B4-BE49-F238E27FC236}">
                <a16:creationId xmlns:a16="http://schemas.microsoft.com/office/drawing/2014/main" id="{42949B50-707E-BE46-EDB1-0D96482A65AD}"/>
              </a:ext>
            </a:extLst>
          </p:cNvPr>
          <p:cNvSpPr/>
          <p:nvPr/>
        </p:nvSpPr>
        <p:spPr>
          <a:xfrm>
            <a:off x="10790954" y="1463547"/>
            <a:ext cx="894539" cy="887893"/>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3" name="Graphic 32" descr="Badge with solid fill">
            <a:extLst>
              <a:ext uri="{FF2B5EF4-FFF2-40B4-BE49-F238E27FC236}">
                <a16:creationId xmlns:a16="http://schemas.microsoft.com/office/drawing/2014/main" id="{AAB6AF34-51A0-C5FE-7D60-D1253AA5CD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72808" y="1546913"/>
            <a:ext cx="730831" cy="721159"/>
          </a:xfrm>
          <a:prstGeom prst="rect">
            <a:avLst/>
          </a:prstGeom>
        </p:spPr>
      </p:pic>
      <p:sp>
        <p:nvSpPr>
          <p:cNvPr id="30" name="Circle: Hollow 29">
            <a:extLst>
              <a:ext uri="{FF2B5EF4-FFF2-40B4-BE49-F238E27FC236}">
                <a16:creationId xmlns:a16="http://schemas.microsoft.com/office/drawing/2014/main" id="{4A3DDFB8-7770-4884-5AC1-BA74CCE2F8D0}"/>
              </a:ext>
            </a:extLst>
          </p:cNvPr>
          <p:cNvSpPr/>
          <p:nvPr/>
        </p:nvSpPr>
        <p:spPr>
          <a:xfrm>
            <a:off x="10797920" y="2585530"/>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1" name="Graphic 30" descr="Badge 3 with solid fill">
            <a:extLst>
              <a:ext uri="{FF2B5EF4-FFF2-40B4-BE49-F238E27FC236}">
                <a16:creationId xmlns:a16="http://schemas.microsoft.com/office/drawing/2014/main" id="{06E04384-088D-C384-AD60-398649E47B2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76132" y="2671187"/>
            <a:ext cx="724184" cy="740986"/>
          </a:xfrm>
          <a:prstGeom prst="rect">
            <a:avLst/>
          </a:prstGeom>
        </p:spPr>
      </p:pic>
      <p:grpSp>
        <p:nvGrpSpPr>
          <p:cNvPr id="16" name="Group 15">
            <a:extLst>
              <a:ext uri="{FF2B5EF4-FFF2-40B4-BE49-F238E27FC236}">
                <a16:creationId xmlns:a16="http://schemas.microsoft.com/office/drawing/2014/main" id="{1AF55478-1B94-77CE-3B1D-8B768F0F2533}"/>
              </a:ext>
            </a:extLst>
          </p:cNvPr>
          <p:cNvGrpSpPr/>
          <p:nvPr/>
        </p:nvGrpSpPr>
        <p:grpSpPr>
          <a:xfrm>
            <a:off x="3135086" y="1429820"/>
            <a:ext cx="2878149" cy="2480561"/>
            <a:chOff x="1424474" y="913725"/>
            <a:chExt cx="6500325" cy="4792338"/>
          </a:xfrm>
        </p:grpSpPr>
        <p:sp>
          <p:nvSpPr>
            <p:cNvPr id="17" name="Flowchart: Process 16">
              <a:extLst>
                <a:ext uri="{FF2B5EF4-FFF2-40B4-BE49-F238E27FC236}">
                  <a16:creationId xmlns:a16="http://schemas.microsoft.com/office/drawing/2014/main" id="{494BFEE6-AA29-30B8-7AAD-95531F95DAA4}"/>
                </a:ext>
              </a:extLst>
            </p:cNvPr>
            <p:cNvSpPr/>
            <p:nvPr/>
          </p:nvSpPr>
          <p:spPr>
            <a:xfrm>
              <a:off x="2833829" y="3302697"/>
              <a:ext cx="3545833" cy="1260452"/>
            </a:xfrm>
            <a:prstGeom prst="flowChartProcess">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C2BAF7F0-66F8-1B2D-0C03-F6D473A495FB}"/>
                </a:ext>
              </a:extLst>
            </p:cNvPr>
            <p:cNvGrpSpPr/>
            <p:nvPr/>
          </p:nvGrpSpPr>
          <p:grpSpPr>
            <a:xfrm>
              <a:off x="1424474" y="913725"/>
              <a:ext cx="6500325" cy="4792338"/>
              <a:chOff x="226449" y="1879600"/>
              <a:chExt cx="4263080" cy="3801965"/>
            </a:xfrm>
          </p:grpSpPr>
          <p:sp>
            <p:nvSpPr>
              <p:cNvPr id="21" name="Diagonal Stripe 20">
                <a:extLst>
                  <a:ext uri="{FF2B5EF4-FFF2-40B4-BE49-F238E27FC236}">
                    <a16:creationId xmlns:a16="http://schemas.microsoft.com/office/drawing/2014/main" id="{D5E123B3-C0CD-FFCD-D10F-29B8A2AA4DF2}"/>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6" name="Diagonal Stripe 25">
                <a:extLst>
                  <a:ext uri="{FF2B5EF4-FFF2-40B4-BE49-F238E27FC236}">
                    <a16:creationId xmlns:a16="http://schemas.microsoft.com/office/drawing/2014/main" id="{6AE8A894-0E0A-31DE-8788-C57A7C23E6E5}"/>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7" name="Group 26">
                <a:extLst>
                  <a:ext uri="{FF2B5EF4-FFF2-40B4-BE49-F238E27FC236}">
                    <a16:creationId xmlns:a16="http://schemas.microsoft.com/office/drawing/2014/main" id="{CFB41A49-DAE4-3167-0437-4C62798AB03A}"/>
                  </a:ext>
                </a:extLst>
              </p:cNvPr>
              <p:cNvGrpSpPr/>
              <p:nvPr/>
            </p:nvGrpSpPr>
            <p:grpSpPr>
              <a:xfrm>
                <a:off x="527050" y="1879600"/>
                <a:ext cx="3705225" cy="3435350"/>
                <a:chOff x="527050" y="1879600"/>
                <a:chExt cx="3705225" cy="3435350"/>
              </a:xfrm>
            </p:grpSpPr>
            <p:sp>
              <p:nvSpPr>
                <p:cNvPr id="44" name="Flowchart: Process 43">
                  <a:extLst>
                    <a:ext uri="{FF2B5EF4-FFF2-40B4-BE49-F238E27FC236}">
                      <a16:creationId xmlns:a16="http://schemas.microsoft.com/office/drawing/2014/main" id="{9CC6B729-A178-C36B-6316-86C55A48E5DD}"/>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lowchart: Process 44">
                  <a:extLst>
                    <a:ext uri="{FF2B5EF4-FFF2-40B4-BE49-F238E27FC236}">
                      <a16:creationId xmlns:a16="http://schemas.microsoft.com/office/drawing/2014/main" id="{EEAC224D-E686-2B2B-5A15-564DFCAEB83B}"/>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lowchart: Process 45">
                  <a:extLst>
                    <a:ext uri="{FF2B5EF4-FFF2-40B4-BE49-F238E27FC236}">
                      <a16:creationId xmlns:a16="http://schemas.microsoft.com/office/drawing/2014/main" id="{99BCE45A-597A-89C0-5005-C907C89D93B6}"/>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 name="TextBox 27">
                <a:extLst>
                  <a:ext uri="{FF2B5EF4-FFF2-40B4-BE49-F238E27FC236}">
                    <a16:creationId xmlns:a16="http://schemas.microsoft.com/office/drawing/2014/main" id="{ABDF439F-F9F3-93E3-439E-6DBBF3803833}"/>
                  </a:ext>
                </a:extLst>
              </p:cNvPr>
              <p:cNvSpPr txBox="1"/>
              <p:nvPr/>
            </p:nvSpPr>
            <p:spPr>
              <a:xfrm>
                <a:off x="1722438" y="3866885"/>
                <a:ext cx="1568450" cy="461665"/>
              </a:xfrm>
              <a:prstGeom prst="rect">
                <a:avLst/>
              </a:prstGeom>
              <a:noFill/>
            </p:spPr>
            <p:txBody>
              <a:bodyPr wrap="square" rtlCol="0">
                <a:spAutoFit/>
              </a:bodyPr>
              <a:lstStyle/>
              <a:p>
                <a:endParaRPr lang="en-US" sz="2400">
                  <a:latin typeface="+mj-lt"/>
                </a:endParaRPr>
              </a:p>
            </p:txBody>
          </p:sp>
          <p:sp>
            <p:nvSpPr>
              <p:cNvPr id="29" name="Flowchart: Alternate Process 28">
                <a:extLst>
                  <a:ext uri="{FF2B5EF4-FFF2-40B4-BE49-F238E27FC236}">
                    <a16:creationId xmlns:a16="http://schemas.microsoft.com/office/drawing/2014/main" id="{74BC976B-0325-521A-D76D-5412B64293E3}"/>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lowchart: Alternate Process 40">
                <a:extLst>
                  <a:ext uri="{FF2B5EF4-FFF2-40B4-BE49-F238E27FC236}">
                    <a16:creationId xmlns:a16="http://schemas.microsoft.com/office/drawing/2014/main" id="{CAB94F21-409B-E179-A43C-FA5F74112E0B}"/>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Flowchart: Alternate Process 41">
                <a:extLst>
                  <a:ext uri="{FF2B5EF4-FFF2-40B4-BE49-F238E27FC236}">
                    <a16:creationId xmlns:a16="http://schemas.microsoft.com/office/drawing/2014/main" id="{CCA03AAF-A53C-92C3-C126-95C69A767BFC}"/>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lowchart: Alternate Process 42">
                <a:extLst>
                  <a:ext uri="{FF2B5EF4-FFF2-40B4-BE49-F238E27FC236}">
                    <a16:creationId xmlns:a16="http://schemas.microsoft.com/office/drawing/2014/main" id="{C943E6B6-A10C-E58E-98E1-A6994478B4C3}"/>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 name="TextBox 1">
            <a:extLst>
              <a:ext uri="{FF2B5EF4-FFF2-40B4-BE49-F238E27FC236}">
                <a16:creationId xmlns:a16="http://schemas.microsoft.com/office/drawing/2014/main" id="{52DB6469-F59D-E61E-DB87-72B88C202162}"/>
              </a:ext>
            </a:extLst>
          </p:cNvPr>
          <p:cNvSpPr txBox="1"/>
          <p:nvPr/>
        </p:nvSpPr>
        <p:spPr>
          <a:xfrm>
            <a:off x="1896070" y="41612"/>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Bipedal Forklift</a:t>
            </a:r>
          </a:p>
        </p:txBody>
      </p:sp>
    </p:spTree>
    <p:extLst>
      <p:ext uri="{BB962C8B-B14F-4D97-AF65-F5344CB8AC3E}">
        <p14:creationId xmlns:p14="http://schemas.microsoft.com/office/powerpoint/2010/main" val="16310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0BDEE0A4-C3FC-AE85-2FB6-ECC2F7891350}"/>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54708"/>
            <a:ext cx="10337759" cy="599898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latin typeface="Arial"/>
                <a:cs typeface="Arial"/>
              </a:rPr>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23</a:t>
            </a:fld>
            <a:endParaRPr lang="en-US"/>
          </a:p>
        </p:txBody>
      </p:sp>
      <p:cxnSp>
        <p:nvCxnSpPr>
          <p:cNvPr id="52" name="Straight Connector 51">
            <a:extLst>
              <a:ext uri="{FF2B5EF4-FFF2-40B4-BE49-F238E27FC236}">
                <a16:creationId xmlns:a16="http://schemas.microsoft.com/office/drawing/2014/main" id="{4F2D290B-0754-501D-230A-472CF505BD94}"/>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3B821EA-C4C0-0ACF-B985-08C08F717736}"/>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52A609C0-939A-BE98-6AB4-62978D7B5536}"/>
              </a:ext>
            </a:extLst>
          </p:cNvPr>
          <p:cNvGrpSpPr/>
          <p:nvPr/>
        </p:nvGrpSpPr>
        <p:grpSpPr>
          <a:xfrm>
            <a:off x="10811329" y="287827"/>
            <a:ext cx="894539" cy="887893"/>
            <a:chOff x="10811329" y="287827"/>
            <a:chExt cx="894539" cy="887893"/>
          </a:xfrm>
        </p:grpSpPr>
        <p:sp>
          <p:nvSpPr>
            <p:cNvPr id="71" name="Circle: Hollow 70">
              <a:extLst>
                <a:ext uri="{FF2B5EF4-FFF2-40B4-BE49-F238E27FC236}">
                  <a16:creationId xmlns:a16="http://schemas.microsoft.com/office/drawing/2014/main" id="{CFBA37B5-6848-B46C-C137-EAC7DCF6887C}"/>
                </a:ext>
              </a:extLst>
            </p:cNvPr>
            <p:cNvSpPr/>
            <p:nvPr/>
          </p:nvSpPr>
          <p:spPr>
            <a:xfrm>
              <a:off x="10811329" y="287827"/>
              <a:ext cx="894539" cy="887893"/>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72" name="Graphic 71" descr="Badge 1 with solid fill">
              <a:extLst>
                <a:ext uri="{FF2B5EF4-FFF2-40B4-BE49-F238E27FC236}">
                  <a16:creationId xmlns:a16="http://schemas.microsoft.com/office/drawing/2014/main" id="{0DEC602D-03FD-3F79-E2C7-DB1172BB1E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93721" y="364778"/>
              <a:ext cx="729756" cy="733992"/>
            </a:xfrm>
            <a:prstGeom prst="rect">
              <a:avLst/>
            </a:prstGeom>
          </p:spPr>
        </p:pic>
      </p:grpSp>
      <p:cxnSp>
        <p:nvCxnSpPr>
          <p:cNvPr id="55" name="Straight Connector 54">
            <a:extLst>
              <a:ext uri="{FF2B5EF4-FFF2-40B4-BE49-F238E27FC236}">
                <a16:creationId xmlns:a16="http://schemas.microsoft.com/office/drawing/2014/main" id="{685F619A-C412-9EB1-F427-9C89FECF1FCD}"/>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8D32234-6DA4-2FCD-FF16-75489EDFB14C}"/>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9713110-6F34-78EB-C82F-B1558FA74A2A}"/>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A9D2DEE-6E4A-4D51-A43F-03110AF9BEB7}"/>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3852D2C5-C16B-0DC6-1846-8BC11D5A651D}"/>
              </a:ext>
            </a:extLst>
          </p:cNvPr>
          <p:cNvGrpSpPr/>
          <p:nvPr/>
        </p:nvGrpSpPr>
        <p:grpSpPr>
          <a:xfrm>
            <a:off x="10802882" y="3688307"/>
            <a:ext cx="900340" cy="896572"/>
            <a:chOff x="10802882" y="3688307"/>
            <a:chExt cx="900340" cy="896572"/>
          </a:xfrm>
        </p:grpSpPr>
        <p:sp>
          <p:nvSpPr>
            <p:cNvPr id="69" name="Circle: Hollow 68">
              <a:extLst>
                <a:ext uri="{FF2B5EF4-FFF2-40B4-BE49-F238E27FC236}">
                  <a16:creationId xmlns:a16="http://schemas.microsoft.com/office/drawing/2014/main" id="{DFCB7726-2879-E895-FCFA-2705A3C04A88}"/>
                </a:ext>
              </a:extLst>
            </p:cNvPr>
            <p:cNvSpPr/>
            <p:nvPr/>
          </p:nvSpPr>
          <p:spPr>
            <a:xfrm>
              <a:off x="10802882" y="368830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70" name="Graphic 69" descr="Badge 4 with solid fill">
              <a:extLst>
                <a:ext uri="{FF2B5EF4-FFF2-40B4-BE49-F238E27FC236}">
                  <a16:creationId xmlns:a16="http://schemas.microsoft.com/office/drawing/2014/main" id="{663248F0-AF39-7DDB-5A0D-D5595F7335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7124" y="3756330"/>
              <a:ext cx="731855" cy="728792"/>
            </a:xfrm>
            <a:prstGeom prst="rect">
              <a:avLst/>
            </a:prstGeom>
          </p:spPr>
        </p:pic>
      </p:grpSp>
      <p:grpSp>
        <p:nvGrpSpPr>
          <p:cNvPr id="60" name="Group 59">
            <a:extLst>
              <a:ext uri="{FF2B5EF4-FFF2-40B4-BE49-F238E27FC236}">
                <a16:creationId xmlns:a16="http://schemas.microsoft.com/office/drawing/2014/main" id="{36A1365F-AB58-C7C2-74C2-0751DDB1C33A}"/>
              </a:ext>
            </a:extLst>
          </p:cNvPr>
          <p:cNvGrpSpPr/>
          <p:nvPr/>
        </p:nvGrpSpPr>
        <p:grpSpPr>
          <a:xfrm>
            <a:off x="10813927" y="4841498"/>
            <a:ext cx="891917" cy="912303"/>
            <a:chOff x="10813927" y="4841498"/>
            <a:chExt cx="891917" cy="912303"/>
          </a:xfrm>
        </p:grpSpPr>
        <p:sp>
          <p:nvSpPr>
            <p:cNvPr id="67" name="Circle: Hollow 66">
              <a:extLst>
                <a:ext uri="{FF2B5EF4-FFF2-40B4-BE49-F238E27FC236}">
                  <a16:creationId xmlns:a16="http://schemas.microsoft.com/office/drawing/2014/main" id="{8ECAF965-6649-F614-0909-165A5F28EB64}"/>
                </a:ext>
              </a:extLst>
            </p:cNvPr>
            <p:cNvSpPr/>
            <p:nvPr/>
          </p:nvSpPr>
          <p:spPr>
            <a:xfrm>
              <a:off x="10813927" y="4841498"/>
              <a:ext cx="8919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68" name="Graphic 67" descr="Badge 5 with solid fill">
              <a:extLst>
                <a:ext uri="{FF2B5EF4-FFF2-40B4-BE49-F238E27FC236}">
                  <a16:creationId xmlns:a16="http://schemas.microsoft.com/office/drawing/2014/main" id="{4AE41DDF-C071-6661-89E6-9C5CF2C7DC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39108" y="4963051"/>
              <a:ext cx="646770" cy="690386"/>
            </a:xfrm>
            <a:prstGeom prst="rect">
              <a:avLst/>
            </a:prstGeom>
          </p:spPr>
        </p:pic>
      </p:grpSp>
      <p:grpSp>
        <p:nvGrpSpPr>
          <p:cNvPr id="61" name="Group 60">
            <a:extLst>
              <a:ext uri="{FF2B5EF4-FFF2-40B4-BE49-F238E27FC236}">
                <a16:creationId xmlns:a16="http://schemas.microsoft.com/office/drawing/2014/main" id="{AAF72127-221A-3043-8189-A6C928460489}"/>
              </a:ext>
            </a:extLst>
          </p:cNvPr>
          <p:cNvGrpSpPr/>
          <p:nvPr/>
        </p:nvGrpSpPr>
        <p:grpSpPr>
          <a:xfrm>
            <a:off x="10790954" y="1463547"/>
            <a:ext cx="894539" cy="887893"/>
            <a:chOff x="10790954" y="1463547"/>
            <a:chExt cx="894539" cy="887893"/>
          </a:xfrm>
        </p:grpSpPr>
        <p:sp>
          <p:nvSpPr>
            <p:cNvPr id="65" name="Circle: Hollow 64">
              <a:extLst>
                <a:ext uri="{FF2B5EF4-FFF2-40B4-BE49-F238E27FC236}">
                  <a16:creationId xmlns:a16="http://schemas.microsoft.com/office/drawing/2014/main" id="{92BD3F9D-A4B8-A4B8-0E50-A7D7DA6C0E9F}"/>
                </a:ext>
              </a:extLst>
            </p:cNvPr>
            <p:cNvSpPr/>
            <p:nvPr/>
          </p:nvSpPr>
          <p:spPr>
            <a:xfrm>
              <a:off x="10790954" y="1463547"/>
              <a:ext cx="894539" cy="88789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66" name="Graphic 65" descr="Badge with solid fill">
              <a:extLst>
                <a:ext uri="{FF2B5EF4-FFF2-40B4-BE49-F238E27FC236}">
                  <a16:creationId xmlns:a16="http://schemas.microsoft.com/office/drawing/2014/main" id="{5A5AFECB-2E4C-0F7E-8099-35701C4ECC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72808" y="1546913"/>
              <a:ext cx="730831" cy="721159"/>
            </a:xfrm>
            <a:prstGeom prst="rect">
              <a:avLst/>
            </a:prstGeom>
          </p:spPr>
        </p:pic>
      </p:grpSp>
      <p:sp>
        <p:nvSpPr>
          <p:cNvPr id="63" name="Circle: Hollow 62">
            <a:extLst>
              <a:ext uri="{FF2B5EF4-FFF2-40B4-BE49-F238E27FC236}">
                <a16:creationId xmlns:a16="http://schemas.microsoft.com/office/drawing/2014/main" id="{56715908-6284-40BB-F171-578CABA1BA98}"/>
              </a:ext>
            </a:extLst>
          </p:cNvPr>
          <p:cNvSpPr/>
          <p:nvPr/>
        </p:nvSpPr>
        <p:spPr>
          <a:xfrm>
            <a:off x="10797920" y="2585530"/>
            <a:ext cx="891617" cy="91230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64" name="Graphic 63" descr="Badge 3 with solid fill">
            <a:extLst>
              <a:ext uri="{FF2B5EF4-FFF2-40B4-BE49-F238E27FC236}">
                <a16:creationId xmlns:a16="http://schemas.microsoft.com/office/drawing/2014/main" id="{BA36DC57-6417-5034-C58C-85CADB6E57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76132" y="2671187"/>
            <a:ext cx="724184" cy="740986"/>
          </a:xfrm>
          <a:prstGeom prst="rect">
            <a:avLst/>
          </a:prstGeom>
        </p:spPr>
      </p:pic>
      <p:sp>
        <p:nvSpPr>
          <p:cNvPr id="2" name="Rectangle 1">
            <a:extLst>
              <a:ext uri="{FF2B5EF4-FFF2-40B4-BE49-F238E27FC236}">
                <a16:creationId xmlns:a16="http://schemas.microsoft.com/office/drawing/2014/main" id="{1A38261F-C5A1-775F-FE95-3F6D7D97BAF0}"/>
              </a:ext>
            </a:extLst>
          </p:cNvPr>
          <p:cNvSpPr/>
          <p:nvPr/>
        </p:nvSpPr>
        <p:spPr>
          <a:xfrm>
            <a:off x="5544668" y="4162751"/>
            <a:ext cx="4500201"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a:solidFill>
                <a:schemeClr val="tx1"/>
              </a:solidFill>
              <a:latin typeface="+mj-lt"/>
            </a:endParaRPr>
          </a:p>
        </p:txBody>
      </p:sp>
      <p:grpSp>
        <p:nvGrpSpPr>
          <p:cNvPr id="5" name="Group 4">
            <a:extLst>
              <a:ext uri="{FF2B5EF4-FFF2-40B4-BE49-F238E27FC236}">
                <a16:creationId xmlns:a16="http://schemas.microsoft.com/office/drawing/2014/main" id="{B322C312-E12D-AA49-A6F9-4E031CC99386}"/>
              </a:ext>
            </a:extLst>
          </p:cNvPr>
          <p:cNvGrpSpPr/>
          <p:nvPr/>
        </p:nvGrpSpPr>
        <p:grpSpPr>
          <a:xfrm>
            <a:off x="204211" y="3688307"/>
            <a:ext cx="6350779" cy="2233361"/>
            <a:chOff x="1665082" y="3719764"/>
            <a:chExt cx="6350779" cy="2233361"/>
          </a:xfrm>
        </p:grpSpPr>
        <p:grpSp>
          <p:nvGrpSpPr>
            <p:cNvPr id="18" name="Group 17">
              <a:extLst>
                <a:ext uri="{FF2B5EF4-FFF2-40B4-BE49-F238E27FC236}">
                  <a16:creationId xmlns:a16="http://schemas.microsoft.com/office/drawing/2014/main" id="{4A95E26E-E42D-958F-3B47-0F21BE347F45}"/>
                </a:ext>
              </a:extLst>
            </p:cNvPr>
            <p:cNvGrpSpPr/>
            <p:nvPr/>
          </p:nvGrpSpPr>
          <p:grpSpPr>
            <a:xfrm>
              <a:off x="1665082" y="4588811"/>
              <a:ext cx="2091195" cy="1364314"/>
              <a:chOff x="2305878" y="2857499"/>
              <a:chExt cx="2693505" cy="1726458"/>
            </a:xfrm>
          </p:grpSpPr>
          <p:sp>
            <p:nvSpPr>
              <p:cNvPr id="40" name="Rectangle 39">
                <a:extLst>
                  <a:ext uri="{FF2B5EF4-FFF2-40B4-BE49-F238E27FC236}">
                    <a16:creationId xmlns:a16="http://schemas.microsoft.com/office/drawing/2014/main" id="{37466F13-D778-0EF5-3B55-84592721442E}"/>
                  </a:ext>
                </a:extLst>
              </p:cNvPr>
              <p:cNvSpPr/>
              <p:nvPr/>
            </p:nvSpPr>
            <p:spPr>
              <a:xfrm>
                <a:off x="2305878" y="2857499"/>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2F55A1CB-9158-BE23-465D-F4569A79BD34}"/>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9D4E4037-A4A6-81BF-057B-02DF39D50D46}"/>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2A23D704-C069-C845-454C-6F578BC813B8}"/>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9431C100-74EB-B2F3-A09F-7CBCA06CCC11}"/>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5" name="Graphic 44" descr="Single gear with solid fill">
                <a:extLst>
                  <a:ext uri="{FF2B5EF4-FFF2-40B4-BE49-F238E27FC236}">
                    <a16:creationId xmlns:a16="http://schemas.microsoft.com/office/drawing/2014/main" id="{EF010630-CE79-8B1A-D6A5-58B57116EB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88972" y="4004999"/>
                <a:ext cx="457200" cy="457200"/>
              </a:xfrm>
              <a:prstGeom prst="rect">
                <a:avLst/>
              </a:prstGeom>
            </p:spPr>
          </p:pic>
          <p:pic>
            <p:nvPicPr>
              <p:cNvPr id="46" name="Graphic 45" descr="Single gear with solid fill">
                <a:extLst>
                  <a:ext uri="{FF2B5EF4-FFF2-40B4-BE49-F238E27FC236}">
                    <a16:creationId xmlns:a16="http://schemas.microsoft.com/office/drawing/2014/main" id="{FEF48CE5-E13A-E72A-38C5-32FA423104A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75351" y="4004999"/>
                <a:ext cx="457200" cy="457200"/>
              </a:xfrm>
              <a:prstGeom prst="rect">
                <a:avLst/>
              </a:prstGeom>
            </p:spPr>
          </p:pic>
        </p:grpSp>
        <p:sp>
          <p:nvSpPr>
            <p:cNvPr id="28" name="Oval 41">
              <a:extLst>
                <a:ext uri="{FF2B5EF4-FFF2-40B4-BE49-F238E27FC236}">
                  <a16:creationId xmlns:a16="http://schemas.microsoft.com/office/drawing/2014/main" id="{C70761CE-05B9-2CB0-4326-57698211AE4E}"/>
                </a:ext>
              </a:extLst>
            </p:cNvPr>
            <p:cNvSpPr/>
            <p:nvPr/>
          </p:nvSpPr>
          <p:spPr>
            <a:xfrm rot="9879301">
              <a:off x="2586462" y="4584117"/>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Diagonal Stripe 28">
              <a:extLst>
                <a:ext uri="{FF2B5EF4-FFF2-40B4-BE49-F238E27FC236}">
                  <a16:creationId xmlns:a16="http://schemas.microsoft.com/office/drawing/2014/main" id="{BCB90896-0D50-C130-0D23-38C517955578}"/>
                </a:ext>
              </a:extLst>
            </p:cNvPr>
            <p:cNvSpPr/>
            <p:nvPr/>
          </p:nvSpPr>
          <p:spPr>
            <a:xfrm rot="19256382">
              <a:off x="4963922" y="3875512"/>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30" name="Oval 41">
              <a:extLst>
                <a:ext uri="{FF2B5EF4-FFF2-40B4-BE49-F238E27FC236}">
                  <a16:creationId xmlns:a16="http://schemas.microsoft.com/office/drawing/2014/main" id="{D737D447-1522-384F-F53C-F11E8570496F}"/>
                </a:ext>
              </a:extLst>
            </p:cNvPr>
            <p:cNvSpPr/>
            <p:nvPr/>
          </p:nvSpPr>
          <p:spPr>
            <a:xfrm rot="10800000">
              <a:off x="3931441" y="4394933"/>
              <a:ext cx="1474195"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Flowchart: Connector 10">
              <a:extLst>
                <a:ext uri="{FF2B5EF4-FFF2-40B4-BE49-F238E27FC236}">
                  <a16:creationId xmlns:a16="http://schemas.microsoft.com/office/drawing/2014/main" id="{5841253B-2F08-B5E8-14AC-3E2E2F945EAB}"/>
                </a:ext>
              </a:extLst>
            </p:cNvPr>
            <p:cNvSpPr/>
            <p:nvPr/>
          </p:nvSpPr>
          <p:spPr>
            <a:xfrm>
              <a:off x="4034073" y="4487355"/>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 name="Straight Connector 31">
              <a:extLst>
                <a:ext uri="{FF2B5EF4-FFF2-40B4-BE49-F238E27FC236}">
                  <a16:creationId xmlns:a16="http://schemas.microsoft.com/office/drawing/2014/main" id="{0FBE9C87-7FD8-D6E6-2327-919B70707750}"/>
                </a:ext>
              </a:extLst>
            </p:cNvPr>
            <p:cNvCxnSpPr>
              <a:cxnSpLocks/>
            </p:cNvCxnSpPr>
            <p:nvPr/>
          </p:nvCxnSpPr>
          <p:spPr>
            <a:xfrm>
              <a:off x="5353610" y="3731707"/>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83DD65A-1427-1BA0-CF4A-A3AF1A119A59}"/>
                </a:ext>
              </a:extLst>
            </p:cNvPr>
            <p:cNvSpPr/>
            <p:nvPr/>
          </p:nvSpPr>
          <p:spPr>
            <a:xfrm rot="19870922">
              <a:off x="5367143" y="3719764"/>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Rounded Corners 13">
              <a:extLst>
                <a:ext uri="{FF2B5EF4-FFF2-40B4-BE49-F238E27FC236}">
                  <a16:creationId xmlns:a16="http://schemas.microsoft.com/office/drawing/2014/main" id="{CA5DED10-DDB9-C481-7F18-F7FDAC096EB2}"/>
                </a:ext>
              </a:extLst>
            </p:cNvPr>
            <p:cNvSpPr/>
            <p:nvPr/>
          </p:nvSpPr>
          <p:spPr>
            <a:xfrm>
              <a:off x="5411513" y="4549109"/>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41">
              <a:extLst>
                <a:ext uri="{FF2B5EF4-FFF2-40B4-BE49-F238E27FC236}">
                  <a16:creationId xmlns:a16="http://schemas.microsoft.com/office/drawing/2014/main" id="{72286B64-85BE-B3EB-12A5-B20F669EF17F}"/>
                </a:ext>
              </a:extLst>
            </p:cNvPr>
            <p:cNvSpPr/>
            <p:nvPr/>
          </p:nvSpPr>
          <p:spPr>
            <a:xfrm rot="11566586">
              <a:off x="5127914" y="4482515"/>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DD325D11-E4B3-D3E6-B83A-A1F209CBE47E}"/>
                </a:ext>
              </a:extLst>
            </p:cNvPr>
            <p:cNvSpPr/>
            <p:nvPr/>
          </p:nvSpPr>
          <p:spPr>
            <a:xfrm>
              <a:off x="6119984" y="4771430"/>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986DA9DF-E2FA-BC00-0823-0BB2DB343155}"/>
                </a:ext>
              </a:extLst>
            </p:cNvPr>
            <p:cNvSpPr/>
            <p:nvPr/>
          </p:nvSpPr>
          <p:spPr>
            <a:xfrm>
              <a:off x="7141579" y="4771430"/>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Flowchart: Connector 18">
              <a:extLst>
                <a:ext uri="{FF2B5EF4-FFF2-40B4-BE49-F238E27FC236}">
                  <a16:creationId xmlns:a16="http://schemas.microsoft.com/office/drawing/2014/main" id="{A152679C-6EED-9FD7-80BA-EDE74E595F1F}"/>
                </a:ext>
              </a:extLst>
            </p:cNvPr>
            <p:cNvSpPr/>
            <p:nvPr/>
          </p:nvSpPr>
          <p:spPr>
            <a:xfrm>
              <a:off x="5194068" y="4528595"/>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Flowchart: Connector 19">
              <a:extLst>
                <a:ext uri="{FF2B5EF4-FFF2-40B4-BE49-F238E27FC236}">
                  <a16:creationId xmlns:a16="http://schemas.microsoft.com/office/drawing/2014/main" id="{678F33F3-BDF5-CE28-0815-70CA27BE66C2}"/>
                </a:ext>
              </a:extLst>
            </p:cNvPr>
            <p:cNvSpPr/>
            <p:nvPr/>
          </p:nvSpPr>
          <p:spPr>
            <a:xfrm>
              <a:off x="5508502" y="4605440"/>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7" name="TextBox 46">
            <a:extLst>
              <a:ext uri="{FF2B5EF4-FFF2-40B4-BE49-F238E27FC236}">
                <a16:creationId xmlns:a16="http://schemas.microsoft.com/office/drawing/2014/main" id="{1BB50A32-9315-4140-4B2F-DBE7C0AF413C}"/>
              </a:ext>
            </a:extLst>
          </p:cNvPr>
          <p:cNvSpPr txBox="1"/>
          <p:nvPr/>
        </p:nvSpPr>
        <p:spPr>
          <a:xfrm>
            <a:off x="2311914" y="41612"/>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Rear Lift System</a:t>
            </a:r>
          </a:p>
        </p:txBody>
      </p:sp>
    </p:spTree>
    <p:extLst>
      <p:ext uri="{BB962C8B-B14F-4D97-AF65-F5344CB8AC3E}">
        <p14:creationId xmlns:p14="http://schemas.microsoft.com/office/powerpoint/2010/main" val="77143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30A48457-4970-A4B4-A531-511704336387}"/>
              </a:ext>
            </a:extLst>
          </p:cNvPr>
          <p:cNvPicPr>
            <a:picLocks noChangeAspect="1" noChangeArrowheads="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1" y="-54708"/>
            <a:ext cx="10337758" cy="599898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6" name="Rectangle 5">
            <a:extLst>
              <a:ext uri="{FF2B5EF4-FFF2-40B4-BE49-F238E27FC236}">
                <a16:creationId xmlns:a16="http://schemas.microsoft.com/office/drawing/2014/main" id="{2C4A846B-DC1D-2011-DA45-066DCC18A1C1}"/>
              </a:ext>
            </a:extLst>
          </p:cNvPr>
          <p:cNvSpPr/>
          <p:nvPr/>
        </p:nvSpPr>
        <p:spPr>
          <a:xfrm>
            <a:off x="5544668" y="4162751"/>
            <a:ext cx="4500201"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a:solidFill>
                <a:schemeClr val="tx1"/>
              </a:solidFill>
              <a:latin typeface="+mj-lt"/>
            </a:endParaRPr>
          </a:p>
        </p:txBody>
      </p:sp>
      <p:grpSp>
        <p:nvGrpSpPr>
          <p:cNvPr id="7" name="Group 6">
            <a:extLst>
              <a:ext uri="{FF2B5EF4-FFF2-40B4-BE49-F238E27FC236}">
                <a16:creationId xmlns:a16="http://schemas.microsoft.com/office/drawing/2014/main" id="{111D472F-6E6E-1651-B6CB-8E4FA1223D99}"/>
              </a:ext>
            </a:extLst>
          </p:cNvPr>
          <p:cNvGrpSpPr/>
          <p:nvPr/>
        </p:nvGrpSpPr>
        <p:grpSpPr>
          <a:xfrm>
            <a:off x="3329172" y="4593864"/>
            <a:ext cx="2091195" cy="1364314"/>
            <a:chOff x="2305878" y="2857499"/>
            <a:chExt cx="2693505" cy="1726458"/>
          </a:xfrm>
        </p:grpSpPr>
        <p:sp>
          <p:nvSpPr>
            <p:cNvPr id="21" name="Rectangle 20">
              <a:extLst>
                <a:ext uri="{FF2B5EF4-FFF2-40B4-BE49-F238E27FC236}">
                  <a16:creationId xmlns:a16="http://schemas.microsoft.com/office/drawing/2014/main" id="{485C569A-238F-1BC2-D499-8ACC61E6ED28}"/>
                </a:ext>
              </a:extLst>
            </p:cNvPr>
            <p:cNvSpPr/>
            <p:nvPr/>
          </p:nvSpPr>
          <p:spPr>
            <a:xfrm>
              <a:off x="2305878" y="2857499"/>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978AC915-551F-234D-B4D0-439B1F0BFBB2}"/>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7DB10178-3E81-A778-4888-3F7304C4B20F}"/>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DD2381D0-58B7-C7BE-2EFF-7420820BBED2}"/>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B1C2C063-F67A-DE4B-35C0-746BEC4326F3}"/>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Graphic 25" descr="Single gear with solid fill">
              <a:extLst>
                <a:ext uri="{FF2B5EF4-FFF2-40B4-BE49-F238E27FC236}">
                  <a16:creationId xmlns:a16="http://schemas.microsoft.com/office/drawing/2014/main" id="{CADF70AF-D4B9-FA12-8620-F6DFA346C4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88972" y="4004999"/>
              <a:ext cx="457200" cy="457200"/>
            </a:xfrm>
            <a:prstGeom prst="rect">
              <a:avLst/>
            </a:prstGeom>
          </p:spPr>
        </p:pic>
        <p:pic>
          <p:nvPicPr>
            <p:cNvPr id="27" name="Graphic 26" descr="Single gear with solid fill">
              <a:extLst>
                <a:ext uri="{FF2B5EF4-FFF2-40B4-BE49-F238E27FC236}">
                  <a16:creationId xmlns:a16="http://schemas.microsoft.com/office/drawing/2014/main" id="{AF8F205E-A1B9-B500-1722-C9BF028D4B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5351" y="4004999"/>
              <a:ext cx="457200" cy="457200"/>
            </a:xfrm>
            <a:prstGeom prst="rect">
              <a:avLst/>
            </a:prstGeom>
          </p:spPr>
        </p:pic>
      </p:grpSp>
      <p:sp>
        <p:nvSpPr>
          <p:cNvPr id="8" name="Oval 41">
            <a:extLst>
              <a:ext uri="{FF2B5EF4-FFF2-40B4-BE49-F238E27FC236}">
                <a16:creationId xmlns:a16="http://schemas.microsoft.com/office/drawing/2014/main" id="{882CC4C4-8F9E-C468-0941-8C1732C8916A}"/>
              </a:ext>
            </a:extLst>
          </p:cNvPr>
          <p:cNvSpPr/>
          <p:nvPr/>
        </p:nvSpPr>
        <p:spPr>
          <a:xfrm rot="9879301">
            <a:off x="4250552" y="4589170"/>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Diagonal Stripe 8">
            <a:extLst>
              <a:ext uri="{FF2B5EF4-FFF2-40B4-BE49-F238E27FC236}">
                <a16:creationId xmlns:a16="http://schemas.microsoft.com/office/drawing/2014/main" id="{26F94FFD-4F19-026A-E1A9-A79E824E6C4C}"/>
              </a:ext>
            </a:extLst>
          </p:cNvPr>
          <p:cNvSpPr/>
          <p:nvPr/>
        </p:nvSpPr>
        <p:spPr>
          <a:xfrm rot="20503908">
            <a:off x="7129634" y="4827908"/>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10" name="Oval 41">
            <a:extLst>
              <a:ext uri="{FF2B5EF4-FFF2-40B4-BE49-F238E27FC236}">
                <a16:creationId xmlns:a16="http://schemas.microsoft.com/office/drawing/2014/main" id="{AE16CAD1-32F7-3BC8-9AA1-D6FB31754B43}"/>
              </a:ext>
            </a:extLst>
          </p:cNvPr>
          <p:cNvSpPr/>
          <p:nvPr/>
        </p:nvSpPr>
        <p:spPr>
          <a:xfrm rot="12708672">
            <a:off x="5508356" y="4824177"/>
            <a:ext cx="1944080"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lowchart: Connector 10">
            <a:extLst>
              <a:ext uri="{FF2B5EF4-FFF2-40B4-BE49-F238E27FC236}">
                <a16:creationId xmlns:a16="http://schemas.microsoft.com/office/drawing/2014/main" id="{8D6772B0-F7B4-234C-5ECE-2D5F2131B471}"/>
              </a:ext>
            </a:extLst>
          </p:cNvPr>
          <p:cNvSpPr/>
          <p:nvPr/>
        </p:nvSpPr>
        <p:spPr>
          <a:xfrm>
            <a:off x="5698163" y="4492408"/>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 name="Group 4">
            <a:extLst>
              <a:ext uri="{FF2B5EF4-FFF2-40B4-BE49-F238E27FC236}">
                <a16:creationId xmlns:a16="http://schemas.microsoft.com/office/drawing/2014/main" id="{5A06F021-83F3-01EC-484F-B0F287B03824}"/>
              </a:ext>
            </a:extLst>
          </p:cNvPr>
          <p:cNvGrpSpPr/>
          <p:nvPr/>
        </p:nvGrpSpPr>
        <p:grpSpPr>
          <a:xfrm rot="21384691">
            <a:off x="7702414" y="4710995"/>
            <a:ext cx="526846" cy="1060333"/>
            <a:chOff x="7017700" y="3723178"/>
            <a:chExt cx="478428" cy="870686"/>
          </a:xfrm>
        </p:grpSpPr>
        <p:cxnSp>
          <p:nvCxnSpPr>
            <p:cNvPr id="12" name="Straight Connector 11">
              <a:extLst>
                <a:ext uri="{FF2B5EF4-FFF2-40B4-BE49-F238E27FC236}">
                  <a16:creationId xmlns:a16="http://schemas.microsoft.com/office/drawing/2014/main" id="{37CB948C-A69F-E6F6-9E91-39AF8E3B54CA}"/>
                </a:ext>
              </a:extLst>
            </p:cNvPr>
            <p:cNvCxnSpPr>
              <a:cxnSpLocks/>
            </p:cNvCxnSpPr>
            <p:nvPr/>
          </p:nvCxnSpPr>
          <p:spPr>
            <a:xfrm>
              <a:off x="7017700" y="3736760"/>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E376275-9EEE-40F9-D33B-C685113A58E8}"/>
                </a:ext>
              </a:extLst>
            </p:cNvPr>
            <p:cNvSpPr/>
            <p:nvPr/>
          </p:nvSpPr>
          <p:spPr>
            <a:xfrm rot="19870922">
              <a:off x="7038636" y="3723178"/>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 name="Rectangle: Rounded Corners 13">
            <a:extLst>
              <a:ext uri="{FF2B5EF4-FFF2-40B4-BE49-F238E27FC236}">
                <a16:creationId xmlns:a16="http://schemas.microsoft.com/office/drawing/2014/main" id="{17DFD56D-016E-F16B-CD90-765F4E7898C8}"/>
              </a:ext>
            </a:extLst>
          </p:cNvPr>
          <p:cNvSpPr/>
          <p:nvPr/>
        </p:nvSpPr>
        <p:spPr>
          <a:xfrm>
            <a:off x="7203281" y="5672045"/>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2CA17D25-20A9-FA67-F485-3DA6636D47D0}"/>
              </a:ext>
            </a:extLst>
          </p:cNvPr>
          <p:cNvSpPr/>
          <p:nvPr/>
        </p:nvSpPr>
        <p:spPr>
          <a:xfrm>
            <a:off x="7755617" y="5904661"/>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F0360A70-915E-30D9-9CDA-E14EF389BAF3}"/>
              </a:ext>
            </a:extLst>
          </p:cNvPr>
          <p:cNvSpPr/>
          <p:nvPr/>
        </p:nvSpPr>
        <p:spPr>
          <a:xfrm>
            <a:off x="9017778" y="5903560"/>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a:extLst>
              <a:ext uri="{FF2B5EF4-FFF2-40B4-BE49-F238E27FC236}">
                <a16:creationId xmlns:a16="http://schemas.microsoft.com/office/drawing/2014/main" id="{551B85A5-ABE4-D6DD-C2CF-454A80443410}"/>
              </a:ext>
            </a:extLst>
          </p:cNvPr>
          <p:cNvGrpSpPr/>
          <p:nvPr/>
        </p:nvGrpSpPr>
        <p:grpSpPr>
          <a:xfrm rot="2796716">
            <a:off x="6978355" y="5430647"/>
            <a:ext cx="553427" cy="272946"/>
            <a:chOff x="6798888" y="4501238"/>
            <a:chExt cx="553427" cy="272946"/>
          </a:xfrm>
        </p:grpSpPr>
        <p:sp>
          <p:nvSpPr>
            <p:cNvPr id="15" name="Oval 41">
              <a:extLst>
                <a:ext uri="{FF2B5EF4-FFF2-40B4-BE49-F238E27FC236}">
                  <a16:creationId xmlns:a16="http://schemas.microsoft.com/office/drawing/2014/main" id="{24D994B7-2F36-5CDE-A372-E97FA7463874}"/>
                </a:ext>
              </a:extLst>
            </p:cNvPr>
            <p:cNvSpPr/>
            <p:nvPr/>
          </p:nvSpPr>
          <p:spPr>
            <a:xfrm rot="11566586">
              <a:off x="6798888" y="4501238"/>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lowchart: Connector 18">
              <a:extLst>
                <a:ext uri="{FF2B5EF4-FFF2-40B4-BE49-F238E27FC236}">
                  <a16:creationId xmlns:a16="http://schemas.microsoft.com/office/drawing/2014/main" id="{3DB318DA-342D-8366-74FC-214C0849CBCF}"/>
                </a:ext>
              </a:extLst>
            </p:cNvPr>
            <p:cNvSpPr/>
            <p:nvPr/>
          </p:nvSpPr>
          <p:spPr>
            <a:xfrm>
              <a:off x="6858158" y="4533648"/>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lowchart: Connector 19">
              <a:extLst>
                <a:ext uri="{FF2B5EF4-FFF2-40B4-BE49-F238E27FC236}">
                  <a16:creationId xmlns:a16="http://schemas.microsoft.com/office/drawing/2014/main" id="{139271CA-E9C4-713B-9B33-159F3E2C914E}"/>
                </a:ext>
              </a:extLst>
            </p:cNvPr>
            <p:cNvSpPr/>
            <p:nvPr/>
          </p:nvSpPr>
          <p:spPr>
            <a:xfrm>
              <a:off x="7172592" y="4610493"/>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2" name="Straight Connector 51">
            <a:extLst>
              <a:ext uri="{FF2B5EF4-FFF2-40B4-BE49-F238E27FC236}">
                <a16:creationId xmlns:a16="http://schemas.microsoft.com/office/drawing/2014/main" id="{4F2D290B-0754-501D-230A-472CF505BD94}"/>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3B821EA-C4C0-0ACF-B985-08C08F717736}"/>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52A609C0-939A-BE98-6AB4-62978D7B5536}"/>
              </a:ext>
            </a:extLst>
          </p:cNvPr>
          <p:cNvGrpSpPr/>
          <p:nvPr/>
        </p:nvGrpSpPr>
        <p:grpSpPr>
          <a:xfrm>
            <a:off x="10811329" y="287827"/>
            <a:ext cx="894539" cy="887893"/>
            <a:chOff x="10811329" y="287827"/>
            <a:chExt cx="894539" cy="887893"/>
          </a:xfrm>
        </p:grpSpPr>
        <p:sp>
          <p:nvSpPr>
            <p:cNvPr id="71" name="Circle: Hollow 70">
              <a:extLst>
                <a:ext uri="{FF2B5EF4-FFF2-40B4-BE49-F238E27FC236}">
                  <a16:creationId xmlns:a16="http://schemas.microsoft.com/office/drawing/2014/main" id="{CFBA37B5-6848-B46C-C137-EAC7DCF6887C}"/>
                </a:ext>
              </a:extLst>
            </p:cNvPr>
            <p:cNvSpPr/>
            <p:nvPr/>
          </p:nvSpPr>
          <p:spPr>
            <a:xfrm>
              <a:off x="10811329" y="287827"/>
              <a:ext cx="894539" cy="887893"/>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72" name="Graphic 71" descr="Badge 1 with solid fill">
              <a:extLst>
                <a:ext uri="{FF2B5EF4-FFF2-40B4-BE49-F238E27FC236}">
                  <a16:creationId xmlns:a16="http://schemas.microsoft.com/office/drawing/2014/main" id="{0DEC602D-03FD-3F79-E2C7-DB1172BB1E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93721" y="364778"/>
              <a:ext cx="729756" cy="733992"/>
            </a:xfrm>
            <a:prstGeom prst="rect">
              <a:avLst/>
            </a:prstGeom>
          </p:spPr>
        </p:pic>
      </p:grpSp>
      <p:cxnSp>
        <p:nvCxnSpPr>
          <p:cNvPr id="55" name="Straight Connector 54">
            <a:extLst>
              <a:ext uri="{FF2B5EF4-FFF2-40B4-BE49-F238E27FC236}">
                <a16:creationId xmlns:a16="http://schemas.microsoft.com/office/drawing/2014/main" id="{685F619A-C412-9EB1-F427-9C89FECF1FCD}"/>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8D32234-6DA4-2FCD-FF16-75489EDFB14C}"/>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9713110-6F34-78EB-C82F-B1558FA74A2A}"/>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A9D2DEE-6E4A-4D51-A43F-03110AF9BEB7}"/>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3852D2C5-C16B-0DC6-1846-8BC11D5A651D}"/>
              </a:ext>
            </a:extLst>
          </p:cNvPr>
          <p:cNvGrpSpPr/>
          <p:nvPr/>
        </p:nvGrpSpPr>
        <p:grpSpPr>
          <a:xfrm>
            <a:off x="10802882" y="3688307"/>
            <a:ext cx="900340" cy="896572"/>
            <a:chOff x="10802882" y="3688307"/>
            <a:chExt cx="900340" cy="896572"/>
          </a:xfrm>
        </p:grpSpPr>
        <p:sp>
          <p:nvSpPr>
            <p:cNvPr id="69" name="Circle: Hollow 68">
              <a:extLst>
                <a:ext uri="{FF2B5EF4-FFF2-40B4-BE49-F238E27FC236}">
                  <a16:creationId xmlns:a16="http://schemas.microsoft.com/office/drawing/2014/main" id="{DFCB7726-2879-E895-FCFA-2705A3C04A88}"/>
                </a:ext>
              </a:extLst>
            </p:cNvPr>
            <p:cNvSpPr/>
            <p:nvPr/>
          </p:nvSpPr>
          <p:spPr>
            <a:xfrm>
              <a:off x="10802882" y="368830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70" name="Graphic 69" descr="Badge 4 with solid fill">
              <a:extLst>
                <a:ext uri="{FF2B5EF4-FFF2-40B4-BE49-F238E27FC236}">
                  <a16:creationId xmlns:a16="http://schemas.microsoft.com/office/drawing/2014/main" id="{663248F0-AF39-7DDB-5A0D-D5595F7335F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87124" y="3756330"/>
              <a:ext cx="731855" cy="728792"/>
            </a:xfrm>
            <a:prstGeom prst="rect">
              <a:avLst/>
            </a:prstGeom>
          </p:spPr>
        </p:pic>
      </p:grpSp>
      <p:grpSp>
        <p:nvGrpSpPr>
          <p:cNvPr id="60" name="Group 59">
            <a:extLst>
              <a:ext uri="{FF2B5EF4-FFF2-40B4-BE49-F238E27FC236}">
                <a16:creationId xmlns:a16="http://schemas.microsoft.com/office/drawing/2014/main" id="{36A1365F-AB58-C7C2-74C2-0751DDB1C33A}"/>
              </a:ext>
            </a:extLst>
          </p:cNvPr>
          <p:cNvGrpSpPr/>
          <p:nvPr/>
        </p:nvGrpSpPr>
        <p:grpSpPr>
          <a:xfrm>
            <a:off x="10813927" y="4841498"/>
            <a:ext cx="891917" cy="912303"/>
            <a:chOff x="10813927" y="4841498"/>
            <a:chExt cx="891917" cy="912303"/>
          </a:xfrm>
        </p:grpSpPr>
        <p:sp>
          <p:nvSpPr>
            <p:cNvPr id="67" name="Circle: Hollow 66">
              <a:extLst>
                <a:ext uri="{FF2B5EF4-FFF2-40B4-BE49-F238E27FC236}">
                  <a16:creationId xmlns:a16="http://schemas.microsoft.com/office/drawing/2014/main" id="{8ECAF965-6649-F614-0909-165A5F28EB64}"/>
                </a:ext>
              </a:extLst>
            </p:cNvPr>
            <p:cNvSpPr/>
            <p:nvPr/>
          </p:nvSpPr>
          <p:spPr>
            <a:xfrm>
              <a:off x="10813927" y="4841498"/>
              <a:ext cx="8919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68" name="Graphic 67" descr="Badge 5 with solid fill">
              <a:extLst>
                <a:ext uri="{FF2B5EF4-FFF2-40B4-BE49-F238E27FC236}">
                  <a16:creationId xmlns:a16="http://schemas.microsoft.com/office/drawing/2014/main" id="{4AE41DDF-C071-6661-89E6-9C5CF2C7DC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939108" y="4963051"/>
              <a:ext cx="646770" cy="690386"/>
            </a:xfrm>
            <a:prstGeom prst="rect">
              <a:avLst/>
            </a:prstGeom>
          </p:spPr>
        </p:pic>
      </p:grpSp>
      <p:grpSp>
        <p:nvGrpSpPr>
          <p:cNvPr id="61" name="Group 60">
            <a:extLst>
              <a:ext uri="{FF2B5EF4-FFF2-40B4-BE49-F238E27FC236}">
                <a16:creationId xmlns:a16="http://schemas.microsoft.com/office/drawing/2014/main" id="{AAF72127-221A-3043-8189-A6C928460489}"/>
              </a:ext>
            </a:extLst>
          </p:cNvPr>
          <p:cNvGrpSpPr/>
          <p:nvPr/>
        </p:nvGrpSpPr>
        <p:grpSpPr>
          <a:xfrm>
            <a:off x="10790954" y="1463547"/>
            <a:ext cx="894539" cy="887893"/>
            <a:chOff x="10790954" y="1463547"/>
            <a:chExt cx="894539" cy="887893"/>
          </a:xfrm>
        </p:grpSpPr>
        <p:sp>
          <p:nvSpPr>
            <p:cNvPr id="65" name="Circle: Hollow 64">
              <a:extLst>
                <a:ext uri="{FF2B5EF4-FFF2-40B4-BE49-F238E27FC236}">
                  <a16:creationId xmlns:a16="http://schemas.microsoft.com/office/drawing/2014/main" id="{92BD3F9D-A4B8-A4B8-0E50-A7D7DA6C0E9F}"/>
                </a:ext>
              </a:extLst>
            </p:cNvPr>
            <p:cNvSpPr/>
            <p:nvPr/>
          </p:nvSpPr>
          <p:spPr>
            <a:xfrm>
              <a:off x="10790954" y="1463547"/>
              <a:ext cx="894539" cy="88789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66" name="Graphic 65" descr="Badge with solid fill">
              <a:extLst>
                <a:ext uri="{FF2B5EF4-FFF2-40B4-BE49-F238E27FC236}">
                  <a16:creationId xmlns:a16="http://schemas.microsoft.com/office/drawing/2014/main" id="{5A5AFECB-2E4C-0F7E-8099-35701C4ECC8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72808" y="1546913"/>
              <a:ext cx="730831" cy="721159"/>
            </a:xfrm>
            <a:prstGeom prst="rect">
              <a:avLst/>
            </a:prstGeom>
          </p:spPr>
        </p:pic>
      </p:grpSp>
      <p:sp>
        <p:nvSpPr>
          <p:cNvPr id="63" name="Circle: Hollow 62">
            <a:extLst>
              <a:ext uri="{FF2B5EF4-FFF2-40B4-BE49-F238E27FC236}">
                <a16:creationId xmlns:a16="http://schemas.microsoft.com/office/drawing/2014/main" id="{56715908-6284-40BB-F171-578CABA1BA98}"/>
              </a:ext>
            </a:extLst>
          </p:cNvPr>
          <p:cNvSpPr/>
          <p:nvPr/>
        </p:nvSpPr>
        <p:spPr>
          <a:xfrm>
            <a:off x="10797920" y="2585530"/>
            <a:ext cx="891617" cy="91230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64" name="Graphic 63" descr="Badge 3 with solid fill">
            <a:extLst>
              <a:ext uri="{FF2B5EF4-FFF2-40B4-BE49-F238E27FC236}">
                <a16:creationId xmlns:a16="http://schemas.microsoft.com/office/drawing/2014/main" id="{BA36DC57-6417-5034-C58C-85CADB6E57E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876132" y="2671187"/>
            <a:ext cx="724184" cy="740986"/>
          </a:xfrm>
          <a:prstGeom prst="rect">
            <a:avLst/>
          </a:prstGeom>
        </p:spPr>
      </p:pic>
      <p:sp>
        <p:nvSpPr>
          <p:cNvPr id="28" name="TextBox 27">
            <a:extLst>
              <a:ext uri="{FF2B5EF4-FFF2-40B4-BE49-F238E27FC236}">
                <a16:creationId xmlns:a16="http://schemas.microsoft.com/office/drawing/2014/main" id="{118F9B03-F78F-9478-9373-6B2089C6F6B7}"/>
              </a:ext>
            </a:extLst>
          </p:cNvPr>
          <p:cNvSpPr txBox="1"/>
          <p:nvPr/>
        </p:nvSpPr>
        <p:spPr>
          <a:xfrm>
            <a:off x="2311914" y="41612"/>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Rear Lift System</a:t>
            </a:r>
          </a:p>
        </p:txBody>
      </p:sp>
    </p:spTree>
    <p:extLst>
      <p:ext uri="{BB962C8B-B14F-4D97-AF65-F5344CB8AC3E}">
        <p14:creationId xmlns:p14="http://schemas.microsoft.com/office/powerpoint/2010/main" val="2787164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E5B7A137-5F18-F361-F401-F3F437BB4239}"/>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9418" y="-40386"/>
            <a:ext cx="10326106" cy="599898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25</a:t>
            </a:fld>
            <a:endParaRPr lang="en-US"/>
          </a:p>
        </p:txBody>
      </p:sp>
      <p:cxnSp>
        <p:nvCxnSpPr>
          <p:cNvPr id="52" name="Straight Connector 51">
            <a:extLst>
              <a:ext uri="{FF2B5EF4-FFF2-40B4-BE49-F238E27FC236}">
                <a16:creationId xmlns:a16="http://schemas.microsoft.com/office/drawing/2014/main" id="{4F2D290B-0754-501D-230A-472CF505BD94}"/>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3B821EA-C4C0-0ACF-B985-08C08F717736}"/>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52A609C0-939A-BE98-6AB4-62978D7B5536}"/>
              </a:ext>
            </a:extLst>
          </p:cNvPr>
          <p:cNvGrpSpPr/>
          <p:nvPr/>
        </p:nvGrpSpPr>
        <p:grpSpPr>
          <a:xfrm>
            <a:off x="10811329" y="287827"/>
            <a:ext cx="894539" cy="887893"/>
            <a:chOff x="10811329" y="287827"/>
            <a:chExt cx="894539" cy="887893"/>
          </a:xfrm>
        </p:grpSpPr>
        <p:sp>
          <p:nvSpPr>
            <p:cNvPr id="71" name="Circle: Hollow 70">
              <a:extLst>
                <a:ext uri="{FF2B5EF4-FFF2-40B4-BE49-F238E27FC236}">
                  <a16:creationId xmlns:a16="http://schemas.microsoft.com/office/drawing/2014/main" id="{CFBA37B5-6848-B46C-C137-EAC7DCF6887C}"/>
                </a:ext>
              </a:extLst>
            </p:cNvPr>
            <p:cNvSpPr/>
            <p:nvPr/>
          </p:nvSpPr>
          <p:spPr>
            <a:xfrm>
              <a:off x="10811329" y="287827"/>
              <a:ext cx="894539" cy="887893"/>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72" name="Graphic 71" descr="Badge 1 with solid fill">
              <a:extLst>
                <a:ext uri="{FF2B5EF4-FFF2-40B4-BE49-F238E27FC236}">
                  <a16:creationId xmlns:a16="http://schemas.microsoft.com/office/drawing/2014/main" id="{0DEC602D-03FD-3F79-E2C7-DB1172BB1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3721" y="364778"/>
              <a:ext cx="729756" cy="733992"/>
            </a:xfrm>
            <a:prstGeom prst="rect">
              <a:avLst/>
            </a:prstGeom>
          </p:spPr>
        </p:pic>
      </p:grpSp>
      <p:cxnSp>
        <p:nvCxnSpPr>
          <p:cNvPr id="55" name="Straight Connector 54">
            <a:extLst>
              <a:ext uri="{FF2B5EF4-FFF2-40B4-BE49-F238E27FC236}">
                <a16:creationId xmlns:a16="http://schemas.microsoft.com/office/drawing/2014/main" id="{685F619A-C412-9EB1-F427-9C89FECF1FCD}"/>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8D32234-6DA4-2FCD-FF16-75489EDFB14C}"/>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9713110-6F34-78EB-C82F-B1558FA74A2A}"/>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A9D2DEE-6E4A-4D51-A43F-03110AF9BEB7}"/>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3852D2C5-C16B-0DC6-1846-8BC11D5A651D}"/>
              </a:ext>
            </a:extLst>
          </p:cNvPr>
          <p:cNvGrpSpPr/>
          <p:nvPr/>
        </p:nvGrpSpPr>
        <p:grpSpPr>
          <a:xfrm>
            <a:off x="10802882" y="3688307"/>
            <a:ext cx="900340" cy="896572"/>
            <a:chOff x="10802882" y="3688307"/>
            <a:chExt cx="900340" cy="896572"/>
          </a:xfrm>
        </p:grpSpPr>
        <p:sp>
          <p:nvSpPr>
            <p:cNvPr id="69" name="Circle: Hollow 68">
              <a:extLst>
                <a:ext uri="{FF2B5EF4-FFF2-40B4-BE49-F238E27FC236}">
                  <a16:creationId xmlns:a16="http://schemas.microsoft.com/office/drawing/2014/main" id="{DFCB7726-2879-E895-FCFA-2705A3C04A88}"/>
                </a:ext>
              </a:extLst>
            </p:cNvPr>
            <p:cNvSpPr/>
            <p:nvPr/>
          </p:nvSpPr>
          <p:spPr>
            <a:xfrm>
              <a:off x="10802882" y="368830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70" name="Graphic 69" descr="Badge 4 with solid fill">
              <a:extLst>
                <a:ext uri="{FF2B5EF4-FFF2-40B4-BE49-F238E27FC236}">
                  <a16:creationId xmlns:a16="http://schemas.microsoft.com/office/drawing/2014/main" id="{663248F0-AF39-7DDB-5A0D-D5595F7335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7124" y="3756330"/>
              <a:ext cx="731855" cy="728792"/>
            </a:xfrm>
            <a:prstGeom prst="rect">
              <a:avLst/>
            </a:prstGeom>
          </p:spPr>
        </p:pic>
      </p:grpSp>
      <p:grpSp>
        <p:nvGrpSpPr>
          <p:cNvPr id="60" name="Group 59">
            <a:extLst>
              <a:ext uri="{FF2B5EF4-FFF2-40B4-BE49-F238E27FC236}">
                <a16:creationId xmlns:a16="http://schemas.microsoft.com/office/drawing/2014/main" id="{36A1365F-AB58-C7C2-74C2-0751DDB1C33A}"/>
              </a:ext>
            </a:extLst>
          </p:cNvPr>
          <p:cNvGrpSpPr/>
          <p:nvPr/>
        </p:nvGrpSpPr>
        <p:grpSpPr>
          <a:xfrm>
            <a:off x="10813927" y="4841498"/>
            <a:ext cx="891917" cy="912303"/>
            <a:chOff x="10813927" y="4841498"/>
            <a:chExt cx="891917" cy="912303"/>
          </a:xfrm>
        </p:grpSpPr>
        <p:sp>
          <p:nvSpPr>
            <p:cNvPr id="67" name="Circle: Hollow 66">
              <a:extLst>
                <a:ext uri="{FF2B5EF4-FFF2-40B4-BE49-F238E27FC236}">
                  <a16:creationId xmlns:a16="http://schemas.microsoft.com/office/drawing/2014/main" id="{8ECAF965-6649-F614-0909-165A5F28EB64}"/>
                </a:ext>
              </a:extLst>
            </p:cNvPr>
            <p:cNvSpPr/>
            <p:nvPr/>
          </p:nvSpPr>
          <p:spPr>
            <a:xfrm>
              <a:off x="10813927" y="4841498"/>
              <a:ext cx="8919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68" name="Graphic 67" descr="Badge 5 with solid fill">
              <a:extLst>
                <a:ext uri="{FF2B5EF4-FFF2-40B4-BE49-F238E27FC236}">
                  <a16:creationId xmlns:a16="http://schemas.microsoft.com/office/drawing/2014/main" id="{4AE41DDF-C071-6661-89E6-9C5CF2C7DC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39108" y="4963051"/>
              <a:ext cx="646770" cy="690386"/>
            </a:xfrm>
            <a:prstGeom prst="rect">
              <a:avLst/>
            </a:prstGeom>
          </p:spPr>
        </p:pic>
      </p:grpSp>
      <p:grpSp>
        <p:nvGrpSpPr>
          <p:cNvPr id="61" name="Group 60">
            <a:extLst>
              <a:ext uri="{FF2B5EF4-FFF2-40B4-BE49-F238E27FC236}">
                <a16:creationId xmlns:a16="http://schemas.microsoft.com/office/drawing/2014/main" id="{AAF72127-221A-3043-8189-A6C928460489}"/>
              </a:ext>
            </a:extLst>
          </p:cNvPr>
          <p:cNvGrpSpPr/>
          <p:nvPr/>
        </p:nvGrpSpPr>
        <p:grpSpPr>
          <a:xfrm>
            <a:off x="10790954" y="1463547"/>
            <a:ext cx="894539" cy="887893"/>
            <a:chOff x="10790954" y="1463547"/>
            <a:chExt cx="894539" cy="887893"/>
          </a:xfrm>
        </p:grpSpPr>
        <p:sp>
          <p:nvSpPr>
            <p:cNvPr id="65" name="Circle: Hollow 64">
              <a:extLst>
                <a:ext uri="{FF2B5EF4-FFF2-40B4-BE49-F238E27FC236}">
                  <a16:creationId xmlns:a16="http://schemas.microsoft.com/office/drawing/2014/main" id="{92BD3F9D-A4B8-A4B8-0E50-A7D7DA6C0E9F}"/>
                </a:ext>
              </a:extLst>
            </p:cNvPr>
            <p:cNvSpPr/>
            <p:nvPr/>
          </p:nvSpPr>
          <p:spPr>
            <a:xfrm>
              <a:off x="10790954" y="1463547"/>
              <a:ext cx="894539" cy="88789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66" name="Graphic 65" descr="Badge with solid fill">
              <a:extLst>
                <a:ext uri="{FF2B5EF4-FFF2-40B4-BE49-F238E27FC236}">
                  <a16:creationId xmlns:a16="http://schemas.microsoft.com/office/drawing/2014/main" id="{5A5AFECB-2E4C-0F7E-8099-35701C4ECC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2808" y="1546913"/>
              <a:ext cx="730831" cy="721159"/>
            </a:xfrm>
            <a:prstGeom prst="rect">
              <a:avLst/>
            </a:prstGeom>
          </p:spPr>
        </p:pic>
      </p:grpSp>
      <p:sp>
        <p:nvSpPr>
          <p:cNvPr id="63" name="Circle: Hollow 62">
            <a:extLst>
              <a:ext uri="{FF2B5EF4-FFF2-40B4-BE49-F238E27FC236}">
                <a16:creationId xmlns:a16="http://schemas.microsoft.com/office/drawing/2014/main" id="{56715908-6284-40BB-F171-578CABA1BA98}"/>
              </a:ext>
            </a:extLst>
          </p:cNvPr>
          <p:cNvSpPr/>
          <p:nvPr/>
        </p:nvSpPr>
        <p:spPr>
          <a:xfrm>
            <a:off x="10797920" y="2585530"/>
            <a:ext cx="891617" cy="91230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64" name="Graphic 63" descr="Badge 3 with solid fill">
            <a:extLst>
              <a:ext uri="{FF2B5EF4-FFF2-40B4-BE49-F238E27FC236}">
                <a16:creationId xmlns:a16="http://schemas.microsoft.com/office/drawing/2014/main" id="{BA36DC57-6417-5034-C58C-85CADB6E57E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76132" y="2671187"/>
            <a:ext cx="724184" cy="740986"/>
          </a:xfrm>
          <a:prstGeom prst="rect">
            <a:avLst/>
          </a:prstGeom>
        </p:spPr>
      </p:pic>
      <p:grpSp>
        <p:nvGrpSpPr>
          <p:cNvPr id="62" name="Group 61">
            <a:extLst>
              <a:ext uri="{FF2B5EF4-FFF2-40B4-BE49-F238E27FC236}">
                <a16:creationId xmlns:a16="http://schemas.microsoft.com/office/drawing/2014/main" id="{92A0C2E3-BC63-DACA-761A-AA648A43E6D9}"/>
              </a:ext>
            </a:extLst>
          </p:cNvPr>
          <p:cNvGrpSpPr/>
          <p:nvPr/>
        </p:nvGrpSpPr>
        <p:grpSpPr>
          <a:xfrm>
            <a:off x="3179386" y="3011645"/>
            <a:ext cx="6910276" cy="2946953"/>
            <a:chOff x="3179386" y="3011645"/>
            <a:chExt cx="6910276" cy="2946953"/>
          </a:xfrm>
        </p:grpSpPr>
        <p:sp>
          <p:nvSpPr>
            <p:cNvPr id="28" name="Rectangle 27">
              <a:extLst>
                <a:ext uri="{FF2B5EF4-FFF2-40B4-BE49-F238E27FC236}">
                  <a16:creationId xmlns:a16="http://schemas.microsoft.com/office/drawing/2014/main" id="{7C0F2BBB-22B1-7DE4-3197-0B2C9F64ABCC}"/>
                </a:ext>
              </a:extLst>
            </p:cNvPr>
            <p:cNvSpPr/>
            <p:nvPr/>
          </p:nvSpPr>
          <p:spPr>
            <a:xfrm>
              <a:off x="5548377" y="3011645"/>
              <a:ext cx="4541285"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a:t>
              </a:r>
            </a:p>
            <a:p>
              <a:pPr algn="ctr"/>
              <a:endParaRPr lang="en-US" sz="3600">
                <a:solidFill>
                  <a:schemeClr val="tx1"/>
                </a:solidFill>
                <a:latin typeface="+mj-lt"/>
              </a:endParaRPr>
            </a:p>
          </p:txBody>
        </p:sp>
        <p:grpSp>
          <p:nvGrpSpPr>
            <p:cNvPr id="29" name="Group 28">
              <a:extLst>
                <a:ext uri="{FF2B5EF4-FFF2-40B4-BE49-F238E27FC236}">
                  <a16:creationId xmlns:a16="http://schemas.microsoft.com/office/drawing/2014/main" id="{0946D2FB-BD04-6498-3AAA-4E6C1FE7C57B}"/>
                </a:ext>
              </a:extLst>
            </p:cNvPr>
            <p:cNvGrpSpPr/>
            <p:nvPr/>
          </p:nvGrpSpPr>
          <p:grpSpPr>
            <a:xfrm>
              <a:off x="3179386" y="4594284"/>
              <a:ext cx="2091195" cy="1364314"/>
              <a:chOff x="2305878" y="2857500"/>
              <a:chExt cx="2693505" cy="1726457"/>
            </a:xfrm>
          </p:grpSpPr>
          <p:sp>
            <p:nvSpPr>
              <p:cNvPr id="43" name="Rectangle 42">
                <a:extLst>
                  <a:ext uri="{FF2B5EF4-FFF2-40B4-BE49-F238E27FC236}">
                    <a16:creationId xmlns:a16="http://schemas.microsoft.com/office/drawing/2014/main" id="{FC484806-037E-64FB-E935-BBC0C6BFC570}"/>
                  </a:ext>
                </a:extLst>
              </p:cNvPr>
              <p:cNvSpPr/>
              <p:nvPr/>
            </p:nvSpPr>
            <p:spPr>
              <a:xfrm>
                <a:off x="2305878" y="2857500"/>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0ECBEB31-680B-922B-7154-5969E38E1D86}"/>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Oval 44">
                <a:extLst>
                  <a:ext uri="{FF2B5EF4-FFF2-40B4-BE49-F238E27FC236}">
                    <a16:creationId xmlns:a16="http://schemas.microsoft.com/office/drawing/2014/main" id="{62A5B3B5-A68A-CF34-5608-F117D6A4B3E5}"/>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a16="http://schemas.microsoft.com/office/drawing/2014/main" id="{7A798DC6-949E-01AC-CF10-92E0D3945C98}"/>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9794226F-54E7-84BC-1EC8-C4B37B49DB66}"/>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8" name="Graphic 47" descr="Single gear with solid fill">
                <a:extLst>
                  <a:ext uri="{FF2B5EF4-FFF2-40B4-BE49-F238E27FC236}">
                    <a16:creationId xmlns:a16="http://schemas.microsoft.com/office/drawing/2014/main" id="{E4BDB04A-F3F2-CB1F-8909-F095BD7E936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88972" y="4004999"/>
                <a:ext cx="457200" cy="457200"/>
              </a:xfrm>
              <a:prstGeom prst="rect">
                <a:avLst/>
              </a:prstGeom>
            </p:spPr>
          </p:pic>
          <p:pic>
            <p:nvPicPr>
              <p:cNvPr id="49" name="Graphic 48" descr="Single gear with solid fill">
                <a:extLst>
                  <a:ext uri="{FF2B5EF4-FFF2-40B4-BE49-F238E27FC236}">
                    <a16:creationId xmlns:a16="http://schemas.microsoft.com/office/drawing/2014/main" id="{B45A2642-5B32-F9BC-4C41-873BEBDB88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75351" y="4004999"/>
                <a:ext cx="457200" cy="457200"/>
              </a:xfrm>
              <a:prstGeom prst="rect">
                <a:avLst/>
              </a:prstGeom>
            </p:spPr>
          </p:pic>
        </p:grpSp>
        <p:sp>
          <p:nvSpPr>
            <p:cNvPr id="30" name="Oval 41">
              <a:extLst>
                <a:ext uri="{FF2B5EF4-FFF2-40B4-BE49-F238E27FC236}">
                  <a16:creationId xmlns:a16="http://schemas.microsoft.com/office/drawing/2014/main" id="{F59B0435-5B25-61AB-E52D-05561B7ACCBD}"/>
                </a:ext>
              </a:extLst>
            </p:cNvPr>
            <p:cNvSpPr/>
            <p:nvPr/>
          </p:nvSpPr>
          <p:spPr>
            <a:xfrm rot="9879301">
              <a:off x="4100766" y="4589590"/>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Diagonal Stripe 30">
              <a:extLst>
                <a:ext uri="{FF2B5EF4-FFF2-40B4-BE49-F238E27FC236}">
                  <a16:creationId xmlns:a16="http://schemas.microsoft.com/office/drawing/2014/main" id="{99D97802-1F79-AE34-FA66-F36BC8172FA6}"/>
                </a:ext>
              </a:extLst>
            </p:cNvPr>
            <p:cNvSpPr/>
            <p:nvPr/>
          </p:nvSpPr>
          <p:spPr>
            <a:xfrm rot="19256382">
              <a:off x="6478226" y="3880985"/>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32" name="Oval 41">
              <a:extLst>
                <a:ext uri="{FF2B5EF4-FFF2-40B4-BE49-F238E27FC236}">
                  <a16:creationId xmlns:a16="http://schemas.microsoft.com/office/drawing/2014/main" id="{C10C8DAB-3CCA-D967-4CCD-D6DFDBE4E453}"/>
                </a:ext>
              </a:extLst>
            </p:cNvPr>
            <p:cNvSpPr/>
            <p:nvPr/>
          </p:nvSpPr>
          <p:spPr>
            <a:xfrm rot="10800000">
              <a:off x="5445745" y="4400406"/>
              <a:ext cx="1474195"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lowchart: Connector 32">
              <a:extLst>
                <a:ext uri="{FF2B5EF4-FFF2-40B4-BE49-F238E27FC236}">
                  <a16:creationId xmlns:a16="http://schemas.microsoft.com/office/drawing/2014/main" id="{29A0421E-0338-AB48-4204-D488A7EE0351}"/>
                </a:ext>
              </a:extLst>
            </p:cNvPr>
            <p:cNvSpPr/>
            <p:nvPr/>
          </p:nvSpPr>
          <p:spPr>
            <a:xfrm>
              <a:off x="5548377" y="4492828"/>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 name="Straight Connector 33">
              <a:extLst>
                <a:ext uri="{FF2B5EF4-FFF2-40B4-BE49-F238E27FC236}">
                  <a16:creationId xmlns:a16="http://schemas.microsoft.com/office/drawing/2014/main" id="{125D7145-D291-0EE0-4625-DDA8A2074592}"/>
                </a:ext>
              </a:extLst>
            </p:cNvPr>
            <p:cNvCxnSpPr>
              <a:cxnSpLocks/>
            </p:cNvCxnSpPr>
            <p:nvPr/>
          </p:nvCxnSpPr>
          <p:spPr>
            <a:xfrm>
              <a:off x="6867914" y="3737180"/>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C9B1259-FD84-F16D-8BFA-450B3E74767A}"/>
                </a:ext>
              </a:extLst>
            </p:cNvPr>
            <p:cNvSpPr/>
            <p:nvPr/>
          </p:nvSpPr>
          <p:spPr>
            <a:xfrm rot="19870922">
              <a:off x="6881447" y="3725237"/>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Rounded Corners 35">
              <a:extLst>
                <a:ext uri="{FF2B5EF4-FFF2-40B4-BE49-F238E27FC236}">
                  <a16:creationId xmlns:a16="http://schemas.microsoft.com/office/drawing/2014/main" id="{459C02B3-AD95-C11A-81F3-5E302A0766A3}"/>
                </a:ext>
              </a:extLst>
            </p:cNvPr>
            <p:cNvSpPr/>
            <p:nvPr/>
          </p:nvSpPr>
          <p:spPr>
            <a:xfrm>
              <a:off x="6925817" y="4554582"/>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41">
              <a:extLst>
                <a:ext uri="{FF2B5EF4-FFF2-40B4-BE49-F238E27FC236}">
                  <a16:creationId xmlns:a16="http://schemas.microsoft.com/office/drawing/2014/main" id="{FC294F2A-74AF-602C-F4A0-F458DF205E1D}"/>
                </a:ext>
              </a:extLst>
            </p:cNvPr>
            <p:cNvSpPr/>
            <p:nvPr/>
          </p:nvSpPr>
          <p:spPr>
            <a:xfrm rot="11566586">
              <a:off x="6642218" y="4487988"/>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E6E71CFC-0751-94FA-672C-08E50FF0ABD6}"/>
                </a:ext>
              </a:extLst>
            </p:cNvPr>
            <p:cNvSpPr/>
            <p:nvPr/>
          </p:nvSpPr>
          <p:spPr>
            <a:xfrm>
              <a:off x="7634288" y="4776903"/>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AA70C84F-AB42-D812-7CBB-9D58735FD7C3}"/>
                </a:ext>
              </a:extLst>
            </p:cNvPr>
            <p:cNvSpPr/>
            <p:nvPr/>
          </p:nvSpPr>
          <p:spPr>
            <a:xfrm>
              <a:off x="8655883" y="4776903"/>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lowchart: Connector 40">
              <a:extLst>
                <a:ext uri="{FF2B5EF4-FFF2-40B4-BE49-F238E27FC236}">
                  <a16:creationId xmlns:a16="http://schemas.microsoft.com/office/drawing/2014/main" id="{D4D4AA99-7457-F6EC-6A20-0D1CD56B0884}"/>
                </a:ext>
              </a:extLst>
            </p:cNvPr>
            <p:cNvSpPr/>
            <p:nvPr/>
          </p:nvSpPr>
          <p:spPr>
            <a:xfrm>
              <a:off x="6708372" y="4534068"/>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Flowchart: Connector 41">
              <a:extLst>
                <a:ext uri="{FF2B5EF4-FFF2-40B4-BE49-F238E27FC236}">
                  <a16:creationId xmlns:a16="http://schemas.microsoft.com/office/drawing/2014/main" id="{93450305-3D1E-11A9-3920-5192E838F9F7}"/>
                </a:ext>
              </a:extLst>
            </p:cNvPr>
            <p:cNvSpPr/>
            <p:nvPr/>
          </p:nvSpPr>
          <p:spPr>
            <a:xfrm>
              <a:off x="7022806" y="4610913"/>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extBox 1">
            <a:extLst>
              <a:ext uri="{FF2B5EF4-FFF2-40B4-BE49-F238E27FC236}">
                <a16:creationId xmlns:a16="http://schemas.microsoft.com/office/drawing/2014/main" id="{4FF93E55-4B3E-862A-DB7F-D7EF298B7CD8}"/>
              </a:ext>
            </a:extLst>
          </p:cNvPr>
          <p:cNvSpPr txBox="1"/>
          <p:nvPr/>
        </p:nvSpPr>
        <p:spPr>
          <a:xfrm>
            <a:off x="2311914" y="41612"/>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Rear Lift System</a:t>
            </a:r>
          </a:p>
        </p:txBody>
      </p:sp>
      <p:sp>
        <p:nvSpPr>
          <p:cNvPr id="5" name="Footer Placeholder 2">
            <a:extLst>
              <a:ext uri="{FF2B5EF4-FFF2-40B4-BE49-F238E27FC236}">
                <a16:creationId xmlns:a16="http://schemas.microsoft.com/office/drawing/2014/main" id="{4FB5DED0-66F9-61B7-ADAE-AD4685675F21}"/>
              </a:ext>
            </a:extLst>
          </p:cNvPr>
          <p:cNvSpPr>
            <a:spLocks noGrp="1"/>
          </p:cNvSpPr>
          <p:nvPr>
            <p:ph type="ftr" sz="quarter" idx="3"/>
          </p:nvPr>
        </p:nvSpPr>
        <p:spPr>
          <a:xfrm>
            <a:off x="4038600" y="6205048"/>
            <a:ext cx="4114800" cy="365125"/>
          </a:xfrm>
        </p:spPr>
        <p:txBody>
          <a:bodyPr lIns="91440" tIns="45720" rIns="91440" bIns="45720" anchor="t"/>
          <a:lstStyle/>
          <a:p>
            <a:r>
              <a:rPr lang="en-US"/>
              <a:t>Michael Wyrick</a:t>
            </a:r>
          </a:p>
        </p:txBody>
      </p:sp>
    </p:spTree>
    <p:extLst>
      <p:ext uri="{BB962C8B-B14F-4D97-AF65-F5344CB8AC3E}">
        <p14:creationId xmlns:p14="http://schemas.microsoft.com/office/powerpoint/2010/main" val="28527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latin typeface="Arial"/>
              </a:rPr>
              <a:t>Michael Wyrick</a:t>
            </a:r>
            <a:endParaRPr lang="en-US"/>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26</a:t>
            </a:fld>
            <a:endParaRPr lang="en-US"/>
          </a:p>
        </p:txBody>
      </p:sp>
      <p:cxnSp>
        <p:nvCxnSpPr>
          <p:cNvPr id="28" name="Straight Connector 27">
            <a:extLst>
              <a:ext uri="{FF2B5EF4-FFF2-40B4-BE49-F238E27FC236}">
                <a16:creationId xmlns:a16="http://schemas.microsoft.com/office/drawing/2014/main" id="{A8A8927C-2DAC-9E91-609C-D058AAD70A69}"/>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6A769AF-E237-1A63-7F93-042CD2EC4055}"/>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FB6FDE8A-293F-5399-3924-59E93B807859}"/>
              </a:ext>
            </a:extLst>
          </p:cNvPr>
          <p:cNvGrpSpPr/>
          <p:nvPr/>
        </p:nvGrpSpPr>
        <p:grpSpPr>
          <a:xfrm>
            <a:off x="10811329" y="287827"/>
            <a:ext cx="894539" cy="887893"/>
            <a:chOff x="10811329" y="287827"/>
            <a:chExt cx="894539" cy="887893"/>
          </a:xfrm>
        </p:grpSpPr>
        <p:sp>
          <p:nvSpPr>
            <p:cNvPr id="47" name="Circle: Hollow 46">
              <a:extLst>
                <a:ext uri="{FF2B5EF4-FFF2-40B4-BE49-F238E27FC236}">
                  <a16:creationId xmlns:a16="http://schemas.microsoft.com/office/drawing/2014/main" id="{58949F3B-3F51-334E-4751-A1B6E6736E15}"/>
                </a:ext>
              </a:extLst>
            </p:cNvPr>
            <p:cNvSpPr/>
            <p:nvPr/>
          </p:nvSpPr>
          <p:spPr>
            <a:xfrm>
              <a:off x="10811329" y="287827"/>
              <a:ext cx="894539" cy="887893"/>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8" name="Graphic 47" descr="Badge 1 with solid fill">
              <a:extLst>
                <a:ext uri="{FF2B5EF4-FFF2-40B4-BE49-F238E27FC236}">
                  <a16:creationId xmlns:a16="http://schemas.microsoft.com/office/drawing/2014/main" id="{0AF6D031-BACD-224E-E6D5-7E2BE5376F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3721" y="364778"/>
              <a:ext cx="729756" cy="733992"/>
            </a:xfrm>
            <a:prstGeom prst="rect">
              <a:avLst/>
            </a:prstGeom>
          </p:spPr>
        </p:pic>
      </p:grpSp>
      <p:cxnSp>
        <p:nvCxnSpPr>
          <p:cNvPr id="31" name="Straight Connector 30">
            <a:extLst>
              <a:ext uri="{FF2B5EF4-FFF2-40B4-BE49-F238E27FC236}">
                <a16:creationId xmlns:a16="http://schemas.microsoft.com/office/drawing/2014/main" id="{3D890DC6-8184-34D9-14B0-0F0F5ED1D288}"/>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074C6F9-3B82-3F81-F7BC-B5C51C8087E6}"/>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DFD038-4E20-6D73-4DD0-1E0EF458E88D}"/>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F83EC5-487D-A59A-62F5-8DBA4D7E5549}"/>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Circle: Hollow 44">
            <a:extLst>
              <a:ext uri="{FF2B5EF4-FFF2-40B4-BE49-F238E27FC236}">
                <a16:creationId xmlns:a16="http://schemas.microsoft.com/office/drawing/2014/main" id="{4BD44044-5C36-B885-9037-F5E50CB8E500}"/>
              </a:ext>
            </a:extLst>
          </p:cNvPr>
          <p:cNvSpPr/>
          <p:nvPr/>
        </p:nvSpPr>
        <p:spPr>
          <a:xfrm>
            <a:off x="10802882" y="3688307"/>
            <a:ext cx="900340" cy="896572"/>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6" name="Graphic 45" descr="Badge 4 with solid fill">
            <a:extLst>
              <a:ext uri="{FF2B5EF4-FFF2-40B4-BE49-F238E27FC236}">
                <a16:creationId xmlns:a16="http://schemas.microsoft.com/office/drawing/2014/main" id="{5C6590E2-6A59-4122-027E-58CFB0AF11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87124" y="3756330"/>
            <a:ext cx="731855" cy="728792"/>
          </a:xfrm>
          <a:prstGeom prst="rect">
            <a:avLst/>
          </a:prstGeom>
        </p:spPr>
      </p:pic>
      <p:grpSp>
        <p:nvGrpSpPr>
          <p:cNvPr id="36" name="Group 35">
            <a:extLst>
              <a:ext uri="{FF2B5EF4-FFF2-40B4-BE49-F238E27FC236}">
                <a16:creationId xmlns:a16="http://schemas.microsoft.com/office/drawing/2014/main" id="{F736105E-08D2-5FD8-3A1E-2E5E057C9792}"/>
              </a:ext>
            </a:extLst>
          </p:cNvPr>
          <p:cNvGrpSpPr/>
          <p:nvPr/>
        </p:nvGrpSpPr>
        <p:grpSpPr>
          <a:xfrm>
            <a:off x="10813927" y="4841498"/>
            <a:ext cx="891917" cy="912303"/>
            <a:chOff x="10813927" y="4841498"/>
            <a:chExt cx="891917" cy="912303"/>
          </a:xfrm>
        </p:grpSpPr>
        <p:sp>
          <p:nvSpPr>
            <p:cNvPr id="43" name="Circle: Hollow 42">
              <a:extLst>
                <a:ext uri="{FF2B5EF4-FFF2-40B4-BE49-F238E27FC236}">
                  <a16:creationId xmlns:a16="http://schemas.microsoft.com/office/drawing/2014/main" id="{A87384F5-563C-A05D-3CD4-DB80557F20BB}"/>
                </a:ext>
              </a:extLst>
            </p:cNvPr>
            <p:cNvSpPr/>
            <p:nvPr/>
          </p:nvSpPr>
          <p:spPr>
            <a:xfrm>
              <a:off x="10813927" y="4841498"/>
              <a:ext cx="8919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4" name="Graphic 43" descr="Badge 5 with solid fill">
              <a:extLst>
                <a:ext uri="{FF2B5EF4-FFF2-40B4-BE49-F238E27FC236}">
                  <a16:creationId xmlns:a16="http://schemas.microsoft.com/office/drawing/2014/main" id="{EF66E8BE-9F7A-6788-AFC2-D7E388B5C4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39108" y="4963051"/>
              <a:ext cx="646770" cy="690386"/>
            </a:xfrm>
            <a:prstGeom prst="rect">
              <a:avLst/>
            </a:prstGeom>
          </p:spPr>
        </p:pic>
      </p:grpSp>
      <p:grpSp>
        <p:nvGrpSpPr>
          <p:cNvPr id="37" name="Group 36">
            <a:extLst>
              <a:ext uri="{FF2B5EF4-FFF2-40B4-BE49-F238E27FC236}">
                <a16:creationId xmlns:a16="http://schemas.microsoft.com/office/drawing/2014/main" id="{057C2CFA-CE71-138C-D853-592D49C5C80C}"/>
              </a:ext>
            </a:extLst>
          </p:cNvPr>
          <p:cNvGrpSpPr/>
          <p:nvPr/>
        </p:nvGrpSpPr>
        <p:grpSpPr>
          <a:xfrm>
            <a:off x="10790954" y="1463547"/>
            <a:ext cx="894539" cy="887893"/>
            <a:chOff x="10790954" y="1463547"/>
            <a:chExt cx="894539" cy="887893"/>
          </a:xfrm>
        </p:grpSpPr>
        <p:sp>
          <p:nvSpPr>
            <p:cNvPr id="41" name="Circle: Hollow 40">
              <a:extLst>
                <a:ext uri="{FF2B5EF4-FFF2-40B4-BE49-F238E27FC236}">
                  <a16:creationId xmlns:a16="http://schemas.microsoft.com/office/drawing/2014/main" id="{FDD6C974-27EE-0C27-ABEA-CF135B2FCDB9}"/>
                </a:ext>
              </a:extLst>
            </p:cNvPr>
            <p:cNvSpPr/>
            <p:nvPr/>
          </p:nvSpPr>
          <p:spPr>
            <a:xfrm>
              <a:off x="10790954" y="1463547"/>
              <a:ext cx="894539" cy="88789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2" name="Graphic 41" descr="Badge with solid fill">
              <a:extLst>
                <a:ext uri="{FF2B5EF4-FFF2-40B4-BE49-F238E27FC236}">
                  <a16:creationId xmlns:a16="http://schemas.microsoft.com/office/drawing/2014/main" id="{D044AF18-7D4C-3648-4D24-0563106D04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72808" y="1546913"/>
              <a:ext cx="730831" cy="721159"/>
            </a:xfrm>
            <a:prstGeom prst="rect">
              <a:avLst/>
            </a:prstGeom>
          </p:spPr>
        </p:pic>
      </p:grpSp>
      <p:grpSp>
        <p:nvGrpSpPr>
          <p:cNvPr id="38" name="Group 37">
            <a:extLst>
              <a:ext uri="{FF2B5EF4-FFF2-40B4-BE49-F238E27FC236}">
                <a16:creationId xmlns:a16="http://schemas.microsoft.com/office/drawing/2014/main" id="{4EF73C9F-7442-478E-D4FB-BCFEDD0BE243}"/>
              </a:ext>
            </a:extLst>
          </p:cNvPr>
          <p:cNvGrpSpPr/>
          <p:nvPr/>
        </p:nvGrpSpPr>
        <p:grpSpPr>
          <a:xfrm>
            <a:off x="10797920" y="2585530"/>
            <a:ext cx="891617" cy="912303"/>
            <a:chOff x="10797920" y="2585530"/>
            <a:chExt cx="891617" cy="912303"/>
          </a:xfrm>
        </p:grpSpPr>
        <p:sp>
          <p:nvSpPr>
            <p:cNvPr id="39" name="Circle: Hollow 38">
              <a:extLst>
                <a:ext uri="{FF2B5EF4-FFF2-40B4-BE49-F238E27FC236}">
                  <a16:creationId xmlns:a16="http://schemas.microsoft.com/office/drawing/2014/main" id="{90B66EEB-CB34-DD08-E5DC-C6D9B43682B7}"/>
                </a:ext>
              </a:extLst>
            </p:cNvPr>
            <p:cNvSpPr/>
            <p:nvPr/>
          </p:nvSpPr>
          <p:spPr>
            <a:xfrm>
              <a:off x="10797920" y="2585530"/>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0" name="Graphic 39" descr="Badge 3 with solid fill">
              <a:extLst>
                <a:ext uri="{FF2B5EF4-FFF2-40B4-BE49-F238E27FC236}">
                  <a16:creationId xmlns:a16="http://schemas.microsoft.com/office/drawing/2014/main" id="{5AB2FA8C-F318-AE81-42FD-A49B76AA751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76132" y="2671187"/>
              <a:ext cx="724184" cy="740986"/>
            </a:xfrm>
            <a:prstGeom prst="rect">
              <a:avLst/>
            </a:prstGeom>
          </p:spPr>
        </p:pic>
      </p:grpSp>
      <p:pic>
        <p:nvPicPr>
          <p:cNvPr id="49" name="Picture 48">
            <a:extLst>
              <a:ext uri="{FF2B5EF4-FFF2-40B4-BE49-F238E27FC236}">
                <a16:creationId xmlns:a16="http://schemas.microsoft.com/office/drawing/2014/main" id="{9EBDD925-1346-0DF9-CBD5-2FFEAC9690B4}"/>
              </a:ext>
            </a:extLst>
          </p:cNvPr>
          <p:cNvPicPr>
            <a:picLocks noChangeAspect="1"/>
          </p:cNvPicPr>
          <p:nvPr/>
        </p:nvPicPr>
        <p:blipFill rotWithShape="1">
          <a:blip r:embed="rId12">
            <a:extLst>
              <a:ext uri="{28A0092B-C50C-407E-A947-70E740481C1C}">
                <a14:useLocalDpi xmlns:a14="http://schemas.microsoft.com/office/drawing/2010/main" val="0"/>
              </a:ext>
            </a:extLst>
          </a:blip>
          <a:srcRect l="22465" t="25834" b="21907"/>
          <a:stretch/>
        </p:blipFill>
        <p:spPr>
          <a:xfrm>
            <a:off x="1" y="1909665"/>
            <a:ext cx="2366632" cy="2413386"/>
          </a:xfrm>
          <a:prstGeom prst="rect">
            <a:avLst/>
          </a:prstGeom>
          <a:ln w="19050">
            <a:solidFill>
              <a:schemeClr val="tx1"/>
            </a:solidFill>
          </a:ln>
        </p:spPr>
      </p:pic>
      <p:pic>
        <p:nvPicPr>
          <p:cNvPr id="50"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A05B572E-C1E8-8EB1-0877-79DC26FAE3DF}"/>
              </a:ext>
            </a:extLst>
          </p:cNvPr>
          <p:cNvPicPr>
            <a:picLocks noChangeAspect="1" noChangeArrowheads="1"/>
          </p:cNvPicPr>
          <p:nvPr/>
        </p:nvPicPr>
        <p:blipFill>
          <a:blip r:embed="rId13">
            <a:alphaModFix/>
            <a:extLst>
              <a:ext uri="{28A0092B-C50C-407E-A947-70E740481C1C}">
                <a14:useLocalDpi xmlns:a14="http://schemas.microsoft.com/office/drawing/2010/main" val="0"/>
              </a:ext>
            </a:extLst>
          </a:blip>
          <a:srcRect/>
          <a:stretch>
            <a:fillRect/>
          </a:stretch>
        </p:blipFill>
        <p:spPr bwMode="auto">
          <a:xfrm>
            <a:off x="2366634" y="0"/>
            <a:ext cx="7971126" cy="594427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B6DF909C-CBFB-5698-268E-105A8D0B61A7}"/>
              </a:ext>
            </a:extLst>
          </p:cNvPr>
          <p:cNvSpPr txBox="1"/>
          <p:nvPr/>
        </p:nvSpPr>
        <p:spPr>
          <a:xfrm>
            <a:off x="98913" y="760221"/>
            <a:ext cx="2092417" cy="830997"/>
          </a:xfrm>
          <a:prstGeom prst="rect">
            <a:avLst/>
          </a:prstGeom>
          <a:noFill/>
        </p:spPr>
        <p:txBody>
          <a:bodyPr wrap="square" rtlCol="0">
            <a:spAutoFit/>
          </a:bodyPr>
          <a:lstStyle/>
          <a:p>
            <a:pPr algn="ctr"/>
            <a:r>
              <a:rPr lang="en-US" sz="2400">
                <a:latin typeface="Georgia" panose="02040502050405020303" pitchFamily="18" charset="0"/>
              </a:rPr>
              <a:t>View of Front Design</a:t>
            </a:r>
          </a:p>
        </p:txBody>
      </p:sp>
      <p:sp>
        <p:nvSpPr>
          <p:cNvPr id="66" name="Rectangle 65">
            <a:extLst>
              <a:ext uri="{FF2B5EF4-FFF2-40B4-BE49-F238E27FC236}">
                <a16:creationId xmlns:a16="http://schemas.microsoft.com/office/drawing/2014/main" id="{C9D5B942-F87E-8C36-6E98-291719C47B3E}"/>
              </a:ext>
            </a:extLst>
          </p:cNvPr>
          <p:cNvSpPr/>
          <p:nvPr/>
        </p:nvSpPr>
        <p:spPr>
          <a:xfrm>
            <a:off x="8503325" y="4398169"/>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2" name="Group 1">
            <a:extLst>
              <a:ext uri="{FF2B5EF4-FFF2-40B4-BE49-F238E27FC236}">
                <a16:creationId xmlns:a16="http://schemas.microsoft.com/office/drawing/2014/main" id="{005C397C-F3AA-F50E-9D5E-E3037C4D6E84}"/>
              </a:ext>
            </a:extLst>
          </p:cNvPr>
          <p:cNvGrpSpPr/>
          <p:nvPr/>
        </p:nvGrpSpPr>
        <p:grpSpPr>
          <a:xfrm>
            <a:off x="2541937" y="3397371"/>
            <a:ext cx="4497356" cy="2546904"/>
            <a:chOff x="2541937" y="3397371"/>
            <a:chExt cx="4497356" cy="2546904"/>
          </a:xfrm>
        </p:grpSpPr>
        <p:grpSp>
          <p:nvGrpSpPr>
            <p:cNvPr id="52" name="Group 51">
              <a:extLst>
                <a:ext uri="{FF2B5EF4-FFF2-40B4-BE49-F238E27FC236}">
                  <a16:creationId xmlns:a16="http://schemas.microsoft.com/office/drawing/2014/main" id="{AAABD11F-151A-880E-E7CF-9DDF50DF572D}"/>
                </a:ext>
              </a:extLst>
            </p:cNvPr>
            <p:cNvGrpSpPr/>
            <p:nvPr/>
          </p:nvGrpSpPr>
          <p:grpSpPr>
            <a:xfrm>
              <a:off x="2541937" y="3864565"/>
              <a:ext cx="4497356" cy="2079710"/>
              <a:chOff x="1368489" y="3248347"/>
              <a:chExt cx="5965372" cy="2723368"/>
            </a:xfrm>
          </p:grpSpPr>
          <p:sp>
            <p:nvSpPr>
              <p:cNvPr id="53" name="Rectangle 52">
                <a:extLst>
                  <a:ext uri="{FF2B5EF4-FFF2-40B4-BE49-F238E27FC236}">
                    <a16:creationId xmlns:a16="http://schemas.microsoft.com/office/drawing/2014/main" id="{CA402EE3-9FD6-18D2-42B0-3A917A70AC09}"/>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4" name="Group 53">
                <a:extLst>
                  <a:ext uri="{FF2B5EF4-FFF2-40B4-BE49-F238E27FC236}">
                    <a16:creationId xmlns:a16="http://schemas.microsoft.com/office/drawing/2014/main" id="{1109DF3A-C528-739E-4C6D-E0AA41FF0391}"/>
                  </a:ext>
                </a:extLst>
              </p:cNvPr>
              <p:cNvGrpSpPr/>
              <p:nvPr/>
            </p:nvGrpSpPr>
            <p:grpSpPr>
              <a:xfrm>
                <a:off x="1818983" y="5101894"/>
                <a:ext cx="957780" cy="869821"/>
                <a:chOff x="2316046" y="3656321"/>
                <a:chExt cx="544019" cy="553728"/>
              </a:xfrm>
            </p:grpSpPr>
            <p:sp>
              <p:nvSpPr>
                <p:cNvPr id="62" name="Oval 61">
                  <a:extLst>
                    <a:ext uri="{FF2B5EF4-FFF2-40B4-BE49-F238E27FC236}">
                      <a16:creationId xmlns:a16="http://schemas.microsoft.com/office/drawing/2014/main" id="{3DFCD9CE-7329-C75F-296F-2132BBFFDEE5}"/>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3" name="Group 62">
                  <a:extLst>
                    <a:ext uri="{FF2B5EF4-FFF2-40B4-BE49-F238E27FC236}">
                      <a16:creationId xmlns:a16="http://schemas.microsoft.com/office/drawing/2014/main" id="{E3BD8605-BAE7-BAFA-BD57-CDEB43453008}"/>
                    </a:ext>
                  </a:extLst>
                </p:cNvPr>
                <p:cNvGrpSpPr/>
                <p:nvPr/>
              </p:nvGrpSpPr>
              <p:grpSpPr>
                <a:xfrm>
                  <a:off x="2410573" y="3752535"/>
                  <a:ext cx="354963" cy="361297"/>
                  <a:chOff x="2410573" y="3752535"/>
                  <a:chExt cx="354963" cy="361297"/>
                </a:xfrm>
              </p:grpSpPr>
              <p:sp>
                <p:nvSpPr>
                  <p:cNvPr id="64" name="Oval 63">
                    <a:extLst>
                      <a:ext uri="{FF2B5EF4-FFF2-40B4-BE49-F238E27FC236}">
                        <a16:creationId xmlns:a16="http://schemas.microsoft.com/office/drawing/2014/main" id="{4CF61859-74EA-D51E-9AAD-81EFE544BFE4}"/>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5" name="Graphic 64" descr="Single gear with solid fill">
                    <a:extLst>
                      <a:ext uri="{FF2B5EF4-FFF2-40B4-BE49-F238E27FC236}">
                        <a16:creationId xmlns:a16="http://schemas.microsoft.com/office/drawing/2014/main" id="{97DD072C-573B-C8D2-065A-F3388C68D60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10573" y="3752535"/>
                    <a:ext cx="354963" cy="361297"/>
                  </a:xfrm>
                  <a:prstGeom prst="rect">
                    <a:avLst/>
                  </a:prstGeom>
                </p:spPr>
              </p:pic>
            </p:grpSp>
          </p:grpSp>
          <p:grpSp>
            <p:nvGrpSpPr>
              <p:cNvPr id="55" name="Group 54">
                <a:extLst>
                  <a:ext uri="{FF2B5EF4-FFF2-40B4-BE49-F238E27FC236}">
                    <a16:creationId xmlns:a16="http://schemas.microsoft.com/office/drawing/2014/main" id="{DD126F69-E984-8BAF-2665-7A2D7D9459D4}"/>
                  </a:ext>
                </a:extLst>
              </p:cNvPr>
              <p:cNvGrpSpPr/>
              <p:nvPr/>
            </p:nvGrpSpPr>
            <p:grpSpPr>
              <a:xfrm>
                <a:off x="3743284" y="5101894"/>
                <a:ext cx="957780" cy="869821"/>
                <a:chOff x="2316046" y="3656321"/>
                <a:chExt cx="544019" cy="553728"/>
              </a:xfrm>
            </p:grpSpPr>
            <p:sp>
              <p:nvSpPr>
                <p:cNvPr id="58" name="Oval 57">
                  <a:extLst>
                    <a:ext uri="{FF2B5EF4-FFF2-40B4-BE49-F238E27FC236}">
                      <a16:creationId xmlns:a16="http://schemas.microsoft.com/office/drawing/2014/main" id="{E02BA462-4BA0-4F45-A474-AFBBE903F20C}"/>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9" name="Group 58">
                  <a:extLst>
                    <a:ext uri="{FF2B5EF4-FFF2-40B4-BE49-F238E27FC236}">
                      <a16:creationId xmlns:a16="http://schemas.microsoft.com/office/drawing/2014/main" id="{B0C2BC34-01B9-9E3D-7B3E-7281FD533E60}"/>
                    </a:ext>
                  </a:extLst>
                </p:cNvPr>
                <p:cNvGrpSpPr/>
                <p:nvPr/>
              </p:nvGrpSpPr>
              <p:grpSpPr>
                <a:xfrm>
                  <a:off x="2410573" y="3752535"/>
                  <a:ext cx="354963" cy="361297"/>
                  <a:chOff x="2410573" y="3752535"/>
                  <a:chExt cx="354963" cy="361297"/>
                </a:xfrm>
              </p:grpSpPr>
              <p:sp>
                <p:nvSpPr>
                  <p:cNvPr id="60" name="Oval 59">
                    <a:extLst>
                      <a:ext uri="{FF2B5EF4-FFF2-40B4-BE49-F238E27FC236}">
                        <a16:creationId xmlns:a16="http://schemas.microsoft.com/office/drawing/2014/main" id="{1F8F1004-84C8-E0BF-A83C-FD230C97F65A}"/>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1" name="Graphic 60" descr="Single gear with solid fill">
                    <a:extLst>
                      <a:ext uri="{FF2B5EF4-FFF2-40B4-BE49-F238E27FC236}">
                        <a16:creationId xmlns:a16="http://schemas.microsoft.com/office/drawing/2014/main" id="{E456A304-0F7E-AAD0-360B-F44857C92B3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10573" y="3752535"/>
                    <a:ext cx="354963" cy="361297"/>
                  </a:xfrm>
                  <a:prstGeom prst="rect">
                    <a:avLst/>
                  </a:prstGeom>
                </p:spPr>
              </p:pic>
            </p:grpSp>
          </p:grpSp>
          <p:sp>
            <p:nvSpPr>
              <p:cNvPr id="56" name="Rectangle 55">
                <a:extLst>
                  <a:ext uri="{FF2B5EF4-FFF2-40B4-BE49-F238E27FC236}">
                    <a16:creationId xmlns:a16="http://schemas.microsoft.com/office/drawing/2014/main" id="{7B927499-AB39-AA7F-1A52-2E79BA8839FE}"/>
                  </a:ext>
                </a:extLst>
              </p:cNvPr>
              <p:cNvSpPr/>
              <p:nvPr/>
            </p:nvSpPr>
            <p:spPr>
              <a:xfrm>
                <a:off x="5263165" y="3248347"/>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77FAA6DD-C084-6581-A023-5FF6E0B0DC15}"/>
                  </a:ext>
                </a:extLst>
              </p:cNvPr>
              <p:cNvSpPr/>
              <p:nvPr/>
            </p:nvSpPr>
            <p:spPr>
              <a:xfrm>
                <a:off x="5263165" y="4951484"/>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7" name="Rectangle 66">
              <a:extLst>
                <a:ext uri="{FF2B5EF4-FFF2-40B4-BE49-F238E27FC236}">
                  <a16:creationId xmlns:a16="http://schemas.microsoft.com/office/drawing/2014/main" id="{078AA398-8628-94FF-98DD-5846F724995F}"/>
                </a:ext>
              </a:extLst>
            </p:cNvPr>
            <p:cNvSpPr/>
            <p:nvPr/>
          </p:nvSpPr>
          <p:spPr>
            <a:xfrm>
              <a:off x="5453114" y="3397371"/>
              <a:ext cx="64463" cy="20893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TextBox 4">
            <a:extLst>
              <a:ext uri="{FF2B5EF4-FFF2-40B4-BE49-F238E27FC236}">
                <a16:creationId xmlns:a16="http://schemas.microsoft.com/office/drawing/2014/main" id="{B56BBE9E-42F1-B423-BCCF-F668C7CBDB45}"/>
              </a:ext>
            </a:extLst>
          </p:cNvPr>
          <p:cNvSpPr txBox="1"/>
          <p:nvPr/>
        </p:nvSpPr>
        <p:spPr>
          <a:xfrm>
            <a:off x="3637487" y="106569"/>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Snake Fang Lift</a:t>
            </a:r>
          </a:p>
        </p:txBody>
      </p:sp>
    </p:spTree>
    <p:extLst>
      <p:ext uri="{BB962C8B-B14F-4D97-AF65-F5344CB8AC3E}">
        <p14:creationId xmlns:p14="http://schemas.microsoft.com/office/powerpoint/2010/main" val="1928735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27</a:t>
            </a:fld>
            <a:endParaRPr lang="en-US"/>
          </a:p>
        </p:txBody>
      </p:sp>
      <p:cxnSp>
        <p:nvCxnSpPr>
          <p:cNvPr id="28" name="Straight Connector 27">
            <a:extLst>
              <a:ext uri="{FF2B5EF4-FFF2-40B4-BE49-F238E27FC236}">
                <a16:creationId xmlns:a16="http://schemas.microsoft.com/office/drawing/2014/main" id="{A8A8927C-2DAC-9E91-609C-D058AAD70A69}"/>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6A769AF-E237-1A63-7F93-042CD2EC4055}"/>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FB6FDE8A-293F-5399-3924-59E93B807859}"/>
              </a:ext>
            </a:extLst>
          </p:cNvPr>
          <p:cNvGrpSpPr/>
          <p:nvPr/>
        </p:nvGrpSpPr>
        <p:grpSpPr>
          <a:xfrm>
            <a:off x="10811329" y="287827"/>
            <a:ext cx="894539" cy="887893"/>
            <a:chOff x="10811329" y="287827"/>
            <a:chExt cx="894539" cy="887893"/>
          </a:xfrm>
        </p:grpSpPr>
        <p:sp>
          <p:nvSpPr>
            <p:cNvPr id="47" name="Circle: Hollow 46">
              <a:extLst>
                <a:ext uri="{FF2B5EF4-FFF2-40B4-BE49-F238E27FC236}">
                  <a16:creationId xmlns:a16="http://schemas.microsoft.com/office/drawing/2014/main" id="{58949F3B-3F51-334E-4751-A1B6E6736E15}"/>
                </a:ext>
              </a:extLst>
            </p:cNvPr>
            <p:cNvSpPr/>
            <p:nvPr/>
          </p:nvSpPr>
          <p:spPr>
            <a:xfrm>
              <a:off x="10811329" y="287827"/>
              <a:ext cx="894539" cy="887893"/>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8" name="Graphic 47" descr="Badge 1 with solid fill">
              <a:extLst>
                <a:ext uri="{FF2B5EF4-FFF2-40B4-BE49-F238E27FC236}">
                  <a16:creationId xmlns:a16="http://schemas.microsoft.com/office/drawing/2014/main" id="{0AF6D031-BACD-224E-E6D5-7E2BE5376F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3721" y="364778"/>
              <a:ext cx="729756" cy="733992"/>
            </a:xfrm>
            <a:prstGeom prst="rect">
              <a:avLst/>
            </a:prstGeom>
          </p:spPr>
        </p:pic>
      </p:grpSp>
      <p:cxnSp>
        <p:nvCxnSpPr>
          <p:cNvPr id="31" name="Straight Connector 30">
            <a:extLst>
              <a:ext uri="{FF2B5EF4-FFF2-40B4-BE49-F238E27FC236}">
                <a16:creationId xmlns:a16="http://schemas.microsoft.com/office/drawing/2014/main" id="{3D890DC6-8184-34D9-14B0-0F0F5ED1D288}"/>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074C6F9-3B82-3F81-F7BC-B5C51C8087E6}"/>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DFD038-4E20-6D73-4DD0-1E0EF458E88D}"/>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F83EC5-487D-A59A-62F5-8DBA4D7E5549}"/>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Circle: Hollow 44">
            <a:extLst>
              <a:ext uri="{FF2B5EF4-FFF2-40B4-BE49-F238E27FC236}">
                <a16:creationId xmlns:a16="http://schemas.microsoft.com/office/drawing/2014/main" id="{4BD44044-5C36-B885-9037-F5E50CB8E500}"/>
              </a:ext>
            </a:extLst>
          </p:cNvPr>
          <p:cNvSpPr/>
          <p:nvPr/>
        </p:nvSpPr>
        <p:spPr>
          <a:xfrm>
            <a:off x="10802882" y="3688307"/>
            <a:ext cx="900340" cy="896572"/>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6" name="Graphic 45" descr="Badge 4 with solid fill">
            <a:extLst>
              <a:ext uri="{FF2B5EF4-FFF2-40B4-BE49-F238E27FC236}">
                <a16:creationId xmlns:a16="http://schemas.microsoft.com/office/drawing/2014/main" id="{5C6590E2-6A59-4122-027E-58CFB0AF11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87124" y="3756330"/>
            <a:ext cx="731855" cy="728792"/>
          </a:xfrm>
          <a:prstGeom prst="rect">
            <a:avLst/>
          </a:prstGeom>
        </p:spPr>
      </p:pic>
      <p:grpSp>
        <p:nvGrpSpPr>
          <p:cNvPr id="36" name="Group 35">
            <a:extLst>
              <a:ext uri="{FF2B5EF4-FFF2-40B4-BE49-F238E27FC236}">
                <a16:creationId xmlns:a16="http://schemas.microsoft.com/office/drawing/2014/main" id="{F736105E-08D2-5FD8-3A1E-2E5E057C9792}"/>
              </a:ext>
            </a:extLst>
          </p:cNvPr>
          <p:cNvGrpSpPr/>
          <p:nvPr/>
        </p:nvGrpSpPr>
        <p:grpSpPr>
          <a:xfrm>
            <a:off x="10813927" y="4841498"/>
            <a:ext cx="891917" cy="912303"/>
            <a:chOff x="10813927" y="4841498"/>
            <a:chExt cx="891917" cy="912303"/>
          </a:xfrm>
        </p:grpSpPr>
        <p:sp>
          <p:nvSpPr>
            <p:cNvPr id="43" name="Circle: Hollow 42">
              <a:extLst>
                <a:ext uri="{FF2B5EF4-FFF2-40B4-BE49-F238E27FC236}">
                  <a16:creationId xmlns:a16="http://schemas.microsoft.com/office/drawing/2014/main" id="{A87384F5-563C-A05D-3CD4-DB80557F20BB}"/>
                </a:ext>
              </a:extLst>
            </p:cNvPr>
            <p:cNvSpPr/>
            <p:nvPr/>
          </p:nvSpPr>
          <p:spPr>
            <a:xfrm>
              <a:off x="10813927" y="4841498"/>
              <a:ext cx="8919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4" name="Graphic 43" descr="Badge 5 with solid fill">
              <a:extLst>
                <a:ext uri="{FF2B5EF4-FFF2-40B4-BE49-F238E27FC236}">
                  <a16:creationId xmlns:a16="http://schemas.microsoft.com/office/drawing/2014/main" id="{EF66E8BE-9F7A-6788-AFC2-D7E388B5C4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39108" y="4963051"/>
              <a:ext cx="646770" cy="690386"/>
            </a:xfrm>
            <a:prstGeom prst="rect">
              <a:avLst/>
            </a:prstGeom>
          </p:spPr>
        </p:pic>
      </p:grpSp>
      <p:grpSp>
        <p:nvGrpSpPr>
          <p:cNvPr id="37" name="Group 36">
            <a:extLst>
              <a:ext uri="{FF2B5EF4-FFF2-40B4-BE49-F238E27FC236}">
                <a16:creationId xmlns:a16="http://schemas.microsoft.com/office/drawing/2014/main" id="{057C2CFA-CE71-138C-D853-592D49C5C80C}"/>
              </a:ext>
            </a:extLst>
          </p:cNvPr>
          <p:cNvGrpSpPr/>
          <p:nvPr/>
        </p:nvGrpSpPr>
        <p:grpSpPr>
          <a:xfrm>
            <a:off x="10790954" y="1463547"/>
            <a:ext cx="894539" cy="887893"/>
            <a:chOff x="10790954" y="1463547"/>
            <a:chExt cx="894539" cy="887893"/>
          </a:xfrm>
        </p:grpSpPr>
        <p:sp>
          <p:nvSpPr>
            <p:cNvPr id="41" name="Circle: Hollow 40">
              <a:extLst>
                <a:ext uri="{FF2B5EF4-FFF2-40B4-BE49-F238E27FC236}">
                  <a16:creationId xmlns:a16="http://schemas.microsoft.com/office/drawing/2014/main" id="{FDD6C974-27EE-0C27-ABEA-CF135B2FCDB9}"/>
                </a:ext>
              </a:extLst>
            </p:cNvPr>
            <p:cNvSpPr/>
            <p:nvPr/>
          </p:nvSpPr>
          <p:spPr>
            <a:xfrm>
              <a:off x="10790954" y="1463547"/>
              <a:ext cx="894539" cy="88789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2" name="Graphic 41" descr="Badge with solid fill">
              <a:extLst>
                <a:ext uri="{FF2B5EF4-FFF2-40B4-BE49-F238E27FC236}">
                  <a16:creationId xmlns:a16="http://schemas.microsoft.com/office/drawing/2014/main" id="{D044AF18-7D4C-3648-4D24-0563106D04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72808" y="1546913"/>
              <a:ext cx="730831" cy="721159"/>
            </a:xfrm>
            <a:prstGeom prst="rect">
              <a:avLst/>
            </a:prstGeom>
          </p:spPr>
        </p:pic>
      </p:grpSp>
      <p:grpSp>
        <p:nvGrpSpPr>
          <p:cNvPr id="38" name="Group 37">
            <a:extLst>
              <a:ext uri="{FF2B5EF4-FFF2-40B4-BE49-F238E27FC236}">
                <a16:creationId xmlns:a16="http://schemas.microsoft.com/office/drawing/2014/main" id="{4EF73C9F-7442-478E-D4FB-BCFEDD0BE243}"/>
              </a:ext>
            </a:extLst>
          </p:cNvPr>
          <p:cNvGrpSpPr/>
          <p:nvPr/>
        </p:nvGrpSpPr>
        <p:grpSpPr>
          <a:xfrm>
            <a:off x="10797920" y="2585530"/>
            <a:ext cx="891617" cy="912303"/>
            <a:chOff x="10797920" y="2585530"/>
            <a:chExt cx="891617" cy="912303"/>
          </a:xfrm>
        </p:grpSpPr>
        <p:sp>
          <p:nvSpPr>
            <p:cNvPr id="39" name="Circle: Hollow 38">
              <a:extLst>
                <a:ext uri="{FF2B5EF4-FFF2-40B4-BE49-F238E27FC236}">
                  <a16:creationId xmlns:a16="http://schemas.microsoft.com/office/drawing/2014/main" id="{90B66EEB-CB34-DD08-E5DC-C6D9B43682B7}"/>
                </a:ext>
              </a:extLst>
            </p:cNvPr>
            <p:cNvSpPr/>
            <p:nvPr/>
          </p:nvSpPr>
          <p:spPr>
            <a:xfrm>
              <a:off x="10797920" y="2585530"/>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0" name="Graphic 39" descr="Badge 3 with solid fill">
              <a:extLst>
                <a:ext uri="{FF2B5EF4-FFF2-40B4-BE49-F238E27FC236}">
                  <a16:creationId xmlns:a16="http://schemas.microsoft.com/office/drawing/2014/main" id="{5AB2FA8C-F318-AE81-42FD-A49B76AA751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76132" y="2671187"/>
              <a:ext cx="724184" cy="740986"/>
            </a:xfrm>
            <a:prstGeom prst="rect">
              <a:avLst/>
            </a:prstGeom>
          </p:spPr>
        </p:pic>
      </p:grpSp>
      <p:pic>
        <p:nvPicPr>
          <p:cNvPr id="50"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A05B572E-C1E8-8EB1-0877-79DC26FAE3DF}"/>
              </a:ext>
            </a:extLst>
          </p:cNvPr>
          <p:cNvPicPr>
            <a:picLocks noChangeAspect="1" noChangeArrowheads="1"/>
          </p:cNvPicPr>
          <p:nvPr/>
        </p:nvPicPr>
        <p:blipFill>
          <a:blip r:embed="rId12">
            <a:alphaModFix/>
            <a:extLst>
              <a:ext uri="{28A0092B-C50C-407E-A947-70E740481C1C}">
                <a14:useLocalDpi xmlns:a14="http://schemas.microsoft.com/office/drawing/2010/main" val="0"/>
              </a:ext>
            </a:extLst>
          </a:blip>
          <a:srcRect/>
          <a:stretch>
            <a:fillRect/>
          </a:stretch>
        </p:blipFill>
        <p:spPr bwMode="auto">
          <a:xfrm>
            <a:off x="2366633" y="0"/>
            <a:ext cx="7971126" cy="594427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B6DF909C-CBFB-5698-268E-105A8D0B61A7}"/>
              </a:ext>
            </a:extLst>
          </p:cNvPr>
          <p:cNvSpPr txBox="1"/>
          <p:nvPr/>
        </p:nvSpPr>
        <p:spPr>
          <a:xfrm>
            <a:off x="137108" y="683271"/>
            <a:ext cx="2092417" cy="830997"/>
          </a:xfrm>
          <a:prstGeom prst="rect">
            <a:avLst/>
          </a:prstGeom>
          <a:noFill/>
        </p:spPr>
        <p:txBody>
          <a:bodyPr wrap="square" rtlCol="0">
            <a:spAutoFit/>
          </a:bodyPr>
          <a:lstStyle/>
          <a:p>
            <a:pPr algn="ctr"/>
            <a:r>
              <a:rPr lang="en-US" sz="2400">
                <a:latin typeface="Georgia" panose="02040502050405020303" pitchFamily="18" charset="0"/>
              </a:rPr>
              <a:t>View of Front Design</a:t>
            </a:r>
          </a:p>
        </p:txBody>
      </p:sp>
      <p:grpSp>
        <p:nvGrpSpPr>
          <p:cNvPr id="20" name="Group 19">
            <a:extLst>
              <a:ext uri="{FF2B5EF4-FFF2-40B4-BE49-F238E27FC236}">
                <a16:creationId xmlns:a16="http://schemas.microsoft.com/office/drawing/2014/main" id="{F9FA663D-26AE-699F-DAC2-CBD2FB17B104}"/>
              </a:ext>
            </a:extLst>
          </p:cNvPr>
          <p:cNvGrpSpPr/>
          <p:nvPr/>
        </p:nvGrpSpPr>
        <p:grpSpPr>
          <a:xfrm>
            <a:off x="5567088" y="3864565"/>
            <a:ext cx="4497356" cy="2079710"/>
            <a:chOff x="5567088" y="3864565"/>
            <a:chExt cx="4497356" cy="2079710"/>
          </a:xfrm>
        </p:grpSpPr>
        <p:sp>
          <p:nvSpPr>
            <p:cNvPr id="2" name="Rectangle 1">
              <a:extLst>
                <a:ext uri="{FF2B5EF4-FFF2-40B4-BE49-F238E27FC236}">
                  <a16:creationId xmlns:a16="http://schemas.microsoft.com/office/drawing/2014/main" id="{C88A5078-EBCA-3CEF-D2CA-37B66D7982BD}"/>
                </a:ext>
              </a:extLst>
            </p:cNvPr>
            <p:cNvSpPr/>
            <p:nvPr/>
          </p:nvSpPr>
          <p:spPr>
            <a:xfrm>
              <a:off x="8503325" y="4398169"/>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5" name="Group 4">
              <a:extLst>
                <a:ext uri="{FF2B5EF4-FFF2-40B4-BE49-F238E27FC236}">
                  <a16:creationId xmlns:a16="http://schemas.microsoft.com/office/drawing/2014/main" id="{CD9A97B6-28BE-E3BB-618D-CF6FCF6B7431}"/>
                </a:ext>
              </a:extLst>
            </p:cNvPr>
            <p:cNvGrpSpPr/>
            <p:nvPr/>
          </p:nvGrpSpPr>
          <p:grpSpPr>
            <a:xfrm>
              <a:off x="5567088" y="3864565"/>
              <a:ext cx="4497356" cy="2079710"/>
              <a:chOff x="1368489" y="3248347"/>
              <a:chExt cx="5965372" cy="2723368"/>
            </a:xfrm>
          </p:grpSpPr>
          <p:sp>
            <p:nvSpPr>
              <p:cNvPr id="6" name="Rectangle 5">
                <a:extLst>
                  <a:ext uri="{FF2B5EF4-FFF2-40B4-BE49-F238E27FC236}">
                    <a16:creationId xmlns:a16="http://schemas.microsoft.com/office/drawing/2014/main" id="{5B09B6AF-1C91-A068-253D-7CFBE2571EF1}"/>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6">
                <a:extLst>
                  <a:ext uri="{FF2B5EF4-FFF2-40B4-BE49-F238E27FC236}">
                    <a16:creationId xmlns:a16="http://schemas.microsoft.com/office/drawing/2014/main" id="{1D120E60-5356-720A-98FE-AB425F77CDEE}"/>
                  </a:ext>
                </a:extLst>
              </p:cNvPr>
              <p:cNvGrpSpPr/>
              <p:nvPr/>
            </p:nvGrpSpPr>
            <p:grpSpPr>
              <a:xfrm>
                <a:off x="1818983" y="5101894"/>
                <a:ext cx="957780" cy="869821"/>
                <a:chOff x="2316046" y="3656321"/>
                <a:chExt cx="544019" cy="553728"/>
              </a:xfrm>
            </p:grpSpPr>
            <p:sp>
              <p:nvSpPr>
                <p:cNvPr id="15" name="Oval 14">
                  <a:extLst>
                    <a:ext uri="{FF2B5EF4-FFF2-40B4-BE49-F238E27FC236}">
                      <a16:creationId xmlns:a16="http://schemas.microsoft.com/office/drawing/2014/main" id="{6C2F1FFB-75A3-5331-5D74-B2FD7326DF70}"/>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F28C4C0E-100C-1465-86B2-0EDCA437BA41}"/>
                    </a:ext>
                  </a:extLst>
                </p:cNvPr>
                <p:cNvGrpSpPr/>
                <p:nvPr/>
              </p:nvGrpSpPr>
              <p:grpSpPr>
                <a:xfrm>
                  <a:off x="2410573" y="3752535"/>
                  <a:ext cx="354963" cy="361297"/>
                  <a:chOff x="2410573" y="3752535"/>
                  <a:chExt cx="354963" cy="361297"/>
                </a:xfrm>
              </p:grpSpPr>
              <p:sp>
                <p:nvSpPr>
                  <p:cNvPr id="17" name="Oval 16">
                    <a:extLst>
                      <a:ext uri="{FF2B5EF4-FFF2-40B4-BE49-F238E27FC236}">
                        <a16:creationId xmlns:a16="http://schemas.microsoft.com/office/drawing/2014/main" id="{A7F7CB8E-A05E-C7F4-27CD-5ACDA93F6E07}"/>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Graphic 17" descr="Single gear with solid fill">
                    <a:extLst>
                      <a:ext uri="{FF2B5EF4-FFF2-40B4-BE49-F238E27FC236}">
                        <a16:creationId xmlns:a16="http://schemas.microsoft.com/office/drawing/2014/main" id="{08FAD2B9-CF3B-85E8-5A3B-AF8885A646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10573" y="3752535"/>
                    <a:ext cx="354963" cy="361297"/>
                  </a:xfrm>
                  <a:prstGeom prst="rect">
                    <a:avLst/>
                  </a:prstGeom>
                </p:spPr>
              </p:pic>
            </p:grpSp>
          </p:grpSp>
          <p:grpSp>
            <p:nvGrpSpPr>
              <p:cNvPr id="8" name="Group 7">
                <a:extLst>
                  <a:ext uri="{FF2B5EF4-FFF2-40B4-BE49-F238E27FC236}">
                    <a16:creationId xmlns:a16="http://schemas.microsoft.com/office/drawing/2014/main" id="{0978B217-1774-4290-B225-A0C8E3FB28EA}"/>
                  </a:ext>
                </a:extLst>
              </p:cNvPr>
              <p:cNvGrpSpPr/>
              <p:nvPr/>
            </p:nvGrpSpPr>
            <p:grpSpPr>
              <a:xfrm>
                <a:off x="3743284" y="5101894"/>
                <a:ext cx="957780" cy="869821"/>
                <a:chOff x="2316046" y="3656321"/>
                <a:chExt cx="544019" cy="553728"/>
              </a:xfrm>
            </p:grpSpPr>
            <p:sp>
              <p:nvSpPr>
                <p:cNvPr id="11" name="Oval 10">
                  <a:extLst>
                    <a:ext uri="{FF2B5EF4-FFF2-40B4-BE49-F238E27FC236}">
                      <a16:creationId xmlns:a16="http://schemas.microsoft.com/office/drawing/2014/main" id="{5B289635-E6EB-60D0-BD47-F1A90EBCEB2D}"/>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D6677EF4-B77B-DF52-46D0-93E12AB9B5CC}"/>
                    </a:ext>
                  </a:extLst>
                </p:cNvPr>
                <p:cNvGrpSpPr/>
                <p:nvPr/>
              </p:nvGrpSpPr>
              <p:grpSpPr>
                <a:xfrm>
                  <a:off x="2410573" y="3752535"/>
                  <a:ext cx="354963" cy="361297"/>
                  <a:chOff x="2410573" y="3752535"/>
                  <a:chExt cx="354963" cy="361297"/>
                </a:xfrm>
              </p:grpSpPr>
              <p:sp>
                <p:nvSpPr>
                  <p:cNvPr id="13" name="Oval 12">
                    <a:extLst>
                      <a:ext uri="{FF2B5EF4-FFF2-40B4-BE49-F238E27FC236}">
                        <a16:creationId xmlns:a16="http://schemas.microsoft.com/office/drawing/2014/main" id="{A96594A2-B78A-0C75-605B-4E8FFA10007B}"/>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Graphic 13" descr="Single gear with solid fill">
                    <a:extLst>
                      <a:ext uri="{FF2B5EF4-FFF2-40B4-BE49-F238E27FC236}">
                        <a16:creationId xmlns:a16="http://schemas.microsoft.com/office/drawing/2014/main" id="{E3814270-9F3B-2CA7-BF1C-881D76173FF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10573" y="3752535"/>
                    <a:ext cx="354963" cy="361297"/>
                  </a:xfrm>
                  <a:prstGeom prst="rect">
                    <a:avLst/>
                  </a:prstGeom>
                </p:spPr>
              </p:pic>
            </p:grpSp>
          </p:grpSp>
          <p:sp>
            <p:nvSpPr>
              <p:cNvPr id="9" name="Rectangle 8">
                <a:extLst>
                  <a:ext uri="{FF2B5EF4-FFF2-40B4-BE49-F238E27FC236}">
                    <a16:creationId xmlns:a16="http://schemas.microsoft.com/office/drawing/2014/main" id="{7B0E71A5-9FAF-023F-B9E3-17BDE306A178}"/>
                  </a:ext>
                </a:extLst>
              </p:cNvPr>
              <p:cNvSpPr/>
              <p:nvPr/>
            </p:nvSpPr>
            <p:spPr>
              <a:xfrm>
                <a:off x="5263165" y="392749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C04066DE-356C-0300-F51A-4B6EE983541B}"/>
                  </a:ext>
                </a:extLst>
              </p:cNvPr>
              <p:cNvSpPr/>
              <p:nvPr/>
            </p:nvSpPr>
            <p:spPr>
              <a:xfrm>
                <a:off x="5263165" y="553782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Rectangle 18">
              <a:extLst>
                <a:ext uri="{FF2B5EF4-FFF2-40B4-BE49-F238E27FC236}">
                  <a16:creationId xmlns:a16="http://schemas.microsoft.com/office/drawing/2014/main" id="{1D2E3EEC-FD01-9C4C-4849-7A249FF0134D}"/>
                </a:ext>
              </a:extLst>
            </p:cNvPr>
            <p:cNvSpPr/>
            <p:nvPr/>
          </p:nvSpPr>
          <p:spPr>
            <a:xfrm>
              <a:off x="8430249" y="3864565"/>
              <a:ext cx="73075" cy="2067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1" name="Picture 20">
            <a:extLst>
              <a:ext uri="{FF2B5EF4-FFF2-40B4-BE49-F238E27FC236}">
                <a16:creationId xmlns:a16="http://schemas.microsoft.com/office/drawing/2014/main" id="{D0329E62-3751-8132-1F2B-31961C4F6908}"/>
              </a:ext>
            </a:extLst>
          </p:cNvPr>
          <p:cNvPicPr>
            <a:picLocks noChangeAspect="1"/>
          </p:cNvPicPr>
          <p:nvPr/>
        </p:nvPicPr>
        <p:blipFill rotWithShape="1">
          <a:blip r:embed="rId15">
            <a:extLst>
              <a:ext uri="{28A0092B-C50C-407E-A947-70E740481C1C}">
                <a14:useLocalDpi xmlns:a14="http://schemas.microsoft.com/office/drawing/2010/main" val="0"/>
              </a:ext>
            </a:extLst>
          </a:blip>
          <a:srcRect l="22465" t="25834" b="21907"/>
          <a:stretch/>
        </p:blipFill>
        <p:spPr>
          <a:xfrm>
            <a:off x="1" y="1909665"/>
            <a:ext cx="2366632" cy="2413386"/>
          </a:xfrm>
          <a:prstGeom prst="rect">
            <a:avLst/>
          </a:prstGeom>
          <a:ln w="19050">
            <a:solidFill>
              <a:schemeClr val="tx1"/>
            </a:solidFill>
          </a:ln>
        </p:spPr>
      </p:pic>
      <p:sp>
        <p:nvSpPr>
          <p:cNvPr id="22" name="TextBox 21">
            <a:extLst>
              <a:ext uri="{FF2B5EF4-FFF2-40B4-BE49-F238E27FC236}">
                <a16:creationId xmlns:a16="http://schemas.microsoft.com/office/drawing/2014/main" id="{404363CA-6E9C-2BF7-37E2-632BD1D12A0F}"/>
              </a:ext>
            </a:extLst>
          </p:cNvPr>
          <p:cNvSpPr txBox="1"/>
          <p:nvPr/>
        </p:nvSpPr>
        <p:spPr>
          <a:xfrm>
            <a:off x="3637487" y="106569"/>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Snake Fang Lift</a:t>
            </a:r>
          </a:p>
        </p:txBody>
      </p:sp>
    </p:spTree>
    <p:extLst>
      <p:ext uri="{BB962C8B-B14F-4D97-AF65-F5344CB8AC3E}">
        <p14:creationId xmlns:p14="http://schemas.microsoft.com/office/powerpoint/2010/main" val="962057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28</a:t>
            </a:fld>
            <a:endParaRPr lang="en-US"/>
          </a:p>
        </p:txBody>
      </p:sp>
      <p:cxnSp>
        <p:nvCxnSpPr>
          <p:cNvPr id="28" name="Straight Connector 27">
            <a:extLst>
              <a:ext uri="{FF2B5EF4-FFF2-40B4-BE49-F238E27FC236}">
                <a16:creationId xmlns:a16="http://schemas.microsoft.com/office/drawing/2014/main" id="{A8A8927C-2DAC-9E91-609C-D058AAD70A69}"/>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6A769AF-E237-1A63-7F93-042CD2EC4055}"/>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FB6FDE8A-293F-5399-3924-59E93B807859}"/>
              </a:ext>
            </a:extLst>
          </p:cNvPr>
          <p:cNvGrpSpPr/>
          <p:nvPr/>
        </p:nvGrpSpPr>
        <p:grpSpPr>
          <a:xfrm>
            <a:off x="10811329" y="287827"/>
            <a:ext cx="894539" cy="887893"/>
            <a:chOff x="10811329" y="287827"/>
            <a:chExt cx="894539" cy="887893"/>
          </a:xfrm>
        </p:grpSpPr>
        <p:sp>
          <p:nvSpPr>
            <p:cNvPr id="47" name="Circle: Hollow 46">
              <a:extLst>
                <a:ext uri="{FF2B5EF4-FFF2-40B4-BE49-F238E27FC236}">
                  <a16:creationId xmlns:a16="http://schemas.microsoft.com/office/drawing/2014/main" id="{58949F3B-3F51-334E-4751-A1B6E6736E15}"/>
                </a:ext>
              </a:extLst>
            </p:cNvPr>
            <p:cNvSpPr/>
            <p:nvPr/>
          </p:nvSpPr>
          <p:spPr>
            <a:xfrm>
              <a:off x="10811329" y="287827"/>
              <a:ext cx="894539" cy="887893"/>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8" name="Graphic 47" descr="Badge 1 with solid fill">
              <a:extLst>
                <a:ext uri="{FF2B5EF4-FFF2-40B4-BE49-F238E27FC236}">
                  <a16:creationId xmlns:a16="http://schemas.microsoft.com/office/drawing/2014/main" id="{0AF6D031-BACD-224E-E6D5-7E2BE5376F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3721" y="364778"/>
              <a:ext cx="729756" cy="733992"/>
            </a:xfrm>
            <a:prstGeom prst="rect">
              <a:avLst/>
            </a:prstGeom>
          </p:spPr>
        </p:pic>
      </p:grpSp>
      <p:cxnSp>
        <p:nvCxnSpPr>
          <p:cNvPr id="31" name="Straight Connector 30">
            <a:extLst>
              <a:ext uri="{FF2B5EF4-FFF2-40B4-BE49-F238E27FC236}">
                <a16:creationId xmlns:a16="http://schemas.microsoft.com/office/drawing/2014/main" id="{3D890DC6-8184-34D9-14B0-0F0F5ED1D288}"/>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074C6F9-3B82-3F81-F7BC-B5C51C8087E6}"/>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DFD038-4E20-6D73-4DD0-1E0EF458E88D}"/>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F83EC5-487D-A59A-62F5-8DBA4D7E5549}"/>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Circle: Hollow 44">
            <a:extLst>
              <a:ext uri="{FF2B5EF4-FFF2-40B4-BE49-F238E27FC236}">
                <a16:creationId xmlns:a16="http://schemas.microsoft.com/office/drawing/2014/main" id="{4BD44044-5C36-B885-9037-F5E50CB8E500}"/>
              </a:ext>
            </a:extLst>
          </p:cNvPr>
          <p:cNvSpPr/>
          <p:nvPr/>
        </p:nvSpPr>
        <p:spPr>
          <a:xfrm>
            <a:off x="10802882" y="3688307"/>
            <a:ext cx="900340" cy="896572"/>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6" name="Graphic 45" descr="Badge 4 with solid fill">
            <a:extLst>
              <a:ext uri="{FF2B5EF4-FFF2-40B4-BE49-F238E27FC236}">
                <a16:creationId xmlns:a16="http://schemas.microsoft.com/office/drawing/2014/main" id="{5C6590E2-6A59-4122-027E-58CFB0AF11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87124" y="3756330"/>
            <a:ext cx="731855" cy="728792"/>
          </a:xfrm>
          <a:prstGeom prst="rect">
            <a:avLst/>
          </a:prstGeom>
        </p:spPr>
      </p:pic>
      <p:grpSp>
        <p:nvGrpSpPr>
          <p:cNvPr id="36" name="Group 35">
            <a:extLst>
              <a:ext uri="{FF2B5EF4-FFF2-40B4-BE49-F238E27FC236}">
                <a16:creationId xmlns:a16="http://schemas.microsoft.com/office/drawing/2014/main" id="{F736105E-08D2-5FD8-3A1E-2E5E057C9792}"/>
              </a:ext>
            </a:extLst>
          </p:cNvPr>
          <p:cNvGrpSpPr/>
          <p:nvPr/>
        </p:nvGrpSpPr>
        <p:grpSpPr>
          <a:xfrm>
            <a:off x="10813927" y="4841498"/>
            <a:ext cx="891917" cy="912303"/>
            <a:chOff x="10813927" y="4841498"/>
            <a:chExt cx="891917" cy="912303"/>
          </a:xfrm>
        </p:grpSpPr>
        <p:sp>
          <p:nvSpPr>
            <p:cNvPr id="43" name="Circle: Hollow 42">
              <a:extLst>
                <a:ext uri="{FF2B5EF4-FFF2-40B4-BE49-F238E27FC236}">
                  <a16:creationId xmlns:a16="http://schemas.microsoft.com/office/drawing/2014/main" id="{A87384F5-563C-A05D-3CD4-DB80557F20BB}"/>
                </a:ext>
              </a:extLst>
            </p:cNvPr>
            <p:cNvSpPr/>
            <p:nvPr/>
          </p:nvSpPr>
          <p:spPr>
            <a:xfrm>
              <a:off x="10813927" y="4841498"/>
              <a:ext cx="8919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4" name="Graphic 43" descr="Badge 5 with solid fill">
              <a:extLst>
                <a:ext uri="{FF2B5EF4-FFF2-40B4-BE49-F238E27FC236}">
                  <a16:creationId xmlns:a16="http://schemas.microsoft.com/office/drawing/2014/main" id="{EF66E8BE-9F7A-6788-AFC2-D7E388B5C4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39108" y="4963051"/>
              <a:ext cx="646770" cy="690386"/>
            </a:xfrm>
            <a:prstGeom prst="rect">
              <a:avLst/>
            </a:prstGeom>
          </p:spPr>
        </p:pic>
      </p:grpSp>
      <p:grpSp>
        <p:nvGrpSpPr>
          <p:cNvPr id="37" name="Group 36">
            <a:extLst>
              <a:ext uri="{FF2B5EF4-FFF2-40B4-BE49-F238E27FC236}">
                <a16:creationId xmlns:a16="http://schemas.microsoft.com/office/drawing/2014/main" id="{057C2CFA-CE71-138C-D853-592D49C5C80C}"/>
              </a:ext>
            </a:extLst>
          </p:cNvPr>
          <p:cNvGrpSpPr/>
          <p:nvPr/>
        </p:nvGrpSpPr>
        <p:grpSpPr>
          <a:xfrm>
            <a:off x="10790954" y="1463547"/>
            <a:ext cx="894539" cy="887893"/>
            <a:chOff x="10790954" y="1463547"/>
            <a:chExt cx="894539" cy="887893"/>
          </a:xfrm>
        </p:grpSpPr>
        <p:sp>
          <p:nvSpPr>
            <p:cNvPr id="41" name="Circle: Hollow 40">
              <a:extLst>
                <a:ext uri="{FF2B5EF4-FFF2-40B4-BE49-F238E27FC236}">
                  <a16:creationId xmlns:a16="http://schemas.microsoft.com/office/drawing/2014/main" id="{FDD6C974-27EE-0C27-ABEA-CF135B2FCDB9}"/>
                </a:ext>
              </a:extLst>
            </p:cNvPr>
            <p:cNvSpPr/>
            <p:nvPr/>
          </p:nvSpPr>
          <p:spPr>
            <a:xfrm>
              <a:off x="10790954" y="1463547"/>
              <a:ext cx="894539" cy="88789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2" name="Graphic 41" descr="Badge with solid fill">
              <a:extLst>
                <a:ext uri="{FF2B5EF4-FFF2-40B4-BE49-F238E27FC236}">
                  <a16:creationId xmlns:a16="http://schemas.microsoft.com/office/drawing/2014/main" id="{D044AF18-7D4C-3648-4D24-0563106D04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72808" y="1546913"/>
              <a:ext cx="730831" cy="721159"/>
            </a:xfrm>
            <a:prstGeom prst="rect">
              <a:avLst/>
            </a:prstGeom>
          </p:spPr>
        </p:pic>
      </p:grpSp>
      <p:grpSp>
        <p:nvGrpSpPr>
          <p:cNvPr id="38" name="Group 37">
            <a:extLst>
              <a:ext uri="{FF2B5EF4-FFF2-40B4-BE49-F238E27FC236}">
                <a16:creationId xmlns:a16="http://schemas.microsoft.com/office/drawing/2014/main" id="{4EF73C9F-7442-478E-D4FB-BCFEDD0BE243}"/>
              </a:ext>
            </a:extLst>
          </p:cNvPr>
          <p:cNvGrpSpPr/>
          <p:nvPr/>
        </p:nvGrpSpPr>
        <p:grpSpPr>
          <a:xfrm>
            <a:off x="10797920" y="2585530"/>
            <a:ext cx="891617" cy="912303"/>
            <a:chOff x="10797920" y="2585530"/>
            <a:chExt cx="891617" cy="912303"/>
          </a:xfrm>
        </p:grpSpPr>
        <p:sp>
          <p:nvSpPr>
            <p:cNvPr id="39" name="Circle: Hollow 38">
              <a:extLst>
                <a:ext uri="{FF2B5EF4-FFF2-40B4-BE49-F238E27FC236}">
                  <a16:creationId xmlns:a16="http://schemas.microsoft.com/office/drawing/2014/main" id="{90B66EEB-CB34-DD08-E5DC-C6D9B43682B7}"/>
                </a:ext>
              </a:extLst>
            </p:cNvPr>
            <p:cNvSpPr/>
            <p:nvPr/>
          </p:nvSpPr>
          <p:spPr>
            <a:xfrm>
              <a:off x="10797920" y="2585530"/>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0" name="Graphic 39" descr="Badge 3 with solid fill">
              <a:extLst>
                <a:ext uri="{FF2B5EF4-FFF2-40B4-BE49-F238E27FC236}">
                  <a16:creationId xmlns:a16="http://schemas.microsoft.com/office/drawing/2014/main" id="{5AB2FA8C-F318-AE81-42FD-A49B76AA751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76132" y="2671187"/>
              <a:ext cx="724184" cy="740986"/>
            </a:xfrm>
            <a:prstGeom prst="rect">
              <a:avLst/>
            </a:prstGeom>
          </p:spPr>
        </p:pic>
      </p:grpSp>
      <p:pic>
        <p:nvPicPr>
          <p:cNvPr id="50"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A05B572E-C1E8-8EB1-0877-79DC26FAE3DF}"/>
              </a:ext>
            </a:extLst>
          </p:cNvPr>
          <p:cNvPicPr>
            <a:picLocks noChangeAspect="1" noChangeArrowheads="1"/>
          </p:cNvPicPr>
          <p:nvPr/>
        </p:nvPicPr>
        <p:blipFill>
          <a:blip r:embed="rId12">
            <a:alphaModFix/>
            <a:extLst>
              <a:ext uri="{28A0092B-C50C-407E-A947-70E740481C1C}">
                <a14:useLocalDpi xmlns:a14="http://schemas.microsoft.com/office/drawing/2010/main" val="0"/>
              </a:ext>
            </a:extLst>
          </a:blip>
          <a:srcRect/>
          <a:stretch>
            <a:fillRect/>
          </a:stretch>
        </p:blipFill>
        <p:spPr bwMode="auto">
          <a:xfrm>
            <a:off x="2366633" y="0"/>
            <a:ext cx="7971126" cy="594427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B6DF909C-CBFB-5698-268E-105A8D0B61A7}"/>
              </a:ext>
            </a:extLst>
          </p:cNvPr>
          <p:cNvSpPr txBox="1"/>
          <p:nvPr/>
        </p:nvSpPr>
        <p:spPr>
          <a:xfrm>
            <a:off x="217268" y="841998"/>
            <a:ext cx="2092417" cy="830997"/>
          </a:xfrm>
          <a:prstGeom prst="rect">
            <a:avLst/>
          </a:prstGeom>
          <a:noFill/>
        </p:spPr>
        <p:txBody>
          <a:bodyPr wrap="square" rtlCol="0">
            <a:spAutoFit/>
          </a:bodyPr>
          <a:lstStyle/>
          <a:p>
            <a:pPr algn="ctr"/>
            <a:r>
              <a:rPr lang="en-US" sz="2400">
                <a:latin typeface="Georgia" panose="02040502050405020303" pitchFamily="18" charset="0"/>
              </a:rPr>
              <a:t>View of Front Design</a:t>
            </a:r>
          </a:p>
        </p:txBody>
      </p:sp>
      <p:grpSp>
        <p:nvGrpSpPr>
          <p:cNvPr id="2" name="Group 1">
            <a:extLst>
              <a:ext uri="{FF2B5EF4-FFF2-40B4-BE49-F238E27FC236}">
                <a16:creationId xmlns:a16="http://schemas.microsoft.com/office/drawing/2014/main" id="{650A452F-774D-BF8E-D09A-C89036533409}"/>
              </a:ext>
            </a:extLst>
          </p:cNvPr>
          <p:cNvGrpSpPr/>
          <p:nvPr/>
        </p:nvGrpSpPr>
        <p:grpSpPr>
          <a:xfrm>
            <a:off x="5567088" y="3854125"/>
            <a:ext cx="4506138" cy="2090151"/>
            <a:chOff x="5567088" y="3854125"/>
            <a:chExt cx="4506138" cy="2090151"/>
          </a:xfrm>
        </p:grpSpPr>
        <p:sp>
          <p:nvSpPr>
            <p:cNvPr id="5" name="Rectangle 4">
              <a:extLst>
                <a:ext uri="{FF2B5EF4-FFF2-40B4-BE49-F238E27FC236}">
                  <a16:creationId xmlns:a16="http://schemas.microsoft.com/office/drawing/2014/main" id="{C3DF4DE9-461F-FE51-9886-104A8250E411}"/>
                </a:ext>
              </a:extLst>
            </p:cNvPr>
            <p:cNvSpPr/>
            <p:nvPr/>
          </p:nvSpPr>
          <p:spPr>
            <a:xfrm>
              <a:off x="8512107" y="3955631"/>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6" name="Group 5">
              <a:extLst>
                <a:ext uri="{FF2B5EF4-FFF2-40B4-BE49-F238E27FC236}">
                  <a16:creationId xmlns:a16="http://schemas.microsoft.com/office/drawing/2014/main" id="{6A208FAD-0E84-AD9E-0F02-BF5955517D6A}"/>
                </a:ext>
              </a:extLst>
            </p:cNvPr>
            <p:cNvGrpSpPr/>
            <p:nvPr/>
          </p:nvGrpSpPr>
          <p:grpSpPr>
            <a:xfrm>
              <a:off x="5567088" y="3854125"/>
              <a:ext cx="4495890" cy="2090151"/>
              <a:chOff x="1368489" y="3234675"/>
              <a:chExt cx="5963428" cy="2737040"/>
            </a:xfrm>
          </p:grpSpPr>
          <p:sp>
            <p:nvSpPr>
              <p:cNvPr id="8" name="Rectangle 7">
                <a:extLst>
                  <a:ext uri="{FF2B5EF4-FFF2-40B4-BE49-F238E27FC236}">
                    <a16:creationId xmlns:a16="http://schemas.microsoft.com/office/drawing/2014/main" id="{2D24BEA8-F4E8-85B9-CCAB-AF69FA0B11AE}"/>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50CD89DC-6C7D-37D7-478C-E86D0A2FE116}"/>
                  </a:ext>
                </a:extLst>
              </p:cNvPr>
              <p:cNvGrpSpPr/>
              <p:nvPr/>
            </p:nvGrpSpPr>
            <p:grpSpPr>
              <a:xfrm>
                <a:off x="1818983" y="5101894"/>
                <a:ext cx="957780" cy="869821"/>
                <a:chOff x="2316046" y="3656321"/>
                <a:chExt cx="544019" cy="553728"/>
              </a:xfrm>
            </p:grpSpPr>
            <p:sp>
              <p:nvSpPr>
                <p:cNvPr id="17" name="Oval 16">
                  <a:extLst>
                    <a:ext uri="{FF2B5EF4-FFF2-40B4-BE49-F238E27FC236}">
                      <a16:creationId xmlns:a16="http://schemas.microsoft.com/office/drawing/2014/main" id="{6D758F18-F248-3846-C06E-B0FA23B8EB06}"/>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5030EFD1-DA52-E333-6D8E-F312815061E0}"/>
                    </a:ext>
                  </a:extLst>
                </p:cNvPr>
                <p:cNvGrpSpPr/>
                <p:nvPr/>
              </p:nvGrpSpPr>
              <p:grpSpPr>
                <a:xfrm>
                  <a:off x="2410573" y="3752535"/>
                  <a:ext cx="354963" cy="361297"/>
                  <a:chOff x="2410573" y="3752535"/>
                  <a:chExt cx="354963" cy="361297"/>
                </a:xfrm>
              </p:grpSpPr>
              <p:sp>
                <p:nvSpPr>
                  <p:cNvPr id="19" name="Oval 18">
                    <a:extLst>
                      <a:ext uri="{FF2B5EF4-FFF2-40B4-BE49-F238E27FC236}">
                        <a16:creationId xmlns:a16="http://schemas.microsoft.com/office/drawing/2014/main" id="{F524838B-17DC-7038-876A-EB6B6782BE25}"/>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 name="Graphic 19" descr="Single gear with solid fill">
                    <a:extLst>
                      <a:ext uri="{FF2B5EF4-FFF2-40B4-BE49-F238E27FC236}">
                        <a16:creationId xmlns:a16="http://schemas.microsoft.com/office/drawing/2014/main" id="{30329422-BA0D-653C-2FB3-5C2E641FCC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10573" y="3752535"/>
                    <a:ext cx="354963" cy="361297"/>
                  </a:xfrm>
                  <a:prstGeom prst="rect">
                    <a:avLst/>
                  </a:prstGeom>
                </p:spPr>
              </p:pic>
            </p:grpSp>
          </p:grpSp>
          <p:grpSp>
            <p:nvGrpSpPr>
              <p:cNvPr id="10" name="Group 9">
                <a:extLst>
                  <a:ext uri="{FF2B5EF4-FFF2-40B4-BE49-F238E27FC236}">
                    <a16:creationId xmlns:a16="http://schemas.microsoft.com/office/drawing/2014/main" id="{02F1715A-7147-1524-8297-7F1C83E62436}"/>
                  </a:ext>
                </a:extLst>
              </p:cNvPr>
              <p:cNvGrpSpPr/>
              <p:nvPr/>
            </p:nvGrpSpPr>
            <p:grpSpPr>
              <a:xfrm>
                <a:off x="3743284" y="5101894"/>
                <a:ext cx="957780" cy="869821"/>
                <a:chOff x="2316046" y="3656321"/>
                <a:chExt cx="544019" cy="553728"/>
              </a:xfrm>
            </p:grpSpPr>
            <p:sp>
              <p:nvSpPr>
                <p:cNvPr id="13" name="Oval 12">
                  <a:extLst>
                    <a:ext uri="{FF2B5EF4-FFF2-40B4-BE49-F238E27FC236}">
                      <a16:creationId xmlns:a16="http://schemas.microsoft.com/office/drawing/2014/main" id="{2E7F2DB8-E3F0-6159-2A65-F75956CA9B6B}"/>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a:extLst>
                    <a:ext uri="{FF2B5EF4-FFF2-40B4-BE49-F238E27FC236}">
                      <a16:creationId xmlns:a16="http://schemas.microsoft.com/office/drawing/2014/main" id="{CD0B0F2F-F78E-CD9B-987B-752968266752}"/>
                    </a:ext>
                  </a:extLst>
                </p:cNvPr>
                <p:cNvGrpSpPr/>
                <p:nvPr/>
              </p:nvGrpSpPr>
              <p:grpSpPr>
                <a:xfrm>
                  <a:off x="2410573" y="3752535"/>
                  <a:ext cx="354963" cy="361297"/>
                  <a:chOff x="2410573" y="3752535"/>
                  <a:chExt cx="354963" cy="361297"/>
                </a:xfrm>
              </p:grpSpPr>
              <p:sp>
                <p:nvSpPr>
                  <p:cNvPr id="15" name="Oval 14">
                    <a:extLst>
                      <a:ext uri="{FF2B5EF4-FFF2-40B4-BE49-F238E27FC236}">
                        <a16:creationId xmlns:a16="http://schemas.microsoft.com/office/drawing/2014/main" id="{A8D9F5AC-C14E-7E33-EE83-D47A16C5CB91}"/>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Graphic 15" descr="Single gear with solid fill">
                    <a:extLst>
                      <a:ext uri="{FF2B5EF4-FFF2-40B4-BE49-F238E27FC236}">
                        <a16:creationId xmlns:a16="http://schemas.microsoft.com/office/drawing/2014/main" id="{46218E1D-DD7A-82A4-B929-B95BCE51C8B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10573" y="3752535"/>
                    <a:ext cx="354963" cy="361297"/>
                  </a:xfrm>
                  <a:prstGeom prst="rect">
                    <a:avLst/>
                  </a:prstGeom>
                </p:spPr>
              </p:pic>
            </p:grpSp>
          </p:grpSp>
          <p:sp>
            <p:nvSpPr>
              <p:cNvPr id="11" name="Rectangle 10">
                <a:extLst>
                  <a:ext uri="{FF2B5EF4-FFF2-40B4-BE49-F238E27FC236}">
                    <a16:creationId xmlns:a16="http://schemas.microsoft.com/office/drawing/2014/main" id="{66FCA5E3-F618-28A3-F835-E344E0738EAE}"/>
                  </a:ext>
                </a:extLst>
              </p:cNvPr>
              <p:cNvSpPr/>
              <p:nvPr/>
            </p:nvSpPr>
            <p:spPr>
              <a:xfrm>
                <a:off x="5261221" y="3234675"/>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4E91FD4-560E-7EAD-A579-2C17C2326F7F}"/>
                  </a:ext>
                </a:extLst>
              </p:cNvPr>
              <p:cNvSpPr/>
              <p:nvPr/>
            </p:nvSpPr>
            <p:spPr>
              <a:xfrm>
                <a:off x="5261219" y="4966777"/>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Rectangle 6">
              <a:extLst>
                <a:ext uri="{FF2B5EF4-FFF2-40B4-BE49-F238E27FC236}">
                  <a16:creationId xmlns:a16="http://schemas.microsoft.com/office/drawing/2014/main" id="{03DFDDDC-24AF-F3E5-3722-CC848F70C5C3}"/>
                </a:ext>
              </a:extLst>
            </p:cNvPr>
            <p:cNvSpPr/>
            <p:nvPr/>
          </p:nvSpPr>
          <p:spPr>
            <a:xfrm>
              <a:off x="8430249" y="3864565"/>
              <a:ext cx="73075" cy="2067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1" name="Picture 20">
            <a:extLst>
              <a:ext uri="{FF2B5EF4-FFF2-40B4-BE49-F238E27FC236}">
                <a16:creationId xmlns:a16="http://schemas.microsoft.com/office/drawing/2014/main" id="{68291003-72FB-CA78-1824-684A3742F0ED}"/>
              </a:ext>
            </a:extLst>
          </p:cNvPr>
          <p:cNvPicPr>
            <a:picLocks noChangeAspect="1"/>
          </p:cNvPicPr>
          <p:nvPr/>
        </p:nvPicPr>
        <p:blipFill rotWithShape="1">
          <a:blip r:embed="rId15">
            <a:extLst>
              <a:ext uri="{28A0092B-C50C-407E-A947-70E740481C1C}">
                <a14:useLocalDpi xmlns:a14="http://schemas.microsoft.com/office/drawing/2010/main" val="0"/>
              </a:ext>
            </a:extLst>
          </a:blip>
          <a:srcRect l="22465" t="25834" b="21907"/>
          <a:stretch/>
        </p:blipFill>
        <p:spPr>
          <a:xfrm>
            <a:off x="1" y="1909665"/>
            <a:ext cx="2366632" cy="2413386"/>
          </a:xfrm>
          <a:prstGeom prst="rect">
            <a:avLst/>
          </a:prstGeom>
          <a:ln w="19050">
            <a:solidFill>
              <a:schemeClr val="tx1"/>
            </a:solidFill>
          </a:ln>
        </p:spPr>
      </p:pic>
      <p:sp>
        <p:nvSpPr>
          <p:cNvPr id="22" name="TextBox 21">
            <a:extLst>
              <a:ext uri="{FF2B5EF4-FFF2-40B4-BE49-F238E27FC236}">
                <a16:creationId xmlns:a16="http://schemas.microsoft.com/office/drawing/2014/main" id="{AFF93A84-A72C-6221-74E8-7529ED03FB6D}"/>
              </a:ext>
            </a:extLst>
          </p:cNvPr>
          <p:cNvSpPr txBox="1"/>
          <p:nvPr/>
        </p:nvSpPr>
        <p:spPr>
          <a:xfrm>
            <a:off x="3637487" y="106569"/>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Snake Fang Lift</a:t>
            </a:r>
          </a:p>
        </p:txBody>
      </p:sp>
    </p:spTree>
    <p:extLst>
      <p:ext uri="{BB962C8B-B14F-4D97-AF65-F5344CB8AC3E}">
        <p14:creationId xmlns:p14="http://schemas.microsoft.com/office/powerpoint/2010/main" val="316645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29</a:t>
            </a:fld>
            <a:endParaRPr lang="en-US"/>
          </a:p>
        </p:txBody>
      </p:sp>
      <p:cxnSp>
        <p:nvCxnSpPr>
          <p:cNvPr id="5" name="Straight Connector 4">
            <a:extLst>
              <a:ext uri="{FF2B5EF4-FFF2-40B4-BE49-F238E27FC236}">
                <a16:creationId xmlns:a16="http://schemas.microsoft.com/office/drawing/2014/main" id="{552C6FD4-9F64-18E1-EA5B-084D52F5EFFE}"/>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79D4CF1-7DCB-0B1C-8D20-D1F063224F39}"/>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E8216C9-8668-742D-26BD-1BDD32AB697F}"/>
              </a:ext>
            </a:extLst>
          </p:cNvPr>
          <p:cNvGrpSpPr/>
          <p:nvPr/>
        </p:nvGrpSpPr>
        <p:grpSpPr>
          <a:xfrm>
            <a:off x="10811329" y="287827"/>
            <a:ext cx="894539" cy="887893"/>
            <a:chOff x="10811329" y="287827"/>
            <a:chExt cx="894539" cy="887893"/>
          </a:xfrm>
        </p:grpSpPr>
        <p:sp>
          <p:nvSpPr>
            <p:cNvPr id="24" name="Circle: Hollow 23">
              <a:extLst>
                <a:ext uri="{FF2B5EF4-FFF2-40B4-BE49-F238E27FC236}">
                  <a16:creationId xmlns:a16="http://schemas.microsoft.com/office/drawing/2014/main" id="{698E81D0-0D32-F7A7-870C-43016BB10C4A}"/>
                </a:ext>
              </a:extLst>
            </p:cNvPr>
            <p:cNvSpPr/>
            <p:nvPr/>
          </p:nvSpPr>
          <p:spPr>
            <a:xfrm>
              <a:off x="10811329" y="287827"/>
              <a:ext cx="894539" cy="887893"/>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5" name="Graphic 24" descr="Badge 1 with solid fill">
              <a:extLst>
                <a:ext uri="{FF2B5EF4-FFF2-40B4-BE49-F238E27FC236}">
                  <a16:creationId xmlns:a16="http://schemas.microsoft.com/office/drawing/2014/main" id="{16D3CA4A-E3B3-621A-D33F-9DB07B7A92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3721" y="364778"/>
              <a:ext cx="729756" cy="733992"/>
            </a:xfrm>
            <a:prstGeom prst="rect">
              <a:avLst/>
            </a:prstGeom>
          </p:spPr>
        </p:pic>
      </p:grpSp>
      <p:cxnSp>
        <p:nvCxnSpPr>
          <p:cNvPr id="8" name="Straight Connector 7">
            <a:extLst>
              <a:ext uri="{FF2B5EF4-FFF2-40B4-BE49-F238E27FC236}">
                <a16:creationId xmlns:a16="http://schemas.microsoft.com/office/drawing/2014/main" id="{0D15CCB9-1887-EB1B-3BFC-F0A12726E70B}"/>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E5CADE-7EB9-B412-CBE4-86280A2D55E5}"/>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E91A0A-65A7-E23E-B55C-7BEB77EF9908}"/>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22F7DA3-44F0-15E0-2F0D-E261EFC2EE88}"/>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EFE7C65-4080-E963-06B9-28661409BA9B}"/>
              </a:ext>
            </a:extLst>
          </p:cNvPr>
          <p:cNvGrpSpPr/>
          <p:nvPr/>
        </p:nvGrpSpPr>
        <p:grpSpPr>
          <a:xfrm>
            <a:off x="10802882" y="3688307"/>
            <a:ext cx="900340" cy="896572"/>
            <a:chOff x="10802882" y="3688307"/>
            <a:chExt cx="900340" cy="896572"/>
          </a:xfrm>
        </p:grpSpPr>
        <p:sp>
          <p:nvSpPr>
            <p:cNvPr id="22" name="Circle: Hollow 21">
              <a:extLst>
                <a:ext uri="{FF2B5EF4-FFF2-40B4-BE49-F238E27FC236}">
                  <a16:creationId xmlns:a16="http://schemas.microsoft.com/office/drawing/2014/main" id="{B99A1664-8890-094F-148E-7849A79120AE}"/>
                </a:ext>
              </a:extLst>
            </p:cNvPr>
            <p:cNvSpPr/>
            <p:nvPr/>
          </p:nvSpPr>
          <p:spPr>
            <a:xfrm>
              <a:off x="10802882" y="368830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3" name="Graphic 22" descr="Badge 4 with solid fill">
              <a:extLst>
                <a:ext uri="{FF2B5EF4-FFF2-40B4-BE49-F238E27FC236}">
                  <a16:creationId xmlns:a16="http://schemas.microsoft.com/office/drawing/2014/main" id="{F891CB4F-1C60-9F0C-7B7A-0B5BD6CCDC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7124" y="3756330"/>
              <a:ext cx="731855" cy="728792"/>
            </a:xfrm>
            <a:prstGeom prst="rect">
              <a:avLst/>
            </a:prstGeom>
          </p:spPr>
        </p:pic>
      </p:grpSp>
      <p:sp>
        <p:nvSpPr>
          <p:cNvPr id="20" name="Circle: Hollow 19">
            <a:extLst>
              <a:ext uri="{FF2B5EF4-FFF2-40B4-BE49-F238E27FC236}">
                <a16:creationId xmlns:a16="http://schemas.microsoft.com/office/drawing/2014/main" id="{0FF00DE5-B65C-BC72-7ED3-77E45BCB04A9}"/>
              </a:ext>
            </a:extLst>
          </p:cNvPr>
          <p:cNvSpPr/>
          <p:nvPr/>
        </p:nvSpPr>
        <p:spPr>
          <a:xfrm>
            <a:off x="10813927" y="4841498"/>
            <a:ext cx="891917" cy="912303"/>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1" name="Graphic 20" descr="Badge 5 with solid fill">
            <a:extLst>
              <a:ext uri="{FF2B5EF4-FFF2-40B4-BE49-F238E27FC236}">
                <a16:creationId xmlns:a16="http://schemas.microsoft.com/office/drawing/2014/main" id="{12C9B1CF-2E98-9285-921D-5A4F3F5E3C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39108" y="4963051"/>
            <a:ext cx="646770" cy="690386"/>
          </a:xfrm>
          <a:prstGeom prst="rect">
            <a:avLst/>
          </a:prstGeom>
        </p:spPr>
      </p:pic>
      <p:grpSp>
        <p:nvGrpSpPr>
          <p:cNvPr id="14" name="Group 13">
            <a:extLst>
              <a:ext uri="{FF2B5EF4-FFF2-40B4-BE49-F238E27FC236}">
                <a16:creationId xmlns:a16="http://schemas.microsoft.com/office/drawing/2014/main" id="{418F38B5-DF7A-DEE6-FFC2-D5502049CC30}"/>
              </a:ext>
            </a:extLst>
          </p:cNvPr>
          <p:cNvGrpSpPr/>
          <p:nvPr/>
        </p:nvGrpSpPr>
        <p:grpSpPr>
          <a:xfrm>
            <a:off x="10790954" y="1463547"/>
            <a:ext cx="894539" cy="887893"/>
            <a:chOff x="10790954" y="1463547"/>
            <a:chExt cx="894539" cy="887893"/>
          </a:xfrm>
        </p:grpSpPr>
        <p:sp>
          <p:nvSpPr>
            <p:cNvPr id="18" name="Circle: Hollow 17">
              <a:extLst>
                <a:ext uri="{FF2B5EF4-FFF2-40B4-BE49-F238E27FC236}">
                  <a16:creationId xmlns:a16="http://schemas.microsoft.com/office/drawing/2014/main" id="{0F47373D-79BC-631F-27A4-179AE7484B76}"/>
                </a:ext>
              </a:extLst>
            </p:cNvPr>
            <p:cNvSpPr/>
            <p:nvPr/>
          </p:nvSpPr>
          <p:spPr>
            <a:xfrm>
              <a:off x="10790954" y="1463547"/>
              <a:ext cx="894539" cy="88789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9" name="Graphic 18" descr="Badge with solid fill">
              <a:extLst>
                <a:ext uri="{FF2B5EF4-FFF2-40B4-BE49-F238E27FC236}">
                  <a16:creationId xmlns:a16="http://schemas.microsoft.com/office/drawing/2014/main" id="{9C83A268-3135-DCF5-3CEE-E92CDCD457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2808" y="1546913"/>
              <a:ext cx="730831" cy="721159"/>
            </a:xfrm>
            <a:prstGeom prst="rect">
              <a:avLst/>
            </a:prstGeom>
          </p:spPr>
        </p:pic>
      </p:grpSp>
      <p:grpSp>
        <p:nvGrpSpPr>
          <p:cNvPr id="15" name="Group 14">
            <a:extLst>
              <a:ext uri="{FF2B5EF4-FFF2-40B4-BE49-F238E27FC236}">
                <a16:creationId xmlns:a16="http://schemas.microsoft.com/office/drawing/2014/main" id="{B9BF765C-EBD8-FD2F-EAB1-E17E3B4C054F}"/>
              </a:ext>
            </a:extLst>
          </p:cNvPr>
          <p:cNvGrpSpPr/>
          <p:nvPr/>
        </p:nvGrpSpPr>
        <p:grpSpPr>
          <a:xfrm>
            <a:off x="10797920" y="2585530"/>
            <a:ext cx="891617" cy="912303"/>
            <a:chOff x="10797920" y="2585530"/>
            <a:chExt cx="891617" cy="912303"/>
          </a:xfrm>
        </p:grpSpPr>
        <p:sp>
          <p:nvSpPr>
            <p:cNvPr id="16" name="Circle: Hollow 15">
              <a:extLst>
                <a:ext uri="{FF2B5EF4-FFF2-40B4-BE49-F238E27FC236}">
                  <a16:creationId xmlns:a16="http://schemas.microsoft.com/office/drawing/2014/main" id="{E3F837AE-4ED7-CAEC-806F-0677ACE57FAD}"/>
                </a:ext>
              </a:extLst>
            </p:cNvPr>
            <p:cNvSpPr/>
            <p:nvPr/>
          </p:nvSpPr>
          <p:spPr>
            <a:xfrm>
              <a:off x="10797920" y="2585530"/>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7" name="Graphic 16" descr="Badge 3 with solid fill">
              <a:extLst>
                <a:ext uri="{FF2B5EF4-FFF2-40B4-BE49-F238E27FC236}">
                  <a16:creationId xmlns:a16="http://schemas.microsoft.com/office/drawing/2014/main" id="{4DBF248A-B9FC-1C64-3F24-E8DEC7AB84D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76132" y="2671187"/>
              <a:ext cx="724184" cy="740986"/>
            </a:xfrm>
            <a:prstGeom prst="rect">
              <a:avLst/>
            </a:prstGeom>
          </p:spPr>
        </p:pic>
      </p:grpSp>
      <p:pic>
        <p:nvPicPr>
          <p:cNvPr id="26" name="Picture 25">
            <a:extLst>
              <a:ext uri="{FF2B5EF4-FFF2-40B4-BE49-F238E27FC236}">
                <a16:creationId xmlns:a16="http://schemas.microsoft.com/office/drawing/2014/main" id="{B7B1B03F-7DFA-F525-2C64-BAB9168EAA5D}"/>
              </a:ext>
            </a:extLst>
          </p:cNvPr>
          <p:cNvPicPr>
            <a:picLocks noChangeAspect="1"/>
          </p:cNvPicPr>
          <p:nvPr/>
        </p:nvPicPr>
        <p:blipFill>
          <a:blip r:embed="rId13" cstate="print">
            <a:extLst>
              <a:ext uri="{28A0092B-C50C-407E-A947-70E740481C1C}">
                <a14:useLocalDpi xmlns:a14="http://schemas.microsoft.com/office/drawing/2010/main" val="0"/>
              </a:ext>
            </a:extLst>
          </a:blip>
          <a:srcRect t="43333" r="24137" b="4791"/>
          <a:stretch>
            <a:fillRect/>
          </a:stretch>
        </p:blipFill>
        <p:spPr>
          <a:xfrm>
            <a:off x="15535" y="2585530"/>
            <a:ext cx="2681281" cy="3358745"/>
          </a:xfrm>
          <a:prstGeom prst="rect">
            <a:avLst/>
          </a:prstGeom>
        </p:spPr>
      </p:pic>
      <p:pic>
        <p:nvPicPr>
          <p:cNvPr id="29"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EAAC27A3-A120-569C-3C8B-B6CABE7FD993}"/>
              </a:ext>
            </a:extLst>
          </p:cNvPr>
          <p:cNvPicPr>
            <a:picLocks noChangeAspect="1" noChangeArrowheads="1"/>
          </p:cNvPicPr>
          <p:nvPr/>
        </p:nvPicPr>
        <p:blipFill>
          <a:blip r:embed="rId14">
            <a:alphaModFix/>
            <a:extLst>
              <a:ext uri="{28A0092B-C50C-407E-A947-70E740481C1C}">
                <a14:useLocalDpi xmlns:a14="http://schemas.microsoft.com/office/drawing/2010/main" val="0"/>
              </a:ext>
            </a:extLst>
          </a:blip>
          <a:srcRect/>
          <a:stretch>
            <a:fillRect/>
          </a:stretch>
        </p:blipFill>
        <p:spPr bwMode="auto">
          <a:xfrm>
            <a:off x="2739398" y="0"/>
            <a:ext cx="7640943" cy="59442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0A352CD1-3E2E-96FA-06DF-DA9740CDF350}"/>
              </a:ext>
            </a:extLst>
          </p:cNvPr>
          <p:cNvPicPr>
            <a:picLocks noChangeAspect="1"/>
          </p:cNvPicPr>
          <p:nvPr/>
        </p:nvPicPr>
        <p:blipFill rotWithShape="1">
          <a:blip r:embed="rId15"/>
          <a:srcRect l="9292"/>
          <a:stretch/>
        </p:blipFill>
        <p:spPr>
          <a:xfrm>
            <a:off x="0" y="53741"/>
            <a:ext cx="2696816" cy="2471745"/>
          </a:xfrm>
          <a:prstGeom prst="rect">
            <a:avLst/>
          </a:prstGeom>
        </p:spPr>
      </p:pic>
      <p:sp>
        <p:nvSpPr>
          <p:cNvPr id="2" name="TextBox 1">
            <a:extLst>
              <a:ext uri="{FF2B5EF4-FFF2-40B4-BE49-F238E27FC236}">
                <a16:creationId xmlns:a16="http://schemas.microsoft.com/office/drawing/2014/main" id="{27665403-847F-91C1-BD20-E6A627C8E555}"/>
              </a:ext>
            </a:extLst>
          </p:cNvPr>
          <p:cNvSpPr txBox="1"/>
          <p:nvPr/>
        </p:nvSpPr>
        <p:spPr>
          <a:xfrm>
            <a:off x="3985039" y="232235"/>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Modular Cargo Bed</a:t>
            </a:r>
          </a:p>
        </p:txBody>
      </p:sp>
      <p:grpSp>
        <p:nvGrpSpPr>
          <p:cNvPr id="60" name="Group 59">
            <a:extLst>
              <a:ext uri="{FF2B5EF4-FFF2-40B4-BE49-F238E27FC236}">
                <a16:creationId xmlns:a16="http://schemas.microsoft.com/office/drawing/2014/main" id="{700C0019-7089-0CFD-AA7D-472F8136F491}"/>
              </a:ext>
            </a:extLst>
          </p:cNvPr>
          <p:cNvGrpSpPr/>
          <p:nvPr/>
        </p:nvGrpSpPr>
        <p:grpSpPr>
          <a:xfrm>
            <a:off x="5966471" y="3611390"/>
            <a:ext cx="3525373" cy="2114100"/>
            <a:chOff x="5966471" y="3611390"/>
            <a:chExt cx="3525373" cy="2114100"/>
          </a:xfrm>
        </p:grpSpPr>
        <p:sp>
          <p:nvSpPr>
            <p:cNvPr id="41" name="Rectangle 40">
              <a:extLst>
                <a:ext uri="{FF2B5EF4-FFF2-40B4-BE49-F238E27FC236}">
                  <a16:creationId xmlns:a16="http://schemas.microsoft.com/office/drawing/2014/main" id="{11EA3DA2-4776-89ED-7A2B-0183F6A72F51}"/>
                </a:ext>
              </a:extLst>
            </p:cNvPr>
            <p:cNvSpPr/>
            <p:nvPr/>
          </p:nvSpPr>
          <p:spPr>
            <a:xfrm>
              <a:off x="5966471" y="4225243"/>
              <a:ext cx="2225081" cy="117228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DD0A1B6F-843A-BDBA-902E-2CC0E4700BCE}"/>
                </a:ext>
              </a:extLst>
            </p:cNvPr>
            <p:cNvSpPr/>
            <p:nvPr/>
          </p:nvSpPr>
          <p:spPr>
            <a:xfrm>
              <a:off x="8191552" y="5221698"/>
              <a:ext cx="1300292" cy="1758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a:extLst>
                <a:ext uri="{FF2B5EF4-FFF2-40B4-BE49-F238E27FC236}">
                  <a16:creationId xmlns:a16="http://schemas.microsoft.com/office/drawing/2014/main" id="{F902F87B-3946-2F9A-40DB-8493D3BDE10F}"/>
                </a:ext>
              </a:extLst>
            </p:cNvPr>
            <p:cNvGrpSpPr/>
            <p:nvPr/>
          </p:nvGrpSpPr>
          <p:grpSpPr>
            <a:xfrm>
              <a:off x="7623068" y="5246324"/>
              <a:ext cx="547193" cy="479166"/>
              <a:chOff x="3724506" y="3705932"/>
              <a:chExt cx="544019" cy="553728"/>
            </a:xfrm>
          </p:grpSpPr>
          <p:sp>
            <p:nvSpPr>
              <p:cNvPr id="34" name="Oval 33">
                <a:extLst>
                  <a:ext uri="{FF2B5EF4-FFF2-40B4-BE49-F238E27FC236}">
                    <a16:creationId xmlns:a16="http://schemas.microsoft.com/office/drawing/2014/main" id="{93BF51C0-9C7F-910F-A405-262C3AF75AEE}"/>
                  </a:ext>
                </a:extLst>
              </p:cNvPr>
              <p:cNvSpPr/>
              <p:nvPr/>
            </p:nvSpPr>
            <p:spPr>
              <a:xfrm>
                <a:off x="3724506" y="3705932"/>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5" name="Group 34">
                <a:extLst>
                  <a:ext uri="{FF2B5EF4-FFF2-40B4-BE49-F238E27FC236}">
                    <a16:creationId xmlns:a16="http://schemas.microsoft.com/office/drawing/2014/main" id="{48FC76F8-020F-62E2-493F-6336771A3CFF}"/>
                  </a:ext>
                </a:extLst>
              </p:cNvPr>
              <p:cNvGrpSpPr/>
              <p:nvPr/>
            </p:nvGrpSpPr>
            <p:grpSpPr>
              <a:xfrm>
                <a:off x="3829700" y="3802146"/>
                <a:ext cx="354963" cy="361297"/>
                <a:chOff x="3829700" y="3802146"/>
                <a:chExt cx="354963" cy="361297"/>
              </a:xfrm>
            </p:grpSpPr>
            <p:sp>
              <p:nvSpPr>
                <p:cNvPr id="36" name="Oval 35">
                  <a:extLst>
                    <a:ext uri="{FF2B5EF4-FFF2-40B4-BE49-F238E27FC236}">
                      <a16:creationId xmlns:a16="http://schemas.microsoft.com/office/drawing/2014/main" id="{6DE3E3EA-A15A-B2AE-392D-FBFAE0265374}"/>
                    </a:ext>
                  </a:extLst>
                </p:cNvPr>
                <p:cNvSpPr/>
                <p:nvPr/>
              </p:nvSpPr>
              <p:spPr>
                <a:xfrm>
                  <a:off x="3845732" y="382161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7" name="Graphic 36" descr="Single gear with solid fill">
                  <a:extLst>
                    <a:ext uri="{FF2B5EF4-FFF2-40B4-BE49-F238E27FC236}">
                      <a16:creationId xmlns:a16="http://schemas.microsoft.com/office/drawing/2014/main" id="{FBE290C5-448C-E465-8B44-8DC816AF172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29700" y="3802146"/>
                  <a:ext cx="354963" cy="361297"/>
                </a:xfrm>
                <a:prstGeom prst="rect">
                  <a:avLst/>
                </a:prstGeom>
              </p:spPr>
            </p:pic>
          </p:grpSp>
        </p:grpSp>
        <p:grpSp>
          <p:nvGrpSpPr>
            <p:cNvPr id="28" name="Group 27">
              <a:extLst>
                <a:ext uri="{FF2B5EF4-FFF2-40B4-BE49-F238E27FC236}">
                  <a16:creationId xmlns:a16="http://schemas.microsoft.com/office/drawing/2014/main" id="{35BE7BBA-1BF6-960E-960B-851805A48A5D}"/>
                </a:ext>
              </a:extLst>
            </p:cNvPr>
            <p:cNvGrpSpPr/>
            <p:nvPr/>
          </p:nvGrpSpPr>
          <p:grpSpPr>
            <a:xfrm>
              <a:off x="6223844" y="5246324"/>
              <a:ext cx="547193" cy="479166"/>
              <a:chOff x="2316046" y="3656321"/>
              <a:chExt cx="544019" cy="553728"/>
            </a:xfrm>
          </p:grpSpPr>
          <p:sp>
            <p:nvSpPr>
              <p:cNvPr id="30" name="Oval 29">
                <a:extLst>
                  <a:ext uri="{FF2B5EF4-FFF2-40B4-BE49-F238E27FC236}">
                    <a16:creationId xmlns:a16="http://schemas.microsoft.com/office/drawing/2014/main" id="{AB1A19DD-2E60-7908-B285-DA48B006BAEC}"/>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 name="Group 30">
                <a:extLst>
                  <a:ext uri="{FF2B5EF4-FFF2-40B4-BE49-F238E27FC236}">
                    <a16:creationId xmlns:a16="http://schemas.microsoft.com/office/drawing/2014/main" id="{762D8914-1040-EED5-0A6F-84A87C077955}"/>
                  </a:ext>
                </a:extLst>
              </p:cNvPr>
              <p:cNvGrpSpPr/>
              <p:nvPr/>
            </p:nvGrpSpPr>
            <p:grpSpPr>
              <a:xfrm>
                <a:off x="2410573" y="3752535"/>
                <a:ext cx="354963" cy="361297"/>
                <a:chOff x="2410573" y="3752535"/>
                <a:chExt cx="354963" cy="361297"/>
              </a:xfrm>
            </p:grpSpPr>
            <p:sp>
              <p:nvSpPr>
                <p:cNvPr id="32" name="Oval 31">
                  <a:extLst>
                    <a:ext uri="{FF2B5EF4-FFF2-40B4-BE49-F238E27FC236}">
                      <a16:creationId xmlns:a16="http://schemas.microsoft.com/office/drawing/2014/main" id="{F3C9E8CE-E562-D61C-FF64-7E98D2E7AE98}"/>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Graphic 32" descr="Single gear with solid fill">
                  <a:extLst>
                    <a:ext uri="{FF2B5EF4-FFF2-40B4-BE49-F238E27FC236}">
                      <a16:creationId xmlns:a16="http://schemas.microsoft.com/office/drawing/2014/main" id="{8DA77B55-C1FD-4D44-D927-77B4386432A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410573" y="3752535"/>
                  <a:ext cx="354963" cy="361297"/>
                </a:xfrm>
                <a:prstGeom prst="rect">
                  <a:avLst/>
                </a:prstGeom>
              </p:spPr>
            </p:pic>
          </p:grpSp>
        </p:grpSp>
        <p:sp>
          <p:nvSpPr>
            <p:cNvPr id="39" name="Flowchart: Connector 38">
              <a:extLst>
                <a:ext uri="{FF2B5EF4-FFF2-40B4-BE49-F238E27FC236}">
                  <a16:creationId xmlns:a16="http://schemas.microsoft.com/office/drawing/2014/main" id="{9B3FE109-39FC-ACA3-7F16-25EFEDC7829D}"/>
                </a:ext>
              </a:extLst>
            </p:cNvPr>
            <p:cNvSpPr/>
            <p:nvPr/>
          </p:nvSpPr>
          <p:spPr>
            <a:xfrm>
              <a:off x="8059187" y="4691167"/>
              <a:ext cx="128558" cy="1234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04B5B92-1370-FBC2-5BD9-7CC8F7D6D038}"/>
                </a:ext>
              </a:extLst>
            </p:cNvPr>
            <p:cNvSpPr/>
            <p:nvPr/>
          </p:nvSpPr>
          <p:spPr>
            <a:xfrm>
              <a:off x="8187744" y="4726754"/>
              <a:ext cx="65803" cy="30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4639F496-415B-9042-AFDC-63FC1A5797EF}"/>
                </a:ext>
              </a:extLst>
            </p:cNvPr>
            <p:cNvSpPr/>
            <p:nvPr/>
          </p:nvSpPr>
          <p:spPr>
            <a:xfrm>
              <a:off x="6695699" y="3611390"/>
              <a:ext cx="1179007" cy="613854"/>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spTree>
    <p:extLst>
      <p:ext uri="{BB962C8B-B14F-4D97-AF65-F5344CB8AC3E}">
        <p14:creationId xmlns:p14="http://schemas.microsoft.com/office/powerpoint/2010/main" val="190864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6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157D64-DDE0-D8A1-349F-23044E0B10A8}"/>
              </a:ext>
            </a:extLst>
          </p:cNvPr>
          <p:cNvSpPr>
            <a:spLocks noGrp="1"/>
          </p:cNvSpPr>
          <p:nvPr>
            <p:ph type="ftr" sz="quarter" idx="3"/>
          </p:nvPr>
        </p:nvSpPr>
        <p:spPr/>
        <p:txBody>
          <a:bodyPr lIns="91440" tIns="45720" rIns="91440" bIns="45720" anchor="t"/>
          <a:lstStyle/>
          <a:p>
            <a:r>
              <a:rPr lang="en-US"/>
              <a:t>Cole Gutknecht </a:t>
            </a:r>
          </a:p>
        </p:txBody>
      </p:sp>
      <p:sp>
        <p:nvSpPr>
          <p:cNvPr id="3" name="Slide Number Placeholder 2">
            <a:extLst>
              <a:ext uri="{FF2B5EF4-FFF2-40B4-BE49-F238E27FC236}">
                <a16:creationId xmlns:a16="http://schemas.microsoft.com/office/drawing/2014/main" id="{9ECB5E2F-FA2A-BC9C-AE4B-35C66CB7FCBB}"/>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5" name="Rectangle: Rounded Corners 4">
            <a:extLst>
              <a:ext uri="{FF2B5EF4-FFF2-40B4-BE49-F238E27FC236}">
                <a16:creationId xmlns:a16="http://schemas.microsoft.com/office/drawing/2014/main" id="{11A00DCC-D1AB-E427-3E84-630FFD753759}"/>
              </a:ext>
            </a:extLst>
          </p:cNvPr>
          <p:cNvSpPr/>
          <p:nvPr/>
        </p:nvSpPr>
        <p:spPr>
          <a:xfrm>
            <a:off x="2810081" y="186937"/>
            <a:ext cx="6571838"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b="1">
                <a:latin typeface="Georgia"/>
                <a:cs typeface="Arial"/>
              </a:rPr>
              <a:t>Sponsor and Advisor </a:t>
            </a:r>
            <a:endParaRPr lang="en-US" sz="3600">
              <a:latin typeface="Georgia"/>
            </a:endParaRPr>
          </a:p>
        </p:txBody>
      </p:sp>
      <p:sp>
        <p:nvSpPr>
          <p:cNvPr id="7" name="Rectangle: Rounded Corners 6">
            <a:extLst>
              <a:ext uri="{FF2B5EF4-FFF2-40B4-BE49-F238E27FC236}">
                <a16:creationId xmlns:a16="http://schemas.microsoft.com/office/drawing/2014/main" id="{D0D3514A-3D2F-4843-0343-F1159D080192}"/>
              </a:ext>
            </a:extLst>
          </p:cNvPr>
          <p:cNvSpPr/>
          <p:nvPr/>
        </p:nvSpPr>
        <p:spPr>
          <a:xfrm>
            <a:off x="354823" y="1536197"/>
            <a:ext cx="3342933" cy="3929507"/>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Rounded Corners 7">
            <a:extLst>
              <a:ext uri="{FF2B5EF4-FFF2-40B4-BE49-F238E27FC236}">
                <a16:creationId xmlns:a16="http://schemas.microsoft.com/office/drawing/2014/main" id="{B1AEC519-E032-3F4A-7E1B-8F9F1252ADC6}"/>
              </a:ext>
            </a:extLst>
          </p:cNvPr>
          <p:cNvSpPr/>
          <p:nvPr/>
        </p:nvSpPr>
        <p:spPr>
          <a:xfrm>
            <a:off x="8364045" y="1503305"/>
            <a:ext cx="3342933" cy="3929507"/>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9" descr="Logo, icon&#10;&#10;Description automatically generated">
            <a:extLst>
              <a:ext uri="{FF2B5EF4-FFF2-40B4-BE49-F238E27FC236}">
                <a16:creationId xmlns:a16="http://schemas.microsoft.com/office/drawing/2014/main" id="{9BCE5199-F261-DE3B-CECD-7ED83A3902A3}"/>
              </a:ext>
            </a:extLst>
          </p:cNvPr>
          <p:cNvPicPr>
            <a:picLocks noChangeAspect="1"/>
          </p:cNvPicPr>
          <p:nvPr/>
        </p:nvPicPr>
        <p:blipFill>
          <a:blip r:embed="rId4"/>
          <a:stretch>
            <a:fillRect/>
          </a:stretch>
        </p:blipFill>
        <p:spPr>
          <a:xfrm>
            <a:off x="3610927" y="1820988"/>
            <a:ext cx="4968897" cy="2489930"/>
          </a:xfrm>
          <a:prstGeom prst="rect">
            <a:avLst/>
          </a:prstGeom>
        </p:spPr>
      </p:pic>
      <p:pic>
        <p:nvPicPr>
          <p:cNvPr id="3074" name="Picture 2" descr="William Oates | FAMU-FSU">
            <a:extLst>
              <a:ext uri="{FF2B5EF4-FFF2-40B4-BE49-F238E27FC236}">
                <a16:creationId xmlns:a16="http://schemas.microsoft.com/office/drawing/2014/main" id="{1991C3B0-5193-7DB9-D58A-463F8C3EF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3088" y="1820362"/>
            <a:ext cx="2529649" cy="3077277"/>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33DDEFC-A06F-E726-0201-BD66F98130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956" y="1844101"/>
            <a:ext cx="2405838" cy="3053537"/>
          </a:xfrm>
          <a:prstGeom prst="roundRect">
            <a:avLst/>
          </a:prstGeom>
        </p:spPr>
      </p:pic>
      <p:sp>
        <p:nvSpPr>
          <p:cNvPr id="6" name="TextBox 5">
            <a:extLst>
              <a:ext uri="{FF2B5EF4-FFF2-40B4-BE49-F238E27FC236}">
                <a16:creationId xmlns:a16="http://schemas.microsoft.com/office/drawing/2014/main" id="{26FB7D53-A6E5-F6E7-70A8-59C23A7B0282}"/>
              </a:ext>
            </a:extLst>
          </p:cNvPr>
          <p:cNvSpPr txBox="1"/>
          <p:nvPr/>
        </p:nvSpPr>
        <p:spPr>
          <a:xfrm>
            <a:off x="779956" y="4985363"/>
            <a:ext cx="6096000" cy="369332"/>
          </a:xfrm>
          <a:prstGeom prst="rect">
            <a:avLst/>
          </a:prstGeom>
          <a:noFill/>
        </p:spPr>
        <p:txBody>
          <a:bodyPr wrap="square">
            <a:spAutoFit/>
          </a:bodyPr>
          <a:lstStyle/>
          <a:p>
            <a:r>
              <a:rPr lang="en-US" b="1">
                <a:latin typeface="Georgia"/>
                <a:cs typeface="Arial"/>
              </a:rPr>
              <a:t>Arthur </a:t>
            </a:r>
            <a:r>
              <a:rPr lang="en-US" b="1" err="1">
                <a:latin typeface="Georgia"/>
                <a:cs typeface="Arial"/>
              </a:rPr>
              <a:t>Werkheiser</a:t>
            </a:r>
            <a:r>
              <a:rPr lang="en-US" b="1">
                <a:latin typeface="Georgia"/>
                <a:cs typeface="Arial"/>
              </a:rPr>
              <a:t> </a:t>
            </a:r>
          </a:p>
        </p:txBody>
      </p:sp>
      <p:sp>
        <p:nvSpPr>
          <p:cNvPr id="12" name="TextBox 11">
            <a:extLst>
              <a:ext uri="{FF2B5EF4-FFF2-40B4-BE49-F238E27FC236}">
                <a16:creationId xmlns:a16="http://schemas.microsoft.com/office/drawing/2014/main" id="{FD6A8472-AA95-AE2C-AF04-C2BD311D521A}"/>
              </a:ext>
            </a:extLst>
          </p:cNvPr>
          <p:cNvSpPr txBox="1"/>
          <p:nvPr/>
        </p:nvSpPr>
        <p:spPr>
          <a:xfrm>
            <a:off x="8930449" y="4985363"/>
            <a:ext cx="6096000" cy="369332"/>
          </a:xfrm>
          <a:prstGeom prst="rect">
            <a:avLst/>
          </a:prstGeom>
          <a:noFill/>
        </p:spPr>
        <p:txBody>
          <a:bodyPr wrap="square">
            <a:spAutoFit/>
          </a:bodyPr>
          <a:lstStyle/>
          <a:p>
            <a:r>
              <a:rPr lang="en-US" b="1">
                <a:latin typeface="Georgia"/>
                <a:cs typeface="Arial"/>
              </a:rPr>
              <a:t>Dr. William Oates </a:t>
            </a:r>
          </a:p>
        </p:txBody>
      </p:sp>
    </p:spTree>
    <p:extLst>
      <p:ext uri="{BB962C8B-B14F-4D97-AF65-F5344CB8AC3E}">
        <p14:creationId xmlns:p14="http://schemas.microsoft.com/office/powerpoint/2010/main" val="3648978169"/>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30</a:t>
            </a:fld>
            <a:endParaRPr lang="en-US"/>
          </a:p>
        </p:txBody>
      </p:sp>
      <p:cxnSp>
        <p:nvCxnSpPr>
          <p:cNvPr id="5" name="Straight Connector 4">
            <a:extLst>
              <a:ext uri="{FF2B5EF4-FFF2-40B4-BE49-F238E27FC236}">
                <a16:creationId xmlns:a16="http://schemas.microsoft.com/office/drawing/2014/main" id="{552C6FD4-9F64-18E1-EA5B-084D52F5EFFE}"/>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79D4CF1-7DCB-0B1C-8D20-D1F063224F39}"/>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E8216C9-8668-742D-26BD-1BDD32AB697F}"/>
              </a:ext>
            </a:extLst>
          </p:cNvPr>
          <p:cNvGrpSpPr/>
          <p:nvPr/>
        </p:nvGrpSpPr>
        <p:grpSpPr>
          <a:xfrm>
            <a:off x="10811329" y="287827"/>
            <a:ext cx="894539" cy="887893"/>
            <a:chOff x="10811329" y="287827"/>
            <a:chExt cx="894539" cy="887893"/>
          </a:xfrm>
        </p:grpSpPr>
        <p:sp>
          <p:nvSpPr>
            <p:cNvPr id="24" name="Circle: Hollow 23">
              <a:extLst>
                <a:ext uri="{FF2B5EF4-FFF2-40B4-BE49-F238E27FC236}">
                  <a16:creationId xmlns:a16="http://schemas.microsoft.com/office/drawing/2014/main" id="{698E81D0-0D32-F7A7-870C-43016BB10C4A}"/>
                </a:ext>
              </a:extLst>
            </p:cNvPr>
            <p:cNvSpPr/>
            <p:nvPr/>
          </p:nvSpPr>
          <p:spPr>
            <a:xfrm>
              <a:off x="10811329" y="287827"/>
              <a:ext cx="894539" cy="887893"/>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5" name="Graphic 24" descr="Badge 1 with solid fill">
              <a:extLst>
                <a:ext uri="{FF2B5EF4-FFF2-40B4-BE49-F238E27FC236}">
                  <a16:creationId xmlns:a16="http://schemas.microsoft.com/office/drawing/2014/main" id="{16D3CA4A-E3B3-621A-D33F-9DB07B7A92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3721" y="364778"/>
              <a:ext cx="729756" cy="733992"/>
            </a:xfrm>
            <a:prstGeom prst="rect">
              <a:avLst/>
            </a:prstGeom>
          </p:spPr>
        </p:pic>
      </p:grpSp>
      <p:cxnSp>
        <p:nvCxnSpPr>
          <p:cNvPr id="8" name="Straight Connector 7">
            <a:extLst>
              <a:ext uri="{FF2B5EF4-FFF2-40B4-BE49-F238E27FC236}">
                <a16:creationId xmlns:a16="http://schemas.microsoft.com/office/drawing/2014/main" id="{0D15CCB9-1887-EB1B-3BFC-F0A12726E70B}"/>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E5CADE-7EB9-B412-CBE4-86280A2D55E5}"/>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E91A0A-65A7-E23E-B55C-7BEB77EF9908}"/>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22F7DA3-44F0-15E0-2F0D-E261EFC2EE88}"/>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EFE7C65-4080-E963-06B9-28661409BA9B}"/>
              </a:ext>
            </a:extLst>
          </p:cNvPr>
          <p:cNvGrpSpPr/>
          <p:nvPr/>
        </p:nvGrpSpPr>
        <p:grpSpPr>
          <a:xfrm>
            <a:off x="10802882" y="3688307"/>
            <a:ext cx="900340" cy="896572"/>
            <a:chOff x="10802882" y="3688307"/>
            <a:chExt cx="900340" cy="896572"/>
          </a:xfrm>
        </p:grpSpPr>
        <p:sp>
          <p:nvSpPr>
            <p:cNvPr id="22" name="Circle: Hollow 21">
              <a:extLst>
                <a:ext uri="{FF2B5EF4-FFF2-40B4-BE49-F238E27FC236}">
                  <a16:creationId xmlns:a16="http://schemas.microsoft.com/office/drawing/2014/main" id="{B99A1664-8890-094F-148E-7849A79120AE}"/>
                </a:ext>
              </a:extLst>
            </p:cNvPr>
            <p:cNvSpPr/>
            <p:nvPr/>
          </p:nvSpPr>
          <p:spPr>
            <a:xfrm>
              <a:off x="10802882" y="368830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3" name="Graphic 22" descr="Badge 4 with solid fill">
              <a:extLst>
                <a:ext uri="{FF2B5EF4-FFF2-40B4-BE49-F238E27FC236}">
                  <a16:creationId xmlns:a16="http://schemas.microsoft.com/office/drawing/2014/main" id="{F891CB4F-1C60-9F0C-7B7A-0B5BD6CCDC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7124" y="3756330"/>
              <a:ext cx="731855" cy="728792"/>
            </a:xfrm>
            <a:prstGeom prst="rect">
              <a:avLst/>
            </a:prstGeom>
          </p:spPr>
        </p:pic>
      </p:grpSp>
      <p:sp>
        <p:nvSpPr>
          <p:cNvPr id="20" name="Circle: Hollow 19">
            <a:extLst>
              <a:ext uri="{FF2B5EF4-FFF2-40B4-BE49-F238E27FC236}">
                <a16:creationId xmlns:a16="http://schemas.microsoft.com/office/drawing/2014/main" id="{0FF00DE5-B65C-BC72-7ED3-77E45BCB04A9}"/>
              </a:ext>
            </a:extLst>
          </p:cNvPr>
          <p:cNvSpPr/>
          <p:nvPr/>
        </p:nvSpPr>
        <p:spPr>
          <a:xfrm>
            <a:off x="10813927" y="4841498"/>
            <a:ext cx="891917" cy="912303"/>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1" name="Graphic 20" descr="Badge 5 with solid fill">
            <a:extLst>
              <a:ext uri="{FF2B5EF4-FFF2-40B4-BE49-F238E27FC236}">
                <a16:creationId xmlns:a16="http://schemas.microsoft.com/office/drawing/2014/main" id="{12C9B1CF-2E98-9285-921D-5A4F3F5E3C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39108" y="4963051"/>
            <a:ext cx="646770" cy="690386"/>
          </a:xfrm>
          <a:prstGeom prst="rect">
            <a:avLst/>
          </a:prstGeom>
        </p:spPr>
      </p:pic>
      <p:grpSp>
        <p:nvGrpSpPr>
          <p:cNvPr id="14" name="Group 13">
            <a:extLst>
              <a:ext uri="{FF2B5EF4-FFF2-40B4-BE49-F238E27FC236}">
                <a16:creationId xmlns:a16="http://schemas.microsoft.com/office/drawing/2014/main" id="{418F38B5-DF7A-DEE6-FFC2-D5502049CC30}"/>
              </a:ext>
            </a:extLst>
          </p:cNvPr>
          <p:cNvGrpSpPr/>
          <p:nvPr/>
        </p:nvGrpSpPr>
        <p:grpSpPr>
          <a:xfrm>
            <a:off x="10790954" y="1463547"/>
            <a:ext cx="894539" cy="887893"/>
            <a:chOff x="10790954" y="1463547"/>
            <a:chExt cx="894539" cy="887893"/>
          </a:xfrm>
        </p:grpSpPr>
        <p:sp>
          <p:nvSpPr>
            <p:cNvPr id="18" name="Circle: Hollow 17">
              <a:extLst>
                <a:ext uri="{FF2B5EF4-FFF2-40B4-BE49-F238E27FC236}">
                  <a16:creationId xmlns:a16="http://schemas.microsoft.com/office/drawing/2014/main" id="{0F47373D-79BC-631F-27A4-179AE7484B76}"/>
                </a:ext>
              </a:extLst>
            </p:cNvPr>
            <p:cNvSpPr/>
            <p:nvPr/>
          </p:nvSpPr>
          <p:spPr>
            <a:xfrm>
              <a:off x="10790954" y="1463547"/>
              <a:ext cx="894539" cy="88789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9" name="Graphic 18" descr="Badge with solid fill">
              <a:extLst>
                <a:ext uri="{FF2B5EF4-FFF2-40B4-BE49-F238E27FC236}">
                  <a16:creationId xmlns:a16="http://schemas.microsoft.com/office/drawing/2014/main" id="{9C83A268-3135-DCF5-3CEE-E92CDCD457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2808" y="1546913"/>
              <a:ext cx="730831" cy="721159"/>
            </a:xfrm>
            <a:prstGeom prst="rect">
              <a:avLst/>
            </a:prstGeom>
          </p:spPr>
        </p:pic>
      </p:grpSp>
      <p:grpSp>
        <p:nvGrpSpPr>
          <p:cNvPr id="15" name="Group 14">
            <a:extLst>
              <a:ext uri="{FF2B5EF4-FFF2-40B4-BE49-F238E27FC236}">
                <a16:creationId xmlns:a16="http://schemas.microsoft.com/office/drawing/2014/main" id="{B9BF765C-EBD8-FD2F-EAB1-E17E3B4C054F}"/>
              </a:ext>
            </a:extLst>
          </p:cNvPr>
          <p:cNvGrpSpPr/>
          <p:nvPr/>
        </p:nvGrpSpPr>
        <p:grpSpPr>
          <a:xfrm>
            <a:off x="10797920" y="2585530"/>
            <a:ext cx="891617" cy="912303"/>
            <a:chOff x="10797920" y="2585530"/>
            <a:chExt cx="891617" cy="912303"/>
          </a:xfrm>
        </p:grpSpPr>
        <p:sp>
          <p:nvSpPr>
            <p:cNvPr id="16" name="Circle: Hollow 15">
              <a:extLst>
                <a:ext uri="{FF2B5EF4-FFF2-40B4-BE49-F238E27FC236}">
                  <a16:creationId xmlns:a16="http://schemas.microsoft.com/office/drawing/2014/main" id="{E3F837AE-4ED7-CAEC-806F-0677ACE57FAD}"/>
                </a:ext>
              </a:extLst>
            </p:cNvPr>
            <p:cNvSpPr/>
            <p:nvPr/>
          </p:nvSpPr>
          <p:spPr>
            <a:xfrm>
              <a:off x="10797920" y="2585530"/>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7" name="Graphic 16" descr="Badge 3 with solid fill">
              <a:extLst>
                <a:ext uri="{FF2B5EF4-FFF2-40B4-BE49-F238E27FC236}">
                  <a16:creationId xmlns:a16="http://schemas.microsoft.com/office/drawing/2014/main" id="{4DBF248A-B9FC-1C64-3F24-E8DEC7AB84D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76132" y="2671187"/>
              <a:ext cx="724184" cy="740986"/>
            </a:xfrm>
            <a:prstGeom prst="rect">
              <a:avLst/>
            </a:prstGeom>
          </p:spPr>
        </p:pic>
      </p:grpSp>
      <p:pic>
        <p:nvPicPr>
          <p:cNvPr id="26" name="Picture 25">
            <a:extLst>
              <a:ext uri="{FF2B5EF4-FFF2-40B4-BE49-F238E27FC236}">
                <a16:creationId xmlns:a16="http://schemas.microsoft.com/office/drawing/2014/main" id="{B7B1B03F-7DFA-F525-2C64-BAB9168EAA5D}"/>
              </a:ext>
            </a:extLst>
          </p:cNvPr>
          <p:cNvPicPr>
            <a:picLocks noChangeAspect="1"/>
          </p:cNvPicPr>
          <p:nvPr/>
        </p:nvPicPr>
        <p:blipFill>
          <a:blip r:embed="rId13" cstate="print">
            <a:extLst>
              <a:ext uri="{28A0092B-C50C-407E-A947-70E740481C1C}">
                <a14:useLocalDpi xmlns:a14="http://schemas.microsoft.com/office/drawing/2010/main" val="0"/>
              </a:ext>
            </a:extLst>
          </a:blip>
          <a:srcRect t="43333" r="24137" b="4791"/>
          <a:stretch>
            <a:fillRect/>
          </a:stretch>
        </p:blipFill>
        <p:spPr>
          <a:xfrm>
            <a:off x="15535" y="2585530"/>
            <a:ext cx="2681281" cy="3358745"/>
          </a:xfrm>
          <a:prstGeom prst="rect">
            <a:avLst/>
          </a:prstGeom>
        </p:spPr>
      </p:pic>
      <p:pic>
        <p:nvPicPr>
          <p:cNvPr id="29"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EAAC27A3-A120-569C-3C8B-B6CABE7FD993}"/>
              </a:ext>
            </a:extLst>
          </p:cNvPr>
          <p:cNvPicPr>
            <a:picLocks noChangeAspect="1" noChangeArrowheads="1"/>
          </p:cNvPicPr>
          <p:nvPr/>
        </p:nvPicPr>
        <p:blipFill>
          <a:blip r:embed="rId14">
            <a:alphaModFix/>
            <a:extLst>
              <a:ext uri="{28A0092B-C50C-407E-A947-70E740481C1C}">
                <a14:useLocalDpi xmlns:a14="http://schemas.microsoft.com/office/drawing/2010/main" val="0"/>
              </a:ext>
            </a:extLst>
          </a:blip>
          <a:srcRect/>
          <a:stretch>
            <a:fillRect/>
          </a:stretch>
        </p:blipFill>
        <p:spPr bwMode="auto">
          <a:xfrm>
            <a:off x="2739398" y="0"/>
            <a:ext cx="7640943" cy="59442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0A352CD1-3E2E-96FA-06DF-DA9740CDF350}"/>
              </a:ext>
            </a:extLst>
          </p:cNvPr>
          <p:cNvPicPr>
            <a:picLocks noChangeAspect="1"/>
          </p:cNvPicPr>
          <p:nvPr/>
        </p:nvPicPr>
        <p:blipFill rotWithShape="1">
          <a:blip r:embed="rId15"/>
          <a:srcRect l="9292"/>
          <a:stretch/>
        </p:blipFill>
        <p:spPr>
          <a:xfrm>
            <a:off x="0" y="53741"/>
            <a:ext cx="2696816" cy="2471745"/>
          </a:xfrm>
          <a:prstGeom prst="rect">
            <a:avLst/>
          </a:prstGeom>
        </p:spPr>
      </p:pic>
      <p:sp>
        <p:nvSpPr>
          <p:cNvPr id="2" name="TextBox 1">
            <a:extLst>
              <a:ext uri="{FF2B5EF4-FFF2-40B4-BE49-F238E27FC236}">
                <a16:creationId xmlns:a16="http://schemas.microsoft.com/office/drawing/2014/main" id="{27665403-847F-91C1-BD20-E6A627C8E555}"/>
              </a:ext>
            </a:extLst>
          </p:cNvPr>
          <p:cNvSpPr txBox="1"/>
          <p:nvPr/>
        </p:nvSpPr>
        <p:spPr>
          <a:xfrm>
            <a:off x="3985039" y="232235"/>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Modular Cargo Bed</a:t>
            </a:r>
          </a:p>
        </p:txBody>
      </p:sp>
      <p:grpSp>
        <p:nvGrpSpPr>
          <p:cNvPr id="60" name="Group 59">
            <a:extLst>
              <a:ext uri="{FF2B5EF4-FFF2-40B4-BE49-F238E27FC236}">
                <a16:creationId xmlns:a16="http://schemas.microsoft.com/office/drawing/2014/main" id="{41588377-8F24-19AC-F78F-345F857C6B0D}"/>
              </a:ext>
            </a:extLst>
          </p:cNvPr>
          <p:cNvGrpSpPr/>
          <p:nvPr/>
        </p:nvGrpSpPr>
        <p:grpSpPr>
          <a:xfrm>
            <a:off x="5966471" y="3611390"/>
            <a:ext cx="3525373" cy="2114100"/>
            <a:chOff x="5966471" y="3611390"/>
            <a:chExt cx="3525373" cy="2114100"/>
          </a:xfrm>
        </p:grpSpPr>
        <p:sp>
          <p:nvSpPr>
            <p:cNvPr id="40" name="Rectangle 39">
              <a:extLst>
                <a:ext uri="{FF2B5EF4-FFF2-40B4-BE49-F238E27FC236}">
                  <a16:creationId xmlns:a16="http://schemas.microsoft.com/office/drawing/2014/main" id="{39A3EF89-AE86-7001-AF79-C4780C5B201E}"/>
                </a:ext>
              </a:extLst>
            </p:cNvPr>
            <p:cNvSpPr/>
            <p:nvPr/>
          </p:nvSpPr>
          <p:spPr>
            <a:xfrm>
              <a:off x="5966471" y="4225243"/>
              <a:ext cx="2225081" cy="117228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9F2F38E2-C189-E08B-32A6-3E2D1EEDDAC1}"/>
                </a:ext>
              </a:extLst>
            </p:cNvPr>
            <p:cNvSpPr/>
            <p:nvPr/>
          </p:nvSpPr>
          <p:spPr>
            <a:xfrm>
              <a:off x="8191552" y="5221698"/>
              <a:ext cx="1300292" cy="1758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Group 46">
              <a:extLst>
                <a:ext uri="{FF2B5EF4-FFF2-40B4-BE49-F238E27FC236}">
                  <a16:creationId xmlns:a16="http://schemas.microsoft.com/office/drawing/2014/main" id="{BCD983D3-4E4E-C2D3-AA87-89FC528B5421}"/>
                </a:ext>
              </a:extLst>
            </p:cNvPr>
            <p:cNvGrpSpPr/>
            <p:nvPr/>
          </p:nvGrpSpPr>
          <p:grpSpPr>
            <a:xfrm>
              <a:off x="7623068" y="5246324"/>
              <a:ext cx="547193" cy="479166"/>
              <a:chOff x="3724506" y="3705932"/>
              <a:chExt cx="544019" cy="553728"/>
            </a:xfrm>
          </p:grpSpPr>
          <p:sp>
            <p:nvSpPr>
              <p:cNvPr id="48" name="Oval 47">
                <a:extLst>
                  <a:ext uri="{FF2B5EF4-FFF2-40B4-BE49-F238E27FC236}">
                    <a16:creationId xmlns:a16="http://schemas.microsoft.com/office/drawing/2014/main" id="{5C6000B0-A89B-EDF9-127A-5361A8E6FF7A}"/>
                  </a:ext>
                </a:extLst>
              </p:cNvPr>
              <p:cNvSpPr/>
              <p:nvPr/>
            </p:nvSpPr>
            <p:spPr>
              <a:xfrm>
                <a:off x="3724506" y="3705932"/>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oup 48">
                <a:extLst>
                  <a:ext uri="{FF2B5EF4-FFF2-40B4-BE49-F238E27FC236}">
                    <a16:creationId xmlns:a16="http://schemas.microsoft.com/office/drawing/2014/main" id="{0E67B75F-6B55-1B25-12C5-6D2B54948089}"/>
                  </a:ext>
                </a:extLst>
              </p:cNvPr>
              <p:cNvGrpSpPr/>
              <p:nvPr/>
            </p:nvGrpSpPr>
            <p:grpSpPr>
              <a:xfrm>
                <a:off x="3829700" y="3802146"/>
                <a:ext cx="354963" cy="361297"/>
                <a:chOff x="3829700" y="3802146"/>
                <a:chExt cx="354963" cy="361297"/>
              </a:xfrm>
            </p:grpSpPr>
            <p:sp>
              <p:nvSpPr>
                <p:cNvPr id="50" name="Oval 49">
                  <a:extLst>
                    <a:ext uri="{FF2B5EF4-FFF2-40B4-BE49-F238E27FC236}">
                      <a16:creationId xmlns:a16="http://schemas.microsoft.com/office/drawing/2014/main" id="{CA5C4EFA-E866-62D8-A2F1-2B5DC0B90AFA}"/>
                    </a:ext>
                  </a:extLst>
                </p:cNvPr>
                <p:cNvSpPr/>
                <p:nvPr/>
              </p:nvSpPr>
              <p:spPr>
                <a:xfrm>
                  <a:off x="3845732" y="382161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1" name="Graphic 50" descr="Single gear with solid fill">
                  <a:extLst>
                    <a:ext uri="{FF2B5EF4-FFF2-40B4-BE49-F238E27FC236}">
                      <a16:creationId xmlns:a16="http://schemas.microsoft.com/office/drawing/2014/main" id="{C7530E0B-9FBE-2D64-ADA3-AFE04958FC1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29700" y="3802146"/>
                  <a:ext cx="354963" cy="361297"/>
                </a:xfrm>
                <a:prstGeom prst="rect">
                  <a:avLst/>
                </a:prstGeom>
              </p:spPr>
            </p:pic>
          </p:grpSp>
        </p:grpSp>
        <p:grpSp>
          <p:nvGrpSpPr>
            <p:cNvPr id="52" name="Group 51">
              <a:extLst>
                <a:ext uri="{FF2B5EF4-FFF2-40B4-BE49-F238E27FC236}">
                  <a16:creationId xmlns:a16="http://schemas.microsoft.com/office/drawing/2014/main" id="{6AF50A7F-A517-664E-7B62-4DFE44F7D4D4}"/>
                </a:ext>
              </a:extLst>
            </p:cNvPr>
            <p:cNvGrpSpPr/>
            <p:nvPr/>
          </p:nvGrpSpPr>
          <p:grpSpPr>
            <a:xfrm>
              <a:off x="6223844" y="5246324"/>
              <a:ext cx="547193" cy="479166"/>
              <a:chOff x="2316046" y="3656321"/>
              <a:chExt cx="544019" cy="553728"/>
            </a:xfrm>
          </p:grpSpPr>
          <p:sp>
            <p:nvSpPr>
              <p:cNvPr id="53" name="Oval 52">
                <a:extLst>
                  <a:ext uri="{FF2B5EF4-FFF2-40B4-BE49-F238E27FC236}">
                    <a16:creationId xmlns:a16="http://schemas.microsoft.com/office/drawing/2014/main" id="{1F32977D-524A-10B0-8E89-84C7181AAB13}"/>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4" name="Group 53">
                <a:extLst>
                  <a:ext uri="{FF2B5EF4-FFF2-40B4-BE49-F238E27FC236}">
                    <a16:creationId xmlns:a16="http://schemas.microsoft.com/office/drawing/2014/main" id="{1B50FBE5-B130-14E1-EE3C-A012C61761B0}"/>
                  </a:ext>
                </a:extLst>
              </p:cNvPr>
              <p:cNvGrpSpPr/>
              <p:nvPr/>
            </p:nvGrpSpPr>
            <p:grpSpPr>
              <a:xfrm>
                <a:off x="2410573" y="3752535"/>
                <a:ext cx="354963" cy="361297"/>
                <a:chOff x="2410573" y="3752535"/>
                <a:chExt cx="354963" cy="361297"/>
              </a:xfrm>
            </p:grpSpPr>
            <p:sp>
              <p:nvSpPr>
                <p:cNvPr id="55" name="Oval 54">
                  <a:extLst>
                    <a:ext uri="{FF2B5EF4-FFF2-40B4-BE49-F238E27FC236}">
                      <a16:creationId xmlns:a16="http://schemas.microsoft.com/office/drawing/2014/main" id="{F6E610A0-20B5-3B81-17C2-1225EF2D0FFC}"/>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6" name="Graphic 55" descr="Single gear with solid fill">
                  <a:extLst>
                    <a:ext uri="{FF2B5EF4-FFF2-40B4-BE49-F238E27FC236}">
                      <a16:creationId xmlns:a16="http://schemas.microsoft.com/office/drawing/2014/main" id="{E4853CB6-7869-D410-E922-84A3CAFF406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410573" y="3752535"/>
                  <a:ext cx="354963" cy="361297"/>
                </a:xfrm>
                <a:prstGeom prst="rect">
                  <a:avLst/>
                </a:prstGeom>
              </p:spPr>
            </p:pic>
          </p:grpSp>
        </p:grpSp>
        <p:sp>
          <p:nvSpPr>
            <p:cNvPr id="57" name="Flowchart: Connector 56">
              <a:extLst>
                <a:ext uri="{FF2B5EF4-FFF2-40B4-BE49-F238E27FC236}">
                  <a16:creationId xmlns:a16="http://schemas.microsoft.com/office/drawing/2014/main" id="{190D48C0-6079-837D-8212-AF8036DF0223}"/>
                </a:ext>
              </a:extLst>
            </p:cNvPr>
            <p:cNvSpPr/>
            <p:nvPr/>
          </p:nvSpPr>
          <p:spPr>
            <a:xfrm>
              <a:off x="8059187" y="4691167"/>
              <a:ext cx="128558" cy="1234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9ECB2D5-9098-9100-9629-4EE1BB81B1A4}"/>
                </a:ext>
              </a:extLst>
            </p:cNvPr>
            <p:cNvSpPr/>
            <p:nvPr/>
          </p:nvSpPr>
          <p:spPr>
            <a:xfrm>
              <a:off x="8187744" y="4726754"/>
              <a:ext cx="65803" cy="30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2B4C38EA-16F4-7AD4-8A6D-ECF088EE9134}"/>
                </a:ext>
              </a:extLst>
            </p:cNvPr>
            <p:cNvSpPr/>
            <p:nvPr/>
          </p:nvSpPr>
          <p:spPr>
            <a:xfrm>
              <a:off x="6695699" y="3611390"/>
              <a:ext cx="1179007" cy="613854"/>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spTree>
    <p:extLst>
      <p:ext uri="{BB962C8B-B14F-4D97-AF65-F5344CB8AC3E}">
        <p14:creationId xmlns:p14="http://schemas.microsoft.com/office/powerpoint/2010/main" val="111290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6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31</a:t>
            </a:fld>
            <a:endParaRPr lang="en-US"/>
          </a:p>
        </p:txBody>
      </p:sp>
      <p:cxnSp>
        <p:nvCxnSpPr>
          <p:cNvPr id="5" name="Straight Connector 4">
            <a:extLst>
              <a:ext uri="{FF2B5EF4-FFF2-40B4-BE49-F238E27FC236}">
                <a16:creationId xmlns:a16="http://schemas.microsoft.com/office/drawing/2014/main" id="{552C6FD4-9F64-18E1-EA5B-084D52F5EFFE}"/>
              </a:ext>
            </a:extLst>
          </p:cNvPr>
          <p:cNvCxnSpPr>
            <a:cxnSpLocks/>
          </p:cNvCxnSpPr>
          <p:nvPr/>
        </p:nvCxnSpPr>
        <p:spPr>
          <a:xfrm>
            <a:off x="11258299" y="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79D4CF1-7DCB-0B1C-8D20-D1F063224F39}"/>
              </a:ext>
            </a:extLst>
          </p:cNvPr>
          <p:cNvCxnSpPr>
            <a:cxnSpLocks/>
          </p:cNvCxnSpPr>
          <p:nvPr/>
        </p:nvCxnSpPr>
        <p:spPr>
          <a:xfrm>
            <a:off x="11244329" y="99061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E8216C9-8668-742D-26BD-1BDD32AB697F}"/>
              </a:ext>
            </a:extLst>
          </p:cNvPr>
          <p:cNvGrpSpPr/>
          <p:nvPr/>
        </p:nvGrpSpPr>
        <p:grpSpPr>
          <a:xfrm>
            <a:off x="10811329" y="287827"/>
            <a:ext cx="894539" cy="887893"/>
            <a:chOff x="10811329" y="287827"/>
            <a:chExt cx="894539" cy="887893"/>
          </a:xfrm>
        </p:grpSpPr>
        <p:sp>
          <p:nvSpPr>
            <p:cNvPr id="24" name="Circle: Hollow 23">
              <a:extLst>
                <a:ext uri="{FF2B5EF4-FFF2-40B4-BE49-F238E27FC236}">
                  <a16:creationId xmlns:a16="http://schemas.microsoft.com/office/drawing/2014/main" id="{698E81D0-0D32-F7A7-870C-43016BB10C4A}"/>
                </a:ext>
              </a:extLst>
            </p:cNvPr>
            <p:cNvSpPr/>
            <p:nvPr/>
          </p:nvSpPr>
          <p:spPr>
            <a:xfrm>
              <a:off x="10811329" y="287827"/>
              <a:ext cx="894539" cy="887893"/>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5" name="Graphic 24" descr="Badge 1 with solid fill">
              <a:extLst>
                <a:ext uri="{FF2B5EF4-FFF2-40B4-BE49-F238E27FC236}">
                  <a16:creationId xmlns:a16="http://schemas.microsoft.com/office/drawing/2014/main" id="{16D3CA4A-E3B3-621A-D33F-9DB07B7A92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3721" y="364778"/>
              <a:ext cx="729756" cy="733992"/>
            </a:xfrm>
            <a:prstGeom prst="rect">
              <a:avLst/>
            </a:prstGeom>
          </p:spPr>
        </p:pic>
      </p:grpSp>
      <p:cxnSp>
        <p:nvCxnSpPr>
          <p:cNvPr id="8" name="Straight Connector 7">
            <a:extLst>
              <a:ext uri="{FF2B5EF4-FFF2-40B4-BE49-F238E27FC236}">
                <a16:creationId xmlns:a16="http://schemas.microsoft.com/office/drawing/2014/main" id="{0D15CCB9-1887-EB1B-3BFC-F0A12726E70B}"/>
              </a:ext>
            </a:extLst>
          </p:cNvPr>
          <p:cNvCxnSpPr>
            <a:cxnSpLocks/>
          </p:cNvCxnSpPr>
          <p:nvPr/>
        </p:nvCxnSpPr>
        <p:spPr>
          <a:xfrm>
            <a:off x="11244029" y="230532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E5CADE-7EB9-B412-CBE4-86280A2D55E5}"/>
              </a:ext>
            </a:extLst>
          </p:cNvPr>
          <p:cNvCxnSpPr>
            <a:cxnSpLocks/>
          </p:cNvCxnSpPr>
          <p:nvPr/>
        </p:nvCxnSpPr>
        <p:spPr>
          <a:xfrm>
            <a:off x="11243729" y="342900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E91A0A-65A7-E23E-B55C-7BEB77EF9908}"/>
              </a:ext>
            </a:extLst>
          </p:cNvPr>
          <p:cNvCxnSpPr>
            <a:cxnSpLocks/>
          </p:cNvCxnSpPr>
          <p:nvPr/>
        </p:nvCxnSpPr>
        <p:spPr>
          <a:xfrm>
            <a:off x="11258299" y="4511804"/>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22F7DA3-44F0-15E0-2F0D-E261EFC2EE88}"/>
              </a:ext>
            </a:extLst>
          </p:cNvPr>
          <p:cNvCxnSpPr>
            <a:cxnSpLocks/>
          </p:cNvCxnSpPr>
          <p:nvPr/>
        </p:nvCxnSpPr>
        <p:spPr>
          <a:xfrm flipH="1">
            <a:off x="11258299" y="5699387"/>
            <a:ext cx="9525" cy="24488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EFE7C65-4080-E963-06B9-28661409BA9B}"/>
              </a:ext>
            </a:extLst>
          </p:cNvPr>
          <p:cNvGrpSpPr/>
          <p:nvPr/>
        </p:nvGrpSpPr>
        <p:grpSpPr>
          <a:xfrm>
            <a:off x="10802882" y="3688307"/>
            <a:ext cx="900340" cy="896572"/>
            <a:chOff x="10802882" y="3688307"/>
            <a:chExt cx="900340" cy="896572"/>
          </a:xfrm>
        </p:grpSpPr>
        <p:sp>
          <p:nvSpPr>
            <p:cNvPr id="22" name="Circle: Hollow 21">
              <a:extLst>
                <a:ext uri="{FF2B5EF4-FFF2-40B4-BE49-F238E27FC236}">
                  <a16:creationId xmlns:a16="http://schemas.microsoft.com/office/drawing/2014/main" id="{B99A1664-8890-094F-148E-7849A79120AE}"/>
                </a:ext>
              </a:extLst>
            </p:cNvPr>
            <p:cNvSpPr/>
            <p:nvPr/>
          </p:nvSpPr>
          <p:spPr>
            <a:xfrm>
              <a:off x="10802882" y="368830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3" name="Graphic 22" descr="Badge 4 with solid fill">
              <a:extLst>
                <a:ext uri="{FF2B5EF4-FFF2-40B4-BE49-F238E27FC236}">
                  <a16:creationId xmlns:a16="http://schemas.microsoft.com/office/drawing/2014/main" id="{F891CB4F-1C60-9F0C-7B7A-0B5BD6CCDC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7124" y="3756330"/>
              <a:ext cx="731855" cy="728792"/>
            </a:xfrm>
            <a:prstGeom prst="rect">
              <a:avLst/>
            </a:prstGeom>
          </p:spPr>
        </p:pic>
      </p:grpSp>
      <p:sp>
        <p:nvSpPr>
          <p:cNvPr id="20" name="Circle: Hollow 19">
            <a:extLst>
              <a:ext uri="{FF2B5EF4-FFF2-40B4-BE49-F238E27FC236}">
                <a16:creationId xmlns:a16="http://schemas.microsoft.com/office/drawing/2014/main" id="{0FF00DE5-B65C-BC72-7ED3-77E45BCB04A9}"/>
              </a:ext>
            </a:extLst>
          </p:cNvPr>
          <p:cNvSpPr/>
          <p:nvPr/>
        </p:nvSpPr>
        <p:spPr>
          <a:xfrm>
            <a:off x="10813927" y="4841498"/>
            <a:ext cx="891917" cy="912303"/>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1" name="Graphic 20" descr="Badge 5 with solid fill">
            <a:extLst>
              <a:ext uri="{FF2B5EF4-FFF2-40B4-BE49-F238E27FC236}">
                <a16:creationId xmlns:a16="http://schemas.microsoft.com/office/drawing/2014/main" id="{12C9B1CF-2E98-9285-921D-5A4F3F5E3C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39108" y="4963051"/>
            <a:ext cx="646770" cy="690386"/>
          </a:xfrm>
          <a:prstGeom prst="rect">
            <a:avLst/>
          </a:prstGeom>
        </p:spPr>
      </p:pic>
      <p:grpSp>
        <p:nvGrpSpPr>
          <p:cNvPr id="14" name="Group 13">
            <a:extLst>
              <a:ext uri="{FF2B5EF4-FFF2-40B4-BE49-F238E27FC236}">
                <a16:creationId xmlns:a16="http://schemas.microsoft.com/office/drawing/2014/main" id="{418F38B5-DF7A-DEE6-FFC2-D5502049CC30}"/>
              </a:ext>
            </a:extLst>
          </p:cNvPr>
          <p:cNvGrpSpPr/>
          <p:nvPr/>
        </p:nvGrpSpPr>
        <p:grpSpPr>
          <a:xfrm>
            <a:off x="10790954" y="1463547"/>
            <a:ext cx="894539" cy="887893"/>
            <a:chOff x="10790954" y="1463547"/>
            <a:chExt cx="894539" cy="887893"/>
          </a:xfrm>
        </p:grpSpPr>
        <p:sp>
          <p:nvSpPr>
            <p:cNvPr id="18" name="Circle: Hollow 17">
              <a:extLst>
                <a:ext uri="{FF2B5EF4-FFF2-40B4-BE49-F238E27FC236}">
                  <a16:creationId xmlns:a16="http://schemas.microsoft.com/office/drawing/2014/main" id="{0F47373D-79BC-631F-27A4-179AE7484B76}"/>
                </a:ext>
              </a:extLst>
            </p:cNvPr>
            <p:cNvSpPr/>
            <p:nvPr/>
          </p:nvSpPr>
          <p:spPr>
            <a:xfrm>
              <a:off x="10790954" y="1463547"/>
              <a:ext cx="894539" cy="88789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9" name="Graphic 18" descr="Badge with solid fill">
              <a:extLst>
                <a:ext uri="{FF2B5EF4-FFF2-40B4-BE49-F238E27FC236}">
                  <a16:creationId xmlns:a16="http://schemas.microsoft.com/office/drawing/2014/main" id="{9C83A268-3135-DCF5-3CEE-E92CDCD457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2808" y="1546913"/>
              <a:ext cx="730831" cy="721159"/>
            </a:xfrm>
            <a:prstGeom prst="rect">
              <a:avLst/>
            </a:prstGeom>
          </p:spPr>
        </p:pic>
      </p:grpSp>
      <p:grpSp>
        <p:nvGrpSpPr>
          <p:cNvPr id="15" name="Group 14">
            <a:extLst>
              <a:ext uri="{FF2B5EF4-FFF2-40B4-BE49-F238E27FC236}">
                <a16:creationId xmlns:a16="http://schemas.microsoft.com/office/drawing/2014/main" id="{B9BF765C-EBD8-FD2F-EAB1-E17E3B4C054F}"/>
              </a:ext>
            </a:extLst>
          </p:cNvPr>
          <p:cNvGrpSpPr/>
          <p:nvPr/>
        </p:nvGrpSpPr>
        <p:grpSpPr>
          <a:xfrm>
            <a:off x="10797920" y="2585530"/>
            <a:ext cx="891617" cy="912303"/>
            <a:chOff x="10797920" y="2585530"/>
            <a:chExt cx="891617" cy="912303"/>
          </a:xfrm>
        </p:grpSpPr>
        <p:sp>
          <p:nvSpPr>
            <p:cNvPr id="16" name="Circle: Hollow 15">
              <a:extLst>
                <a:ext uri="{FF2B5EF4-FFF2-40B4-BE49-F238E27FC236}">
                  <a16:creationId xmlns:a16="http://schemas.microsoft.com/office/drawing/2014/main" id="{E3F837AE-4ED7-CAEC-806F-0677ACE57FAD}"/>
                </a:ext>
              </a:extLst>
            </p:cNvPr>
            <p:cNvSpPr/>
            <p:nvPr/>
          </p:nvSpPr>
          <p:spPr>
            <a:xfrm>
              <a:off x="10797920" y="2585530"/>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7" name="Graphic 16" descr="Badge 3 with solid fill">
              <a:extLst>
                <a:ext uri="{FF2B5EF4-FFF2-40B4-BE49-F238E27FC236}">
                  <a16:creationId xmlns:a16="http://schemas.microsoft.com/office/drawing/2014/main" id="{4DBF248A-B9FC-1C64-3F24-E8DEC7AB84D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76132" y="2671187"/>
              <a:ext cx="724184" cy="740986"/>
            </a:xfrm>
            <a:prstGeom prst="rect">
              <a:avLst/>
            </a:prstGeom>
          </p:spPr>
        </p:pic>
      </p:grpSp>
      <p:pic>
        <p:nvPicPr>
          <p:cNvPr id="26" name="Picture 25">
            <a:extLst>
              <a:ext uri="{FF2B5EF4-FFF2-40B4-BE49-F238E27FC236}">
                <a16:creationId xmlns:a16="http://schemas.microsoft.com/office/drawing/2014/main" id="{B7B1B03F-7DFA-F525-2C64-BAB9168EAA5D}"/>
              </a:ext>
            </a:extLst>
          </p:cNvPr>
          <p:cNvPicPr>
            <a:picLocks noChangeAspect="1"/>
          </p:cNvPicPr>
          <p:nvPr/>
        </p:nvPicPr>
        <p:blipFill>
          <a:blip r:embed="rId13" cstate="print">
            <a:extLst>
              <a:ext uri="{28A0092B-C50C-407E-A947-70E740481C1C}">
                <a14:useLocalDpi xmlns:a14="http://schemas.microsoft.com/office/drawing/2010/main" val="0"/>
              </a:ext>
            </a:extLst>
          </a:blip>
          <a:srcRect t="43333" r="24137" b="4791"/>
          <a:stretch>
            <a:fillRect/>
          </a:stretch>
        </p:blipFill>
        <p:spPr>
          <a:xfrm>
            <a:off x="15535" y="2585530"/>
            <a:ext cx="2681281" cy="3358745"/>
          </a:xfrm>
          <a:prstGeom prst="rect">
            <a:avLst/>
          </a:prstGeom>
        </p:spPr>
      </p:pic>
      <p:pic>
        <p:nvPicPr>
          <p:cNvPr id="29"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EAAC27A3-A120-569C-3C8B-B6CABE7FD993}"/>
              </a:ext>
            </a:extLst>
          </p:cNvPr>
          <p:cNvPicPr>
            <a:picLocks noChangeAspect="1" noChangeArrowheads="1"/>
          </p:cNvPicPr>
          <p:nvPr/>
        </p:nvPicPr>
        <p:blipFill>
          <a:blip r:embed="rId14">
            <a:alphaModFix/>
            <a:extLst>
              <a:ext uri="{28A0092B-C50C-407E-A947-70E740481C1C}">
                <a14:useLocalDpi xmlns:a14="http://schemas.microsoft.com/office/drawing/2010/main" val="0"/>
              </a:ext>
            </a:extLst>
          </a:blip>
          <a:srcRect/>
          <a:stretch>
            <a:fillRect/>
          </a:stretch>
        </p:blipFill>
        <p:spPr bwMode="auto">
          <a:xfrm>
            <a:off x="2739398" y="0"/>
            <a:ext cx="7640943" cy="59442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0A352CD1-3E2E-96FA-06DF-DA9740CDF350}"/>
              </a:ext>
            </a:extLst>
          </p:cNvPr>
          <p:cNvPicPr>
            <a:picLocks noChangeAspect="1"/>
          </p:cNvPicPr>
          <p:nvPr/>
        </p:nvPicPr>
        <p:blipFill rotWithShape="1">
          <a:blip r:embed="rId15"/>
          <a:srcRect l="9292"/>
          <a:stretch/>
        </p:blipFill>
        <p:spPr>
          <a:xfrm>
            <a:off x="0" y="53741"/>
            <a:ext cx="2696816" cy="2471745"/>
          </a:xfrm>
          <a:prstGeom prst="rect">
            <a:avLst/>
          </a:prstGeom>
        </p:spPr>
      </p:pic>
      <p:sp>
        <p:nvSpPr>
          <p:cNvPr id="2" name="TextBox 1">
            <a:extLst>
              <a:ext uri="{FF2B5EF4-FFF2-40B4-BE49-F238E27FC236}">
                <a16:creationId xmlns:a16="http://schemas.microsoft.com/office/drawing/2014/main" id="{27665403-847F-91C1-BD20-E6A627C8E555}"/>
              </a:ext>
            </a:extLst>
          </p:cNvPr>
          <p:cNvSpPr txBox="1"/>
          <p:nvPr/>
        </p:nvSpPr>
        <p:spPr>
          <a:xfrm>
            <a:off x="3985039" y="232235"/>
            <a:ext cx="5429420" cy="646331"/>
          </a:xfrm>
          <a:prstGeom prst="rect">
            <a:avLst/>
          </a:prstGeom>
          <a:noFill/>
        </p:spPr>
        <p:txBody>
          <a:bodyPr wrap="square" rtlCol="0">
            <a:spAutoFit/>
          </a:bodyPr>
          <a:lstStyle/>
          <a:p>
            <a:pPr algn="ctr"/>
            <a:r>
              <a:rPr lang="en-US" sz="3600">
                <a:solidFill>
                  <a:schemeClr val="bg1"/>
                </a:solidFill>
                <a:latin typeface="Georgia" panose="02040502050405020303" pitchFamily="18" charset="0"/>
              </a:rPr>
              <a:t>Modular Cargo Bed</a:t>
            </a:r>
          </a:p>
        </p:txBody>
      </p:sp>
      <p:grpSp>
        <p:nvGrpSpPr>
          <p:cNvPr id="60" name="Group 59">
            <a:extLst>
              <a:ext uri="{FF2B5EF4-FFF2-40B4-BE49-F238E27FC236}">
                <a16:creationId xmlns:a16="http://schemas.microsoft.com/office/drawing/2014/main" id="{F3632D71-8314-2164-9DB0-7155F8AB297F}"/>
              </a:ext>
            </a:extLst>
          </p:cNvPr>
          <p:cNvGrpSpPr/>
          <p:nvPr/>
        </p:nvGrpSpPr>
        <p:grpSpPr>
          <a:xfrm>
            <a:off x="5966471" y="3611390"/>
            <a:ext cx="3525373" cy="2114100"/>
            <a:chOff x="5966471" y="3611390"/>
            <a:chExt cx="3525373" cy="2114100"/>
          </a:xfrm>
        </p:grpSpPr>
        <p:sp>
          <p:nvSpPr>
            <p:cNvPr id="40" name="Rectangle 39">
              <a:extLst>
                <a:ext uri="{FF2B5EF4-FFF2-40B4-BE49-F238E27FC236}">
                  <a16:creationId xmlns:a16="http://schemas.microsoft.com/office/drawing/2014/main" id="{FDEE4F89-85F0-7598-AB0B-C065E7185246}"/>
                </a:ext>
              </a:extLst>
            </p:cNvPr>
            <p:cNvSpPr/>
            <p:nvPr/>
          </p:nvSpPr>
          <p:spPr>
            <a:xfrm>
              <a:off x="5966471" y="4225243"/>
              <a:ext cx="2225081" cy="117228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B2C4C1E3-7D68-4B29-96BE-09A5729EB583}"/>
                </a:ext>
              </a:extLst>
            </p:cNvPr>
            <p:cNvSpPr/>
            <p:nvPr/>
          </p:nvSpPr>
          <p:spPr>
            <a:xfrm>
              <a:off x="8191552" y="5221698"/>
              <a:ext cx="1300292" cy="17582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7" name="Group 46">
              <a:extLst>
                <a:ext uri="{FF2B5EF4-FFF2-40B4-BE49-F238E27FC236}">
                  <a16:creationId xmlns:a16="http://schemas.microsoft.com/office/drawing/2014/main" id="{7754ED2D-BEA8-4E33-5EF5-9B8AE5EADFE2}"/>
                </a:ext>
              </a:extLst>
            </p:cNvPr>
            <p:cNvGrpSpPr/>
            <p:nvPr/>
          </p:nvGrpSpPr>
          <p:grpSpPr>
            <a:xfrm>
              <a:off x="7623068" y="5246324"/>
              <a:ext cx="547193" cy="479166"/>
              <a:chOff x="3724506" y="3705932"/>
              <a:chExt cx="544019" cy="553728"/>
            </a:xfrm>
          </p:grpSpPr>
          <p:sp>
            <p:nvSpPr>
              <p:cNvPr id="48" name="Oval 47">
                <a:extLst>
                  <a:ext uri="{FF2B5EF4-FFF2-40B4-BE49-F238E27FC236}">
                    <a16:creationId xmlns:a16="http://schemas.microsoft.com/office/drawing/2014/main" id="{1CDB7CDC-3F4A-F084-F51D-C174A78B6EF9}"/>
                  </a:ext>
                </a:extLst>
              </p:cNvPr>
              <p:cNvSpPr/>
              <p:nvPr/>
            </p:nvSpPr>
            <p:spPr>
              <a:xfrm>
                <a:off x="3724506" y="3705932"/>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oup 48">
                <a:extLst>
                  <a:ext uri="{FF2B5EF4-FFF2-40B4-BE49-F238E27FC236}">
                    <a16:creationId xmlns:a16="http://schemas.microsoft.com/office/drawing/2014/main" id="{B2EFB7BB-B9E6-960B-ED87-828691FE0560}"/>
                  </a:ext>
                </a:extLst>
              </p:cNvPr>
              <p:cNvGrpSpPr/>
              <p:nvPr/>
            </p:nvGrpSpPr>
            <p:grpSpPr>
              <a:xfrm>
                <a:off x="3829700" y="3802146"/>
                <a:ext cx="354963" cy="361297"/>
                <a:chOff x="3829700" y="3802146"/>
                <a:chExt cx="354963" cy="361297"/>
              </a:xfrm>
            </p:grpSpPr>
            <p:sp>
              <p:nvSpPr>
                <p:cNvPr id="50" name="Oval 49">
                  <a:extLst>
                    <a:ext uri="{FF2B5EF4-FFF2-40B4-BE49-F238E27FC236}">
                      <a16:creationId xmlns:a16="http://schemas.microsoft.com/office/drawing/2014/main" id="{BB297DE4-BD38-A44F-3AAC-E46ACD66E0CC}"/>
                    </a:ext>
                  </a:extLst>
                </p:cNvPr>
                <p:cNvSpPr/>
                <p:nvPr/>
              </p:nvSpPr>
              <p:spPr>
                <a:xfrm>
                  <a:off x="3845732" y="382161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1" name="Graphic 50" descr="Single gear with solid fill">
                  <a:extLst>
                    <a:ext uri="{FF2B5EF4-FFF2-40B4-BE49-F238E27FC236}">
                      <a16:creationId xmlns:a16="http://schemas.microsoft.com/office/drawing/2014/main" id="{4E6F09AD-09A1-D0F5-6302-2625450E4F8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29700" y="3802146"/>
                  <a:ext cx="354963" cy="361297"/>
                </a:xfrm>
                <a:prstGeom prst="rect">
                  <a:avLst/>
                </a:prstGeom>
              </p:spPr>
            </p:pic>
          </p:grpSp>
        </p:grpSp>
        <p:grpSp>
          <p:nvGrpSpPr>
            <p:cNvPr id="52" name="Group 51">
              <a:extLst>
                <a:ext uri="{FF2B5EF4-FFF2-40B4-BE49-F238E27FC236}">
                  <a16:creationId xmlns:a16="http://schemas.microsoft.com/office/drawing/2014/main" id="{5C17485B-3BFE-8089-CECC-D5B1A005F149}"/>
                </a:ext>
              </a:extLst>
            </p:cNvPr>
            <p:cNvGrpSpPr/>
            <p:nvPr/>
          </p:nvGrpSpPr>
          <p:grpSpPr>
            <a:xfrm>
              <a:off x="6223844" y="5246324"/>
              <a:ext cx="547193" cy="479166"/>
              <a:chOff x="2316046" y="3656321"/>
              <a:chExt cx="544019" cy="553728"/>
            </a:xfrm>
          </p:grpSpPr>
          <p:sp>
            <p:nvSpPr>
              <p:cNvPr id="53" name="Oval 52">
                <a:extLst>
                  <a:ext uri="{FF2B5EF4-FFF2-40B4-BE49-F238E27FC236}">
                    <a16:creationId xmlns:a16="http://schemas.microsoft.com/office/drawing/2014/main" id="{316EC8CD-7881-6E87-7A1E-6A9F2666554F}"/>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4" name="Group 53">
                <a:extLst>
                  <a:ext uri="{FF2B5EF4-FFF2-40B4-BE49-F238E27FC236}">
                    <a16:creationId xmlns:a16="http://schemas.microsoft.com/office/drawing/2014/main" id="{5B243537-8266-C997-F12F-7EA612EC5927}"/>
                  </a:ext>
                </a:extLst>
              </p:cNvPr>
              <p:cNvGrpSpPr/>
              <p:nvPr/>
            </p:nvGrpSpPr>
            <p:grpSpPr>
              <a:xfrm>
                <a:off x="2410573" y="3752535"/>
                <a:ext cx="354963" cy="361297"/>
                <a:chOff x="2410573" y="3752535"/>
                <a:chExt cx="354963" cy="361297"/>
              </a:xfrm>
            </p:grpSpPr>
            <p:sp>
              <p:nvSpPr>
                <p:cNvPr id="55" name="Oval 54">
                  <a:extLst>
                    <a:ext uri="{FF2B5EF4-FFF2-40B4-BE49-F238E27FC236}">
                      <a16:creationId xmlns:a16="http://schemas.microsoft.com/office/drawing/2014/main" id="{C977ED2C-81DA-5403-42A0-79D69B76A334}"/>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6" name="Graphic 55" descr="Single gear with solid fill">
                  <a:extLst>
                    <a:ext uri="{FF2B5EF4-FFF2-40B4-BE49-F238E27FC236}">
                      <a16:creationId xmlns:a16="http://schemas.microsoft.com/office/drawing/2014/main" id="{31785FB6-7044-BF4E-EBE3-C34E96E9E03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410573" y="3752535"/>
                  <a:ext cx="354963" cy="361297"/>
                </a:xfrm>
                <a:prstGeom prst="rect">
                  <a:avLst/>
                </a:prstGeom>
              </p:spPr>
            </p:pic>
          </p:grpSp>
        </p:grpSp>
        <p:sp>
          <p:nvSpPr>
            <p:cNvPr id="57" name="Flowchart: Connector 56">
              <a:extLst>
                <a:ext uri="{FF2B5EF4-FFF2-40B4-BE49-F238E27FC236}">
                  <a16:creationId xmlns:a16="http://schemas.microsoft.com/office/drawing/2014/main" id="{427C33BC-328D-45AE-2C61-ECFD30571F7B}"/>
                </a:ext>
              </a:extLst>
            </p:cNvPr>
            <p:cNvSpPr/>
            <p:nvPr/>
          </p:nvSpPr>
          <p:spPr>
            <a:xfrm>
              <a:off x="8059187" y="4691167"/>
              <a:ext cx="128558" cy="1234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1416E26C-614B-6CF8-9067-253FEF4334F4}"/>
                </a:ext>
              </a:extLst>
            </p:cNvPr>
            <p:cNvSpPr/>
            <p:nvPr/>
          </p:nvSpPr>
          <p:spPr>
            <a:xfrm>
              <a:off x="8187744" y="4726754"/>
              <a:ext cx="65803" cy="30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BF1F8CE3-9665-DAD3-7F5E-D634D733ED91}"/>
                </a:ext>
              </a:extLst>
            </p:cNvPr>
            <p:cNvSpPr/>
            <p:nvPr/>
          </p:nvSpPr>
          <p:spPr>
            <a:xfrm>
              <a:off x="6695699" y="3611390"/>
              <a:ext cx="1179007" cy="613854"/>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spTree>
    <p:extLst>
      <p:ext uri="{BB962C8B-B14F-4D97-AF65-F5344CB8AC3E}">
        <p14:creationId xmlns:p14="http://schemas.microsoft.com/office/powerpoint/2010/main" val="420914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6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32</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pPr algn="ctr"/>
            <a:r>
              <a:rPr lang="en-US">
                <a:solidFill>
                  <a:schemeClr val="accent1"/>
                </a:solidFill>
                <a:latin typeface="Georgia" panose="02040502050405020303" pitchFamily="18" charset="0"/>
              </a:rPr>
              <a:t> High Fidelity Overview</a:t>
            </a:r>
          </a:p>
        </p:txBody>
      </p:sp>
      <p:sp>
        <p:nvSpPr>
          <p:cNvPr id="2" name="Rectangle: Rounded Corners 1">
            <a:extLst>
              <a:ext uri="{FF2B5EF4-FFF2-40B4-BE49-F238E27FC236}">
                <a16:creationId xmlns:a16="http://schemas.microsoft.com/office/drawing/2014/main" id="{0554AB20-636B-CAC5-6F62-8A01043B91DD}"/>
              </a:ext>
            </a:extLst>
          </p:cNvPr>
          <p:cNvSpPr/>
          <p:nvPr/>
        </p:nvSpPr>
        <p:spPr>
          <a:xfrm>
            <a:off x="180976" y="1143000"/>
            <a:ext cx="3467100" cy="46767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Rounded Corners 9">
            <a:extLst>
              <a:ext uri="{FF2B5EF4-FFF2-40B4-BE49-F238E27FC236}">
                <a16:creationId xmlns:a16="http://schemas.microsoft.com/office/drawing/2014/main" id="{CB2E94A8-4C46-059C-6C0D-B1013EB68376}"/>
              </a:ext>
            </a:extLst>
          </p:cNvPr>
          <p:cNvSpPr/>
          <p:nvPr/>
        </p:nvSpPr>
        <p:spPr>
          <a:xfrm>
            <a:off x="4362450" y="1143000"/>
            <a:ext cx="3467100" cy="467677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Rounded Corners 10">
            <a:extLst>
              <a:ext uri="{FF2B5EF4-FFF2-40B4-BE49-F238E27FC236}">
                <a16:creationId xmlns:a16="http://schemas.microsoft.com/office/drawing/2014/main" id="{59C70ECB-D779-D758-EBFB-5F4059315D09}"/>
              </a:ext>
            </a:extLst>
          </p:cNvPr>
          <p:cNvSpPr/>
          <p:nvPr/>
        </p:nvSpPr>
        <p:spPr>
          <a:xfrm>
            <a:off x="8543924" y="1238251"/>
            <a:ext cx="3467100" cy="458152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Connector 17">
            <a:extLst>
              <a:ext uri="{FF2B5EF4-FFF2-40B4-BE49-F238E27FC236}">
                <a16:creationId xmlns:a16="http://schemas.microsoft.com/office/drawing/2014/main" id="{A0200D35-7289-73C1-A14B-10B536CA04D6}"/>
              </a:ext>
            </a:extLst>
          </p:cNvPr>
          <p:cNvCxnSpPr>
            <a:cxnSpLocks/>
          </p:cNvCxnSpPr>
          <p:nvPr/>
        </p:nvCxnSpPr>
        <p:spPr>
          <a:xfrm>
            <a:off x="0" y="4825028"/>
            <a:ext cx="128562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29E90B-BF97-6E50-3E99-E57F81904617}"/>
              </a:ext>
            </a:extLst>
          </p:cNvPr>
          <p:cNvCxnSpPr>
            <a:cxnSpLocks/>
          </p:cNvCxnSpPr>
          <p:nvPr/>
        </p:nvCxnSpPr>
        <p:spPr>
          <a:xfrm>
            <a:off x="2447925" y="4825028"/>
            <a:ext cx="3019425"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E66863-0B87-245B-F1E6-3F33EE4CA0A7}"/>
              </a:ext>
            </a:extLst>
          </p:cNvPr>
          <p:cNvCxnSpPr>
            <a:cxnSpLocks/>
          </p:cNvCxnSpPr>
          <p:nvPr/>
        </p:nvCxnSpPr>
        <p:spPr>
          <a:xfrm>
            <a:off x="6657975" y="4825028"/>
            <a:ext cx="3019425"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E710CF-D35A-6BD8-8908-DC0619BB4B66}"/>
              </a:ext>
            </a:extLst>
          </p:cNvPr>
          <p:cNvCxnSpPr>
            <a:cxnSpLocks/>
          </p:cNvCxnSpPr>
          <p:nvPr/>
        </p:nvCxnSpPr>
        <p:spPr>
          <a:xfrm>
            <a:off x="10772775" y="4825028"/>
            <a:ext cx="1419225"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3C15F8BF-8CEF-4E74-CAD2-B63115C15002}"/>
              </a:ext>
            </a:extLst>
          </p:cNvPr>
          <p:cNvGrpSpPr/>
          <p:nvPr/>
        </p:nvGrpSpPr>
        <p:grpSpPr>
          <a:xfrm>
            <a:off x="1247776" y="4191000"/>
            <a:ext cx="1333500" cy="1333500"/>
            <a:chOff x="1247776" y="4191000"/>
            <a:chExt cx="1333500" cy="1333500"/>
          </a:xfrm>
        </p:grpSpPr>
        <p:sp>
          <p:nvSpPr>
            <p:cNvPr id="15" name="Circle: Hollow 14">
              <a:extLst>
                <a:ext uri="{FF2B5EF4-FFF2-40B4-BE49-F238E27FC236}">
                  <a16:creationId xmlns:a16="http://schemas.microsoft.com/office/drawing/2014/main" id="{5EF5C44C-69E6-4498-B7DB-0FE1AE92E2F5}"/>
                </a:ext>
              </a:extLst>
            </p:cNvPr>
            <p:cNvSpPr/>
            <p:nvPr/>
          </p:nvSpPr>
          <p:spPr>
            <a:xfrm>
              <a:off x="1247776" y="4191000"/>
              <a:ext cx="1333500" cy="1333500"/>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8" name="Flowchart: Connector 27">
              <a:extLst>
                <a:ext uri="{FF2B5EF4-FFF2-40B4-BE49-F238E27FC236}">
                  <a16:creationId xmlns:a16="http://schemas.microsoft.com/office/drawing/2014/main" id="{F8C57C33-F388-D4A3-1F96-6222828FE5F0}"/>
                </a:ext>
              </a:extLst>
            </p:cNvPr>
            <p:cNvSpPr/>
            <p:nvPr/>
          </p:nvSpPr>
          <p:spPr>
            <a:xfrm>
              <a:off x="1524303" y="4444583"/>
              <a:ext cx="790324" cy="7608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Graphic 26" descr="Badge 1 with solid fill">
              <a:extLst>
                <a:ext uri="{FF2B5EF4-FFF2-40B4-BE49-F238E27FC236}">
                  <a16:creationId xmlns:a16="http://schemas.microsoft.com/office/drawing/2014/main" id="{B148C94F-6868-CF48-2FA3-2B4EDFF58E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0677" y="4301179"/>
              <a:ext cx="1047698" cy="1047698"/>
            </a:xfrm>
            <a:prstGeom prst="rect">
              <a:avLst/>
            </a:prstGeom>
          </p:spPr>
        </p:pic>
      </p:grpSp>
      <p:grpSp>
        <p:nvGrpSpPr>
          <p:cNvPr id="36" name="Group 35">
            <a:extLst>
              <a:ext uri="{FF2B5EF4-FFF2-40B4-BE49-F238E27FC236}">
                <a16:creationId xmlns:a16="http://schemas.microsoft.com/office/drawing/2014/main" id="{B33C9441-DD2B-DFD1-04CA-52DA0040292F}"/>
              </a:ext>
            </a:extLst>
          </p:cNvPr>
          <p:cNvGrpSpPr/>
          <p:nvPr/>
        </p:nvGrpSpPr>
        <p:grpSpPr>
          <a:xfrm>
            <a:off x="5467350" y="4238625"/>
            <a:ext cx="1343025" cy="1314450"/>
            <a:chOff x="5467350" y="4238625"/>
            <a:chExt cx="1343025" cy="1314450"/>
          </a:xfrm>
        </p:grpSpPr>
        <p:sp>
          <p:nvSpPr>
            <p:cNvPr id="16" name="Circle: Hollow 15">
              <a:extLst>
                <a:ext uri="{FF2B5EF4-FFF2-40B4-BE49-F238E27FC236}">
                  <a16:creationId xmlns:a16="http://schemas.microsoft.com/office/drawing/2014/main" id="{3105EFD6-95B4-BB19-DC90-11EF7F7A438A}"/>
                </a:ext>
              </a:extLst>
            </p:cNvPr>
            <p:cNvSpPr/>
            <p:nvPr/>
          </p:nvSpPr>
          <p:spPr>
            <a:xfrm>
              <a:off x="5467350" y="4238625"/>
              <a:ext cx="1343025" cy="1314450"/>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 name="Flowchart: Connector 28">
              <a:extLst>
                <a:ext uri="{FF2B5EF4-FFF2-40B4-BE49-F238E27FC236}">
                  <a16:creationId xmlns:a16="http://schemas.microsoft.com/office/drawing/2014/main" id="{8E2FF47D-B158-AC62-CA71-ED3F1EF85AB0}"/>
                </a:ext>
              </a:extLst>
            </p:cNvPr>
            <p:cNvSpPr/>
            <p:nvPr/>
          </p:nvSpPr>
          <p:spPr>
            <a:xfrm>
              <a:off x="5743700" y="4515405"/>
              <a:ext cx="790324" cy="7608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2" name="Graphic 31" descr="Badge with solid fill">
              <a:extLst>
                <a:ext uri="{FF2B5EF4-FFF2-40B4-BE49-F238E27FC236}">
                  <a16:creationId xmlns:a16="http://schemas.microsoft.com/office/drawing/2014/main" id="{2D7C67C6-75E1-C783-C44A-398567AB7D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17900" y="4361570"/>
              <a:ext cx="1040263" cy="1040263"/>
            </a:xfrm>
            <a:prstGeom prst="rect">
              <a:avLst/>
            </a:prstGeom>
          </p:spPr>
        </p:pic>
      </p:grpSp>
      <p:grpSp>
        <p:nvGrpSpPr>
          <p:cNvPr id="37" name="Group 36">
            <a:extLst>
              <a:ext uri="{FF2B5EF4-FFF2-40B4-BE49-F238E27FC236}">
                <a16:creationId xmlns:a16="http://schemas.microsoft.com/office/drawing/2014/main" id="{756D5272-F77B-2ECA-8FC6-6F3E17C8F361}"/>
              </a:ext>
            </a:extLst>
          </p:cNvPr>
          <p:cNvGrpSpPr/>
          <p:nvPr/>
        </p:nvGrpSpPr>
        <p:grpSpPr>
          <a:xfrm>
            <a:off x="9610724" y="4191000"/>
            <a:ext cx="1333500" cy="1333500"/>
            <a:chOff x="9610724" y="4191000"/>
            <a:chExt cx="1333500" cy="1333500"/>
          </a:xfrm>
        </p:grpSpPr>
        <p:sp>
          <p:nvSpPr>
            <p:cNvPr id="17" name="Circle: Hollow 16">
              <a:extLst>
                <a:ext uri="{FF2B5EF4-FFF2-40B4-BE49-F238E27FC236}">
                  <a16:creationId xmlns:a16="http://schemas.microsoft.com/office/drawing/2014/main" id="{ACECBD63-1FB5-605B-45CD-0A60BC4F0D76}"/>
                </a:ext>
              </a:extLst>
            </p:cNvPr>
            <p:cNvSpPr/>
            <p:nvPr/>
          </p:nvSpPr>
          <p:spPr>
            <a:xfrm>
              <a:off x="9610724" y="4191000"/>
              <a:ext cx="1333500" cy="1333500"/>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0" name="Flowchart: Connector 29">
              <a:extLst>
                <a:ext uri="{FF2B5EF4-FFF2-40B4-BE49-F238E27FC236}">
                  <a16:creationId xmlns:a16="http://schemas.microsoft.com/office/drawing/2014/main" id="{D4003FE0-FF61-B5F2-B234-CAC2D5C9E82E}"/>
                </a:ext>
              </a:extLst>
            </p:cNvPr>
            <p:cNvSpPr/>
            <p:nvPr/>
          </p:nvSpPr>
          <p:spPr>
            <a:xfrm>
              <a:off x="9896875" y="4477305"/>
              <a:ext cx="790324" cy="76089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Graphic 33" descr="Badge 3 with solid fill">
              <a:extLst>
                <a:ext uri="{FF2B5EF4-FFF2-40B4-BE49-F238E27FC236}">
                  <a16:creationId xmlns:a16="http://schemas.microsoft.com/office/drawing/2014/main" id="{C0FD4D72-DBB0-CFCB-E012-BF4A696A1A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32513" y="4301179"/>
              <a:ext cx="1089922" cy="1089922"/>
            </a:xfrm>
            <a:prstGeom prst="rect">
              <a:avLst/>
            </a:prstGeom>
          </p:spPr>
        </p:pic>
      </p:grpSp>
      <p:sp>
        <p:nvSpPr>
          <p:cNvPr id="40" name="TextBox 39">
            <a:extLst>
              <a:ext uri="{FF2B5EF4-FFF2-40B4-BE49-F238E27FC236}">
                <a16:creationId xmlns:a16="http://schemas.microsoft.com/office/drawing/2014/main" id="{2F7E192B-39C0-CBF9-095F-112D97E43385}"/>
              </a:ext>
            </a:extLst>
          </p:cNvPr>
          <p:cNvSpPr txBox="1"/>
          <p:nvPr/>
        </p:nvSpPr>
        <p:spPr>
          <a:xfrm>
            <a:off x="3109800" y="1271770"/>
            <a:ext cx="6117770" cy="954107"/>
          </a:xfrm>
          <a:prstGeom prst="rect">
            <a:avLst/>
          </a:prstGeom>
          <a:noFill/>
        </p:spPr>
        <p:txBody>
          <a:bodyPr wrap="square">
            <a:spAutoFit/>
          </a:bodyPr>
          <a:lstStyle/>
          <a:p>
            <a:pPr algn="ctr"/>
            <a:r>
              <a:rPr lang="en-US" sz="2800" b="1" err="1">
                <a:latin typeface="Georgia" panose="02040502050405020303" pitchFamily="18" charset="0"/>
              </a:rPr>
              <a:t>Quadzilla</a:t>
            </a:r>
            <a:endParaRPr lang="en-US" sz="2800" b="1">
              <a:latin typeface="Georgia" panose="02040502050405020303" pitchFamily="18" charset="0"/>
            </a:endParaRPr>
          </a:p>
          <a:p>
            <a:pPr algn="ctr"/>
            <a:r>
              <a:rPr lang="en-US" sz="2800" b="1">
                <a:latin typeface="Georgia" panose="02040502050405020303" pitchFamily="18" charset="0"/>
              </a:rPr>
              <a:t>Assist System </a:t>
            </a:r>
          </a:p>
        </p:txBody>
      </p:sp>
      <p:sp>
        <p:nvSpPr>
          <p:cNvPr id="42" name="TextBox 41">
            <a:extLst>
              <a:ext uri="{FF2B5EF4-FFF2-40B4-BE49-F238E27FC236}">
                <a16:creationId xmlns:a16="http://schemas.microsoft.com/office/drawing/2014/main" id="{17F59E1F-D4F4-B4A7-80A2-FD1AC78912A6}"/>
              </a:ext>
            </a:extLst>
          </p:cNvPr>
          <p:cNvSpPr txBox="1"/>
          <p:nvPr/>
        </p:nvSpPr>
        <p:spPr>
          <a:xfrm>
            <a:off x="8715885" y="1296296"/>
            <a:ext cx="3152303" cy="954107"/>
          </a:xfrm>
          <a:prstGeom prst="rect">
            <a:avLst/>
          </a:prstGeom>
          <a:noFill/>
        </p:spPr>
        <p:txBody>
          <a:bodyPr wrap="square">
            <a:spAutoFit/>
          </a:bodyPr>
          <a:lstStyle/>
          <a:p>
            <a:pPr algn="ctr"/>
            <a:r>
              <a:rPr lang="en-US" sz="2800" b="1">
                <a:latin typeface="Georgia" panose="02040502050405020303" pitchFamily="18" charset="0"/>
              </a:rPr>
              <a:t>Sunflower</a:t>
            </a:r>
          </a:p>
          <a:p>
            <a:pPr algn="ctr"/>
            <a:r>
              <a:rPr lang="en-US" sz="2800" b="1">
                <a:latin typeface="Georgia" panose="02040502050405020303" pitchFamily="18" charset="0"/>
              </a:rPr>
              <a:t>Lift System</a:t>
            </a:r>
          </a:p>
        </p:txBody>
      </p:sp>
      <p:sp>
        <p:nvSpPr>
          <p:cNvPr id="68" name="TextBox 67">
            <a:extLst>
              <a:ext uri="{FF2B5EF4-FFF2-40B4-BE49-F238E27FC236}">
                <a16:creationId xmlns:a16="http://schemas.microsoft.com/office/drawing/2014/main" id="{B6285BF0-FE15-79A2-7116-F53404E8C0BF}"/>
              </a:ext>
            </a:extLst>
          </p:cNvPr>
          <p:cNvSpPr txBox="1"/>
          <p:nvPr/>
        </p:nvSpPr>
        <p:spPr>
          <a:xfrm>
            <a:off x="-1257298" y="1271770"/>
            <a:ext cx="6118224" cy="954107"/>
          </a:xfrm>
          <a:prstGeom prst="rect">
            <a:avLst/>
          </a:prstGeom>
          <a:noFill/>
        </p:spPr>
        <p:txBody>
          <a:bodyPr wrap="square">
            <a:spAutoFit/>
          </a:bodyPr>
          <a:lstStyle/>
          <a:p>
            <a:pPr algn="ctr"/>
            <a:r>
              <a:rPr lang="en-US" sz="2800" b="1">
                <a:latin typeface="Georgia" panose="02040502050405020303" pitchFamily="18" charset="0"/>
              </a:rPr>
              <a:t>Seesaw </a:t>
            </a:r>
          </a:p>
          <a:p>
            <a:pPr algn="ctr"/>
            <a:r>
              <a:rPr lang="en-US" sz="2800" b="1">
                <a:latin typeface="Georgia" panose="02040502050405020303" pitchFamily="18" charset="0"/>
              </a:rPr>
              <a:t>Assist System </a:t>
            </a:r>
          </a:p>
        </p:txBody>
      </p:sp>
      <p:grpSp>
        <p:nvGrpSpPr>
          <p:cNvPr id="6" name="Group 5">
            <a:extLst>
              <a:ext uri="{FF2B5EF4-FFF2-40B4-BE49-F238E27FC236}">
                <a16:creationId xmlns:a16="http://schemas.microsoft.com/office/drawing/2014/main" id="{421C6E6E-C0EA-626E-3402-FB63668C09AE}"/>
              </a:ext>
            </a:extLst>
          </p:cNvPr>
          <p:cNvGrpSpPr/>
          <p:nvPr/>
        </p:nvGrpSpPr>
        <p:grpSpPr>
          <a:xfrm>
            <a:off x="431796" y="2951432"/>
            <a:ext cx="2965459" cy="721685"/>
            <a:chOff x="2338947" y="4425874"/>
            <a:chExt cx="5869334" cy="1534006"/>
          </a:xfrm>
        </p:grpSpPr>
        <p:cxnSp>
          <p:nvCxnSpPr>
            <p:cNvPr id="7" name="Straight Connector 6">
              <a:extLst>
                <a:ext uri="{FF2B5EF4-FFF2-40B4-BE49-F238E27FC236}">
                  <a16:creationId xmlns:a16="http://schemas.microsoft.com/office/drawing/2014/main" id="{322E06E2-C504-0F33-CE5B-58BED3CFA71F}"/>
                </a:ext>
              </a:extLst>
            </p:cNvPr>
            <p:cNvCxnSpPr>
              <a:stCxn id="25" idx="0"/>
              <a:endCxn id="20" idx="0"/>
            </p:cNvCxnSpPr>
            <p:nvPr/>
          </p:nvCxnSpPr>
          <p:spPr>
            <a:xfrm flipV="1">
              <a:off x="4388987" y="448512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2B2CD5E-AEA9-32DF-56FF-C82A6FBB9D7E}"/>
                </a:ext>
              </a:extLst>
            </p:cNvPr>
            <p:cNvSpPr/>
            <p:nvPr/>
          </p:nvSpPr>
          <p:spPr>
            <a:xfrm rot="1140000">
              <a:off x="6588690" y="5289114"/>
              <a:ext cx="1321495" cy="89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77D46253-F3D8-AF37-B982-FDBFEA60F7DD}"/>
                </a:ext>
              </a:extLst>
            </p:cNvPr>
            <p:cNvSpPr/>
            <p:nvPr/>
          </p:nvSpPr>
          <p:spPr>
            <a:xfrm flipV="1">
              <a:off x="5012497" y="5514583"/>
              <a:ext cx="2908127" cy="1398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9CC2AFE0-E04A-31B0-337A-599C3DDED4A0}"/>
                </a:ext>
              </a:extLst>
            </p:cNvPr>
            <p:cNvSpPr/>
            <p:nvPr/>
          </p:nvSpPr>
          <p:spPr>
            <a:xfrm rot="20520000">
              <a:off x="4146116" y="5142977"/>
              <a:ext cx="3837139" cy="225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DCF45EDC-7261-3384-1CE0-09E5347EB861}"/>
                </a:ext>
              </a:extLst>
            </p:cNvPr>
            <p:cNvSpPr/>
            <p:nvPr/>
          </p:nvSpPr>
          <p:spPr>
            <a:xfrm>
              <a:off x="2338947" y="4425874"/>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4" name="Group 13">
              <a:extLst>
                <a:ext uri="{FF2B5EF4-FFF2-40B4-BE49-F238E27FC236}">
                  <a16:creationId xmlns:a16="http://schemas.microsoft.com/office/drawing/2014/main" id="{7D2F7792-3278-FBDB-E99E-EA97A02E42C1}"/>
                </a:ext>
              </a:extLst>
            </p:cNvPr>
            <p:cNvGrpSpPr/>
            <p:nvPr/>
          </p:nvGrpSpPr>
          <p:grpSpPr>
            <a:xfrm>
              <a:off x="4704351" y="5269804"/>
              <a:ext cx="3503930" cy="653592"/>
              <a:chOff x="1818983" y="5101894"/>
              <a:chExt cx="4506517" cy="869821"/>
            </a:xfrm>
          </p:grpSpPr>
          <p:grpSp>
            <p:nvGrpSpPr>
              <p:cNvPr id="31" name="Group 30">
                <a:extLst>
                  <a:ext uri="{FF2B5EF4-FFF2-40B4-BE49-F238E27FC236}">
                    <a16:creationId xmlns:a16="http://schemas.microsoft.com/office/drawing/2014/main" id="{BFE86740-C9F9-A6A3-C477-1575664E095A}"/>
                  </a:ext>
                </a:extLst>
              </p:cNvPr>
              <p:cNvGrpSpPr/>
              <p:nvPr/>
            </p:nvGrpSpPr>
            <p:grpSpPr>
              <a:xfrm>
                <a:off x="5367720" y="5101894"/>
                <a:ext cx="957780" cy="869821"/>
                <a:chOff x="3238726" y="3656321"/>
                <a:chExt cx="544019" cy="553728"/>
              </a:xfrm>
            </p:grpSpPr>
            <p:sp>
              <p:nvSpPr>
                <p:cNvPr id="44" name="Oval 43">
                  <a:extLst>
                    <a:ext uri="{FF2B5EF4-FFF2-40B4-BE49-F238E27FC236}">
                      <a16:creationId xmlns:a16="http://schemas.microsoft.com/office/drawing/2014/main" id="{5A526282-5DEB-2A09-E556-1AAE65F8235F}"/>
                    </a:ext>
                  </a:extLst>
                </p:cNvPr>
                <p:cNvSpPr/>
                <p:nvPr/>
              </p:nvSpPr>
              <p:spPr>
                <a:xfrm>
                  <a:off x="323872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5" name="Group 44">
                  <a:extLst>
                    <a:ext uri="{FF2B5EF4-FFF2-40B4-BE49-F238E27FC236}">
                      <a16:creationId xmlns:a16="http://schemas.microsoft.com/office/drawing/2014/main" id="{14678F5B-31FB-0710-ACE0-85E27127CF6C}"/>
                    </a:ext>
                  </a:extLst>
                </p:cNvPr>
                <p:cNvGrpSpPr/>
                <p:nvPr/>
              </p:nvGrpSpPr>
              <p:grpSpPr>
                <a:xfrm>
                  <a:off x="3325628" y="3752532"/>
                  <a:ext cx="354963" cy="361297"/>
                  <a:chOff x="3325628" y="3752532"/>
                  <a:chExt cx="354963" cy="361297"/>
                </a:xfrm>
              </p:grpSpPr>
              <p:sp>
                <p:nvSpPr>
                  <p:cNvPr id="46" name="Oval 45">
                    <a:extLst>
                      <a:ext uri="{FF2B5EF4-FFF2-40B4-BE49-F238E27FC236}">
                        <a16:creationId xmlns:a16="http://schemas.microsoft.com/office/drawing/2014/main" id="{EB5337E4-7187-1D6B-C765-9B2C17BD35FB}"/>
                      </a:ext>
                    </a:extLst>
                  </p:cNvPr>
                  <p:cNvSpPr/>
                  <p:nvPr/>
                </p:nvSpPr>
                <p:spPr>
                  <a:xfrm>
                    <a:off x="334928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7" name="Graphic 46" descr="Single gear with solid fill">
                    <a:extLst>
                      <a:ext uri="{FF2B5EF4-FFF2-40B4-BE49-F238E27FC236}">
                        <a16:creationId xmlns:a16="http://schemas.microsoft.com/office/drawing/2014/main" id="{79D4876D-4C58-F7C1-9C13-D5768CCE4A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25628" y="3752532"/>
                    <a:ext cx="354963" cy="361297"/>
                  </a:xfrm>
                  <a:prstGeom prst="rect">
                    <a:avLst/>
                  </a:prstGeom>
                </p:spPr>
              </p:pic>
            </p:grpSp>
          </p:grpSp>
          <p:grpSp>
            <p:nvGrpSpPr>
              <p:cNvPr id="33" name="Group 32">
                <a:extLst>
                  <a:ext uri="{FF2B5EF4-FFF2-40B4-BE49-F238E27FC236}">
                    <a16:creationId xmlns:a16="http://schemas.microsoft.com/office/drawing/2014/main" id="{971D42C3-B0F0-228D-9CC2-0FD8EA050F5B}"/>
                  </a:ext>
                </a:extLst>
              </p:cNvPr>
              <p:cNvGrpSpPr/>
              <p:nvPr/>
            </p:nvGrpSpPr>
            <p:grpSpPr>
              <a:xfrm>
                <a:off x="1818983" y="5101894"/>
                <a:ext cx="957780" cy="869821"/>
                <a:chOff x="2316046" y="3656321"/>
                <a:chExt cx="544019" cy="553728"/>
              </a:xfrm>
            </p:grpSpPr>
            <p:sp>
              <p:nvSpPr>
                <p:cNvPr id="38" name="Oval 37">
                  <a:extLst>
                    <a:ext uri="{FF2B5EF4-FFF2-40B4-BE49-F238E27FC236}">
                      <a16:creationId xmlns:a16="http://schemas.microsoft.com/office/drawing/2014/main" id="{E6EBBBF9-33A3-816B-276C-F85868884D81}"/>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9" name="Group 38">
                  <a:extLst>
                    <a:ext uri="{FF2B5EF4-FFF2-40B4-BE49-F238E27FC236}">
                      <a16:creationId xmlns:a16="http://schemas.microsoft.com/office/drawing/2014/main" id="{AD59A2F6-0708-1317-BF9F-70D4568A4A41}"/>
                    </a:ext>
                  </a:extLst>
                </p:cNvPr>
                <p:cNvGrpSpPr/>
                <p:nvPr/>
              </p:nvGrpSpPr>
              <p:grpSpPr>
                <a:xfrm>
                  <a:off x="2410573" y="3752535"/>
                  <a:ext cx="354963" cy="361297"/>
                  <a:chOff x="2410573" y="3752535"/>
                  <a:chExt cx="354963" cy="361297"/>
                </a:xfrm>
              </p:grpSpPr>
              <p:sp>
                <p:nvSpPr>
                  <p:cNvPr id="41" name="Oval 40">
                    <a:extLst>
                      <a:ext uri="{FF2B5EF4-FFF2-40B4-BE49-F238E27FC236}">
                        <a16:creationId xmlns:a16="http://schemas.microsoft.com/office/drawing/2014/main" id="{1BA7BF09-3835-7B31-4309-27D2E4D5D33C}"/>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3" name="Graphic 42" descr="Single gear with solid fill">
                    <a:extLst>
                      <a:ext uri="{FF2B5EF4-FFF2-40B4-BE49-F238E27FC236}">
                        <a16:creationId xmlns:a16="http://schemas.microsoft.com/office/drawing/2014/main" id="{2FF722BD-3833-DF77-A2D4-752A1833E0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0573" y="3752535"/>
                    <a:ext cx="354963" cy="361297"/>
                  </a:xfrm>
                  <a:prstGeom prst="rect">
                    <a:avLst/>
                  </a:prstGeom>
                </p:spPr>
              </p:pic>
            </p:grpSp>
          </p:grpSp>
        </p:grpSp>
        <p:sp>
          <p:nvSpPr>
            <p:cNvPr id="20" name="Flowchart: Connector 19">
              <a:extLst>
                <a:ext uri="{FF2B5EF4-FFF2-40B4-BE49-F238E27FC236}">
                  <a16:creationId xmlns:a16="http://schemas.microsoft.com/office/drawing/2014/main" id="{9EA196BE-5C94-46C9-2E5A-6A034595200C}"/>
                </a:ext>
              </a:extLst>
            </p:cNvPr>
            <p:cNvSpPr/>
            <p:nvPr/>
          </p:nvSpPr>
          <p:spPr>
            <a:xfrm>
              <a:off x="7603421" y="4485122"/>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a16="http://schemas.microsoft.com/office/drawing/2014/main" id="{0247CDE1-C7A3-5273-6D43-E155AB10B462}"/>
                </a:ext>
              </a:extLst>
            </p:cNvPr>
            <p:cNvCxnSpPr/>
            <p:nvPr/>
          </p:nvCxnSpPr>
          <p:spPr>
            <a:xfrm flipV="1">
              <a:off x="4419442" y="487658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Moon 23">
              <a:extLst>
                <a:ext uri="{FF2B5EF4-FFF2-40B4-BE49-F238E27FC236}">
                  <a16:creationId xmlns:a16="http://schemas.microsoft.com/office/drawing/2014/main" id="{547BC4C7-BCF6-297A-72BE-6357FF180C76}"/>
                </a:ext>
              </a:extLst>
            </p:cNvPr>
            <p:cNvSpPr/>
            <p:nvPr/>
          </p:nvSpPr>
          <p:spPr>
            <a:xfrm rot="19473415">
              <a:off x="3933221" y="5413104"/>
              <a:ext cx="279357" cy="324613"/>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Flowchart: Connector 24">
              <a:extLst>
                <a:ext uri="{FF2B5EF4-FFF2-40B4-BE49-F238E27FC236}">
                  <a16:creationId xmlns:a16="http://schemas.microsoft.com/office/drawing/2014/main" id="{F9308FEA-A95F-4E70-495E-3FED3F17086E}"/>
                </a:ext>
              </a:extLst>
            </p:cNvPr>
            <p:cNvSpPr/>
            <p:nvPr/>
          </p:nvSpPr>
          <p:spPr>
            <a:xfrm>
              <a:off x="4186931" y="5564338"/>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Block Arc 25">
              <a:extLst>
                <a:ext uri="{FF2B5EF4-FFF2-40B4-BE49-F238E27FC236}">
                  <a16:creationId xmlns:a16="http://schemas.microsoft.com/office/drawing/2014/main" id="{5A0337DB-2704-7FD2-8F55-3FEDFD727D3E}"/>
                </a:ext>
              </a:extLst>
            </p:cNvPr>
            <p:cNvSpPr/>
            <p:nvPr/>
          </p:nvSpPr>
          <p:spPr>
            <a:xfrm rot="5400000">
              <a:off x="3721529" y="5279591"/>
              <a:ext cx="360641" cy="387052"/>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48" name="Group 47">
            <a:extLst>
              <a:ext uri="{FF2B5EF4-FFF2-40B4-BE49-F238E27FC236}">
                <a16:creationId xmlns:a16="http://schemas.microsoft.com/office/drawing/2014/main" id="{231EDD70-A3A9-CCA6-4007-79832CE7A8DA}"/>
              </a:ext>
            </a:extLst>
          </p:cNvPr>
          <p:cNvGrpSpPr/>
          <p:nvPr/>
        </p:nvGrpSpPr>
        <p:grpSpPr>
          <a:xfrm>
            <a:off x="5272162" y="2305913"/>
            <a:ext cx="1748706" cy="1848147"/>
            <a:chOff x="3728252" y="1350751"/>
            <a:chExt cx="3241240" cy="2784440"/>
          </a:xfrm>
        </p:grpSpPr>
        <p:grpSp>
          <p:nvGrpSpPr>
            <p:cNvPr id="49" name="Group 48">
              <a:extLst>
                <a:ext uri="{FF2B5EF4-FFF2-40B4-BE49-F238E27FC236}">
                  <a16:creationId xmlns:a16="http://schemas.microsoft.com/office/drawing/2014/main" id="{31019350-22C0-F41A-A4AB-839807D01A2B}"/>
                </a:ext>
              </a:extLst>
            </p:cNvPr>
            <p:cNvGrpSpPr/>
            <p:nvPr/>
          </p:nvGrpSpPr>
          <p:grpSpPr>
            <a:xfrm>
              <a:off x="5802001" y="3716267"/>
              <a:ext cx="313860" cy="403412"/>
              <a:chOff x="4606454" y="4047564"/>
              <a:chExt cx="313860" cy="403412"/>
            </a:xfrm>
            <a:solidFill>
              <a:schemeClr val="tx1"/>
            </a:solidFill>
          </p:grpSpPr>
          <p:sp>
            <p:nvSpPr>
              <p:cNvPr id="112" name="Oval 111">
                <a:extLst>
                  <a:ext uri="{FF2B5EF4-FFF2-40B4-BE49-F238E27FC236}">
                    <a16:creationId xmlns:a16="http://schemas.microsoft.com/office/drawing/2014/main" id="{8C9D3B9A-E247-F236-5B13-6A7227B93A7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a:extLst>
                  <a:ext uri="{FF2B5EF4-FFF2-40B4-BE49-F238E27FC236}">
                    <a16:creationId xmlns:a16="http://schemas.microsoft.com/office/drawing/2014/main" id="{2776A259-5C04-990C-98AD-D1228CBB783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0" name="Group 49">
              <a:extLst>
                <a:ext uri="{FF2B5EF4-FFF2-40B4-BE49-F238E27FC236}">
                  <a16:creationId xmlns:a16="http://schemas.microsoft.com/office/drawing/2014/main" id="{A3A90C6F-159C-4AE6-692F-E5C10E1B2BCD}"/>
                </a:ext>
              </a:extLst>
            </p:cNvPr>
            <p:cNvGrpSpPr/>
            <p:nvPr/>
          </p:nvGrpSpPr>
          <p:grpSpPr>
            <a:xfrm>
              <a:off x="3728252" y="1350751"/>
              <a:ext cx="3241240" cy="2784440"/>
              <a:chOff x="3728252" y="1350751"/>
              <a:chExt cx="3241240" cy="2784440"/>
            </a:xfrm>
          </p:grpSpPr>
          <p:grpSp>
            <p:nvGrpSpPr>
              <p:cNvPr id="51" name="Group 50">
                <a:extLst>
                  <a:ext uri="{FF2B5EF4-FFF2-40B4-BE49-F238E27FC236}">
                    <a16:creationId xmlns:a16="http://schemas.microsoft.com/office/drawing/2014/main" id="{01141138-6C0F-43B8-B0ED-20420A596050}"/>
                  </a:ext>
                </a:extLst>
              </p:cNvPr>
              <p:cNvGrpSpPr/>
              <p:nvPr/>
            </p:nvGrpSpPr>
            <p:grpSpPr>
              <a:xfrm>
                <a:off x="4067611" y="3716267"/>
                <a:ext cx="313860" cy="403412"/>
                <a:chOff x="4606454" y="4047564"/>
                <a:chExt cx="313860" cy="403412"/>
              </a:xfrm>
              <a:solidFill>
                <a:schemeClr val="tx1"/>
              </a:solidFill>
            </p:grpSpPr>
            <p:sp>
              <p:nvSpPr>
                <p:cNvPr id="110" name="Oval 109">
                  <a:extLst>
                    <a:ext uri="{FF2B5EF4-FFF2-40B4-BE49-F238E27FC236}">
                      <a16:creationId xmlns:a16="http://schemas.microsoft.com/office/drawing/2014/main" id="{F548B19E-4072-A3EC-D470-0A524A21F51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a:extLst>
                    <a:ext uri="{FF2B5EF4-FFF2-40B4-BE49-F238E27FC236}">
                      <a16:creationId xmlns:a16="http://schemas.microsoft.com/office/drawing/2014/main" id="{0D3BA3E9-C3C3-44B0-2E18-614FB146179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2" name="Group 51">
                <a:extLst>
                  <a:ext uri="{FF2B5EF4-FFF2-40B4-BE49-F238E27FC236}">
                    <a16:creationId xmlns:a16="http://schemas.microsoft.com/office/drawing/2014/main" id="{6E1329F8-6F79-0B4A-EE40-B2C2084910AE}"/>
                  </a:ext>
                </a:extLst>
              </p:cNvPr>
              <p:cNvGrpSpPr/>
              <p:nvPr/>
            </p:nvGrpSpPr>
            <p:grpSpPr>
              <a:xfrm>
                <a:off x="4894929" y="3716267"/>
                <a:ext cx="313860" cy="403412"/>
                <a:chOff x="4606454" y="4047564"/>
                <a:chExt cx="313860" cy="403412"/>
              </a:xfrm>
              <a:solidFill>
                <a:schemeClr val="tx1"/>
              </a:solidFill>
            </p:grpSpPr>
            <p:sp>
              <p:nvSpPr>
                <p:cNvPr id="83" name="Oval 82">
                  <a:extLst>
                    <a:ext uri="{FF2B5EF4-FFF2-40B4-BE49-F238E27FC236}">
                      <a16:creationId xmlns:a16="http://schemas.microsoft.com/office/drawing/2014/main" id="{C4FF2ED2-3BEC-CA52-1D3E-B7EF5AA7D5A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a:extLst>
                    <a:ext uri="{FF2B5EF4-FFF2-40B4-BE49-F238E27FC236}">
                      <a16:creationId xmlns:a16="http://schemas.microsoft.com/office/drawing/2014/main" id="{FA58AD42-DDC9-D28E-625B-EE6FD1C2706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3" name="Group 52">
                <a:extLst>
                  <a:ext uri="{FF2B5EF4-FFF2-40B4-BE49-F238E27FC236}">
                    <a16:creationId xmlns:a16="http://schemas.microsoft.com/office/drawing/2014/main" id="{BFE6A087-14C6-FDD8-4F66-9FC41B1CF8C5}"/>
                  </a:ext>
                </a:extLst>
              </p:cNvPr>
              <p:cNvGrpSpPr/>
              <p:nvPr/>
            </p:nvGrpSpPr>
            <p:grpSpPr>
              <a:xfrm>
                <a:off x="6655632" y="3716267"/>
                <a:ext cx="313860" cy="403412"/>
                <a:chOff x="4606454" y="4047564"/>
                <a:chExt cx="313860" cy="403412"/>
              </a:xfrm>
              <a:solidFill>
                <a:schemeClr val="tx1"/>
              </a:solidFill>
            </p:grpSpPr>
            <p:sp>
              <p:nvSpPr>
                <p:cNvPr id="81" name="Oval 80">
                  <a:extLst>
                    <a:ext uri="{FF2B5EF4-FFF2-40B4-BE49-F238E27FC236}">
                      <a16:creationId xmlns:a16="http://schemas.microsoft.com/office/drawing/2014/main" id="{58F0028F-EB76-B52B-2DC6-F2A10D58923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a:extLst>
                    <a:ext uri="{FF2B5EF4-FFF2-40B4-BE49-F238E27FC236}">
                      <a16:creationId xmlns:a16="http://schemas.microsoft.com/office/drawing/2014/main" id="{236CD871-1B90-5E87-6333-C55CB16B902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4" name="Group 53">
                <a:extLst>
                  <a:ext uri="{FF2B5EF4-FFF2-40B4-BE49-F238E27FC236}">
                    <a16:creationId xmlns:a16="http://schemas.microsoft.com/office/drawing/2014/main" id="{7B8A313C-DABB-15CC-716D-A913C20E9CD6}"/>
                  </a:ext>
                </a:extLst>
              </p:cNvPr>
              <p:cNvGrpSpPr/>
              <p:nvPr/>
            </p:nvGrpSpPr>
            <p:grpSpPr>
              <a:xfrm>
                <a:off x="3728252" y="1350751"/>
                <a:ext cx="3148653" cy="2780859"/>
                <a:chOff x="3728252" y="1350751"/>
                <a:chExt cx="3148653" cy="2780859"/>
              </a:xfrm>
            </p:grpSpPr>
            <p:grpSp>
              <p:nvGrpSpPr>
                <p:cNvPr id="57" name="Group 56">
                  <a:extLst>
                    <a:ext uri="{FF2B5EF4-FFF2-40B4-BE49-F238E27FC236}">
                      <a16:creationId xmlns:a16="http://schemas.microsoft.com/office/drawing/2014/main" id="{323B14D7-FC7A-5F0B-B10B-24C438D9D673}"/>
                    </a:ext>
                  </a:extLst>
                </p:cNvPr>
                <p:cNvGrpSpPr/>
                <p:nvPr/>
              </p:nvGrpSpPr>
              <p:grpSpPr>
                <a:xfrm>
                  <a:off x="3804738" y="1350751"/>
                  <a:ext cx="467723" cy="2643809"/>
                  <a:chOff x="4067707" y="1690994"/>
                  <a:chExt cx="467723" cy="2643809"/>
                </a:xfrm>
              </p:grpSpPr>
              <p:sp>
                <p:nvSpPr>
                  <p:cNvPr id="79" name="Rectangle 78">
                    <a:extLst>
                      <a:ext uri="{FF2B5EF4-FFF2-40B4-BE49-F238E27FC236}">
                        <a16:creationId xmlns:a16="http://schemas.microsoft.com/office/drawing/2014/main" id="{2CCCB484-0743-FD07-9104-B261E7CA10CD}"/>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D450C1CB-797C-12FA-B7E6-01CAD3F6A312}"/>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8" name="Group 57">
                  <a:extLst>
                    <a:ext uri="{FF2B5EF4-FFF2-40B4-BE49-F238E27FC236}">
                      <a16:creationId xmlns:a16="http://schemas.microsoft.com/office/drawing/2014/main" id="{9F713F91-9123-388F-0892-0081D43BD49E}"/>
                    </a:ext>
                  </a:extLst>
                </p:cNvPr>
                <p:cNvGrpSpPr/>
                <p:nvPr/>
              </p:nvGrpSpPr>
              <p:grpSpPr>
                <a:xfrm>
                  <a:off x="6407398" y="1350751"/>
                  <a:ext cx="469507" cy="2643809"/>
                  <a:chOff x="4065923" y="1669773"/>
                  <a:chExt cx="469507" cy="2643809"/>
                </a:xfrm>
              </p:grpSpPr>
              <p:sp>
                <p:nvSpPr>
                  <p:cNvPr id="77" name="Rectangle 76">
                    <a:extLst>
                      <a:ext uri="{FF2B5EF4-FFF2-40B4-BE49-F238E27FC236}">
                        <a16:creationId xmlns:a16="http://schemas.microsoft.com/office/drawing/2014/main" id="{5BB95EA9-88FC-552F-F865-B831C207DACD}"/>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501502CF-80B5-18D7-BE2C-801B9B0F59D1}"/>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a:extLst>
                    <a:ext uri="{FF2B5EF4-FFF2-40B4-BE49-F238E27FC236}">
                      <a16:creationId xmlns:a16="http://schemas.microsoft.com/office/drawing/2014/main" id="{56EC8216-D2EA-02B9-25CB-5D7B2B471947}"/>
                    </a:ext>
                  </a:extLst>
                </p:cNvPr>
                <p:cNvGrpSpPr/>
                <p:nvPr/>
              </p:nvGrpSpPr>
              <p:grpSpPr>
                <a:xfrm>
                  <a:off x="4651984" y="1350751"/>
                  <a:ext cx="481160" cy="2643809"/>
                  <a:chOff x="4048641" y="1690993"/>
                  <a:chExt cx="481160" cy="2643809"/>
                </a:xfrm>
              </p:grpSpPr>
              <p:sp>
                <p:nvSpPr>
                  <p:cNvPr id="75" name="Rectangle 74">
                    <a:extLst>
                      <a:ext uri="{FF2B5EF4-FFF2-40B4-BE49-F238E27FC236}">
                        <a16:creationId xmlns:a16="http://schemas.microsoft.com/office/drawing/2014/main" id="{7BB69411-57DC-CCB3-E8D5-35B1FCECD979}"/>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9B2421CC-3852-F2FC-DE37-25D6EF1BFC6C}"/>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Group 59">
                  <a:extLst>
                    <a:ext uri="{FF2B5EF4-FFF2-40B4-BE49-F238E27FC236}">
                      <a16:creationId xmlns:a16="http://schemas.microsoft.com/office/drawing/2014/main" id="{4A23953D-3F4C-ADC6-70C9-258CE696B342}"/>
                    </a:ext>
                  </a:extLst>
                </p:cNvPr>
                <p:cNvGrpSpPr/>
                <p:nvPr/>
              </p:nvGrpSpPr>
              <p:grpSpPr>
                <a:xfrm>
                  <a:off x="5560284" y="1350751"/>
                  <a:ext cx="469507" cy="2643809"/>
                  <a:chOff x="4349753" y="1690993"/>
                  <a:chExt cx="469507" cy="2643809"/>
                </a:xfrm>
              </p:grpSpPr>
              <p:sp>
                <p:nvSpPr>
                  <p:cNvPr id="73" name="Rectangle 72">
                    <a:extLst>
                      <a:ext uri="{FF2B5EF4-FFF2-40B4-BE49-F238E27FC236}">
                        <a16:creationId xmlns:a16="http://schemas.microsoft.com/office/drawing/2014/main" id="{47A15C87-D458-65E7-9939-FA46A3F8EFF7}"/>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6821C680-9F69-3C03-1FD1-87A243DE3277}"/>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1" name="Rectangle 60">
                  <a:extLst>
                    <a:ext uri="{FF2B5EF4-FFF2-40B4-BE49-F238E27FC236}">
                      <a16:creationId xmlns:a16="http://schemas.microsoft.com/office/drawing/2014/main" id="{A4585DDD-40FB-554C-9AA6-3B59F2832898}"/>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E9267DB3-4252-2F8F-889B-F773630089EA}"/>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3" name="Group 62">
                  <a:extLst>
                    <a:ext uri="{FF2B5EF4-FFF2-40B4-BE49-F238E27FC236}">
                      <a16:creationId xmlns:a16="http://schemas.microsoft.com/office/drawing/2014/main" id="{492EA3A2-3EF5-ABEE-FC58-C77EC8B8415C}"/>
                    </a:ext>
                  </a:extLst>
                </p:cNvPr>
                <p:cNvGrpSpPr/>
                <p:nvPr/>
              </p:nvGrpSpPr>
              <p:grpSpPr>
                <a:xfrm>
                  <a:off x="3728252" y="3728198"/>
                  <a:ext cx="313860" cy="403412"/>
                  <a:chOff x="4606454" y="4047564"/>
                  <a:chExt cx="313860" cy="403412"/>
                </a:xfrm>
                <a:solidFill>
                  <a:schemeClr val="tx1"/>
                </a:solidFill>
              </p:grpSpPr>
              <p:sp>
                <p:nvSpPr>
                  <p:cNvPr id="71" name="Oval 70">
                    <a:extLst>
                      <a:ext uri="{FF2B5EF4-FFF2-40B4-BE49-F238E27FC236}">
                        <a16:creationId xmlns:a16="http://schemas.microsoft.com/office/drawing/2014/main" id="{E75825E9-4D3E-BEC7-7114-77D25A6F7FF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4296BA16-C9F9-0412-18FF-A51083BCA0E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4" name="Group 63">
                  <a:extLst>
                    <a:ext uri="{FF2B5EF4-FFF2-40B4-BE49-F238E27FC236}">
                      <a16:creationId xmlns:a16="http://schemas.microsoft.com/office/drawing/2014/main" id="{880982A0-C3D1-621D-C607-59B149EA3C65}"/>
                    </a:ext>
                  </a:extLst>
                </p:cNvPr>
                <p:cNvGrpSpPr/>
                <p:nvPr/>
              </p:nvGrpSpPr>
              <p:grpSpPr>
                <a:xfrm>
                  <a:off x="4555570" y="3728198"/>
                  <a:ext cx="313860" cy="403412"/>
                  <a:chOff x="4606454" y="4047564"/>
                  <a:chExt cx="313860" cy="403412"/>
                </a:xfrm>
                <a:solidFill>
                  <a:schemeClr val="tx1"/>
                </a:solidFill>
              </p:grpSpPr>
              <p:sp>
                <p:nvSpPr>
                  <p:cNvPr id="69" name="Oval 68">
                    <a:extLst>
                      <a:ext uri="{FF2B5EF4-FFF2-40B4-BE49-F238E27FC236}">
                        <a16:creationId xmlns:a16="http://schemas.microsoft.com/office/drawing/2014/main" id="{3D2C0092-57C4-0C79-DBC7-91AEA8F417D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69">
                    <a:extLst>
                      <a:ext uri="{FF2B5EF4-FFF2-40B4-BE49-F238E27FC236}">
                        <a16:creationId xmlns:a16="http://schemas.microsoft.com/office/drawing/2014/main" id="{511C2DE2-226E-07B5-2C80-EE06E3F7019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5" name="Group 64">
                  <a:extLst>
                    <a:ext uri="{FF2B5EF4-FFF2-40B4-BE49-F238E27FC236}">
                      <a16:creationId xmlns:a16="http://schemas.microsoft.com/office/drawing/2014/main" id="{8C45A2BE-ED12-3B85-B4C2-09ED59E51723}"/>
                    </a:ext>
                  </a:extLst>
                </p:cNvPr>
                <p:cNvGrpSpPr/>
                <p:nvPr/>
              </p:nvGrpSpPr>
              <p:grpSpPr>
                <a:xfrm>
                  <a:off x="6316273" y="3728198"/>
                  <a:ext cx="313860" cy="403412"/>
                  <a:chOff x="4606454" y="4047564"/>
                  <a:chExt cx="313860" cy="403412"/>
                </a:xfrm>
                <a:solidFill>
                  <a:schemeClr val="tx1"/>
                </a:solidFill>
              </p:grpSpPr>
              <p:sp>
                <p:nvSpPr>
                  <p:cNvPr id="66" name="Oval 65">
                    <a:extLst>
                      <a:ext uri="{FF2B5EF4-FFF2-40B4-BE49-F238E27FC236}">
                        <a16:creationId xmlns:a16="http://schemas.microsoft.com/office/drawing/2014/main" id="{A3599A32-E7D0-F1F9-5332-4E14F0158A90}"/>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66">
                    <a:extLst>
                      <a:ext uri="{FF2B5EF4-FFF2-40B4-BE49-F238E27FC236}">
                        <a16:creationId xmlns:a16="http://schemas.microsoft.com/office/drawing/2014/main" id="{78747F4D-7518-8889-EA73-EF53E6BEE9F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55" name="Oval 54">
                <a:extLst>
                  <a:ext uri="{FF2B5EF4-FFF2-40B4-BE49-F238E27FC236}">
                    <a16:creationId xmlns:a16="http://schemas.microsoft.com/office/drawing/2014/main" id="{54A09C43-87E7-BE19-F875-EA1E50BA07AA}"/>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a:extLst>
                  <a:ext uri="{FF2B5EF4-FFF2-40B4-BE49-F238E27FC236}">
                    <a16:creationId xmlns:a16="http://schemas.microsoft.com/office/drawing/2014/main" id="{D1B6A648-8CEA-6776-783F-EF03D3D4408D}"/>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130" name="Picture 129">
            <a:extLst>
              <a:ext uri="{FF2B5EF4-FFF2-40B4-BE49-F238E27FC236}">
                <a16:creationId xmlns:a16="http://schemas.microsoft.com/office/drawing/2014/main" id="{B73747B4-6EAA-6969-66B9-C447B184D97E}"/>
              </a:ext>
            </a:extLst>
          </p:cNvPr>
          <p:cNvPicPr>
            <a:picLocks noChangeAspect="1"/>
          </p:cNvPicPr>
          <p:nvPr/>
        </p:nvPicPr>
        <p:blipFill>
          <a:blip r:embed="rId11"/>
          <a:stretch>
            <a:fillRect/>
          </a:stretch>
        </p:blipFill>
        <p:spPr>
          <a:xfrm>
            <a:off x="8543924" y="2523019"/>
            <a:ext cx="3385975" cy="1749736"/>
          </a:xfrm>
          <a:prstGeom prst="rect">
            <a:avLst/>
          </a:prstGeom>
        </p:spPr>
      </p:pic>
    </p:spTree>
    <p:extLst>
      <p:ext uri="{BB962C8B-B14F-4D97-AF65-F5344CB8AC3E}">
        <p14:creationId xmlns:p14="http://schemas.microsoft.com/office/powerpoint/2010/main" val="707621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81AF04D-89CA-133F-89C6-50F2A1A5971F}"/>
              </a:ext>
            </a:extLst>
          </p:cNvPr>
          <p:cNvCxnSpPr>
            <a:cxnSpLocks/>
          </p:cNvCxnSpPr>
          <p:nvPr/>
        </p:nvCxnSpPr>
        <p:spPr>
          <a:xfrm>
            <a:off x="11467948" y="5278665"/>
            <a:ext cx="21208" cy="66493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576C072-9A2E-75C9-E3D6-393AFF572CA8}"/>
              </a:ext>
            </a:extLst>
          </p:cNvPr>
          <p:cNvCxnSpPr>
            <a:cxnSpLocks/>
          </p:cNvCxnSpPr>
          <p:nvPr/>
        </p:nvCxnSpPr>
        <p:spPr>
          <a:xfrm>
            <a:off x="11479807" y="3320823"/>
            <a:ext cx="9349" cy="96449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C0ACDF1-90EB-057E-91AE-03F800D0233D}"/>
              </a:ext>
            </a:extLst>
          </p:cNvPr>
          <p:cNvGrpSpPr/>
          <p:nvPr/>
        </p:nvGrpSpPr>
        <p:grpSpPr>
          <a:xfrm>
            <a:off x="10934372" y="4285321"/>
            <a:ext cx="1085850" cy="1095375"/>
            <a:chOff x="10934372" y="4285321"/>
            <a:chExt cx="1085850" cy="1095375"/>
          </a:xfrm>
        </p:grpSpPr>
        <p:sp>
          <p:nvSpPr>
            <p:cNvPr id="13" name="Circle: Hollow 12">
              <a:extLst>
                <a:ext uri="{FF2B5EF4-FFF2-40B4-BE49-F238E27FC236}">
                  <a16:creationId xmlns:a16="http://schemas.microsoft.com/office/drawing/2014/main" id="{32F10784-C6A4-F558-7E03-453F0AF86F03}"/>
                </a:ext>
              </a:extLst>
            </p:cNvPr>
            <p:cNvSpPr/>
            <p:nvPr/>
          </p:nvSpPr>
          <p:spPr>
            <a:xfrm>
              <a:off x="10934372" y="4285321"/>
              <a:ext cx="1085850" cy="1095375"/>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Flowchart: Connector 13">
              <a:extLst>
                <a:ext uri="{FF2B5EF4-FFF2-40B4-BE49-F238E27FC236}">
                  <a16:creationId xmlns:a16="http://schemas.microsoft.com/office/drawing/2014/main" id="{DDE2C29E-D544-A094-2878-6E1ED1408632}"/>
                </a:ext>
              </a:extLst>
            </p:cNvPr>
            <p:cNvSpPr/>
            <p:nvPr/>
          </p:nvSpPr>
          <p:spPr>
            <a:xfrm>
              <a:off x="11167381" y="4520500"/>
              <a:ext cx="643550" cy="6250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3 with solid fill">
              <a:extLst>
                <a:ext uri="{FF2B5EF4-FFF2-40B4-BE49-F238E27FC236}">
                  <a16:creationId xmlns:a16="http://schemas.microsoft.com/office/drawing/2014/main" id="{FAE05D2B-E64F-C22D-2F71-F7D61F72E1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3543" y="4375825"/>
              <a:ext cx="887508" cy="895293"/>
            </a:xfrm>
            <a:prstGeom prst="rect">
              <a:avLst/>
            </a:prstGeom>
          </p:spPr>
        </p:pic>
      </p:grpSp>
      <p:sp>
        <p:nvSpPr>
          <p:cNvPr id="17" name="Flowchart: Connector 16">
            <a:extLst>
              <a:ext uri="{FF2B5EF4-FFF2-40B4-BE49-F238E27FC236}">
                <a16:creationId xmlns:a16="http://schemas.microsoft.com/office/drawing/2014/main" id="{2F919CE5-3F3C-65DE-5A2B-812A05EA9242}"/>
              </a:ext>
            </a:extLst>
          </p:cNvPr>
          <p:cNvSpPr/>
          <p:nvPr/>
        </p:nvSpPr>
        <p:spPr>
          <a:xfrm>
            <a:off x="11171946" y="2591610"/>
            <a:ext cx="638985" cy="63407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 name="Straight Connector 5">
            <a:extLst>
              <a:ext uri="{FF2B5EF4-FFF2-40B4-BE49-F238E27FC236}">
                <a16:creationId xmlns:a16="http://schemas.microsoft.com/office/drawing/2014/main" id="{BD179615-2CF8-352C-CE57-446A0CA6E00B}"/>
              </a:ext>
            </a:extLst>
          </p:cNvPr>
          <p:cNvCxnSpPr>
            <a:cxnSpLocks/>
            <a:endCxn id="18" idx="0"/>
          </p:cNvCxnSpPr>
          <p:nvPr/>
        </p:nvCxnSpPr>
        <p:spPr>
          <a:xfrm>
            <a:off x="11467948" y="1533895"/>
            <a:ext cx="0" cy="92521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Circle: Hollow 15">
            <a:extLst>
              <a:ext uri="{FF2B5EF4-FFF2-40B4-BE49-F238E27FC236}">
                <a16:creationId xmlns:a16="http://schemas.microsoft.com/office/drawing/2014/main" id="{B5D9D365-1F04-4C88-1CB6-18344EACB96D}"/>
              </a:ext>
            </a:extLst>
          </p:cNvPr>
          <p:cNvSpPr/>
          <p:nvPr/>
        </p:nvSpPr>
        <p:spPr>
          <a:xfrm>
            <a:off x="10941556" y="2344860"/>
            <a:ext cx="1085850" cy="1095375"/>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with solid fill">
            <a:extLst>
              <a:ext uri="{FF2B5EF4-FFF2-40B4-BE49-F238E27FC236}">
                <a16:creationId xmlns:a16="http://schemas.microsoft.com/office/drawing/2014/main" id="{B523D3CB-59FC-FB89-03D8-673AFA7BF1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47416" y="2459105"/>
            <a:ext cx="841064" cy="866886"/>
          </a:xfrm>
          <a:prstGeom prst="rect">
            <a:avLst/>
          </a:prstGeom>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latin typeface="Arial"/>
                <a:cs typeface="Arial"/>
              </a:rPr>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dirty="0" smtClean="0"/>
              <a:pPr/>
              <a:t>33</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Seesaw Design</a:t>
            </a:r>
          </a:p>
        </p:txBody>
      </p:sp>
      <p:cxnSp>
        <p:nvCxnSpPr>
          <p:cNvPr id="2" name="Straight Connector 1">
            <a:extLst>
              <a:ext uri="{FF2B5EF4-FFF2-40B4-BE49-F238E27FC236}">
                <a16:creationId xmlns:a16="http://schemas.microsoft.com/office/drawing/2014/main" id="{AB6DB997-1FCC-B988-10E8-55DB3E003FE7}"/>
              </a:ext>
            </a:extLst>
          </p:cNvPr>
          <p:cNvCxnSpPr>
            <a:cxnSpLocks/>
            <a:endCxn id="21" idx="0"/>
          </p:cNvCxnSpPr>
          <p:nvPr/>
        </p:nvCxnSpPr>
        <p:spPr>
          <a:xfrm>
            <a:off x="11467948" y="0"/>
            <a:ext cx="9349" cy="65017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DB13B57-59A9-E26B-8260-7F3FA0FBD641}"/>
              </a:ext>
            </a:extLst>
          </p:cNvPr>
          <p:cNvGrpSpPr/>
          <p:nvPr/>
        </p:nvGrpSpPr>
        <p:grpSpPr>
          <a:xfrm>
            <a:off x="10934372" y="562370"/>
            <a:ext cx="1085850" cy="1062681"/>
            <a:chOff x="10934372" y="562370"/>
            <a:chExt cx="1085850" cy="1062681"/>
          </a:xfrm>
        </p:grpSpPr>
        <p:sp>
          <p:nvSpPr>
            <p:cNvPr id="19" name="Circle: Hollow 18">
              <a:extLst>
                <a:ext uri="{FF2B5EF4-FFF2-40B4-BE49-F238E27FC236}">
                  <a16:creationId xmlns:a16="http://schemas.microsoft.com/office/drawing/2014/main" id="{79ED5F30-C85A-FD36-14EE-4176D766A436}"/>
                </a:ext>
              </a:extLst>
            </p:cNvPr>
            <p:cNvSpPr/>
            <p:nvPr/>
          </p:nvSpPr>
          <p:spPr>
            <a:xfrm>
              <a:off x="10934372" y="562370"/>
              <a:ext cx="1085850" cy="1062681"/>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Flowchart: Connector 19">
              <a:extLst>
                <a:ext uri="{FF2B5EF4-FFF2-40B4-BE49-F238E27FC236}">
                  <a16:creationId xmlns:a16="http://schemas.microsoft.com/office/drawing/2014/main" id="{482FFC83-3D6F-37D8-BFA6-9530B8C2D146}"/>
                </a:ext>
              </a:extLst>
            </p:cNvPr>
            <p:cNvSpPr/>
            <p:nvPr/>
          </p:nvSpPr>
          <p:spPr>
            <a:xfrm>
              <a:off x="11159544" y="764453"/>
              <a:ext cx="643550" cy="6063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Badge 1 with solid fill">
              <a:extLst>
                <a:ext uri="{FF2B5EF4-FFF2-40B4-BE49-F238E27FC236}">
                  <a16:creationId xmlns:a16="http://schemas.microsoft.com/office/drawing/2014/main" id="{34CBE637-712E-DD47-AEB3-443178C3A6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50734" y="650173"/>
              <a:ext cx="853126" cy="834922"/>
            </a:xfrm>
            <a:prstGeom prst="rect">
              <a:avLst/>
            </a:prstGeom>
          </p:spPr>
        </p:pic>
      </p:grpSp>
      <p:sp>
        <p:nvSpPr>
          <p:cNvPr id="10" name="Rectangle: Rounded Corners 9">
            <a:extLst>
              <a:ext uri="{FF2B5EF4-FFF2-40B4-BE49-F238E27FC236}">
                <a16:creationId xmlns:a16="http://schemas.microsoft.com/office/drawing/2014/main" id="{2F56397E-48B2-BA10-C91C-5055E1D84AEF}"/>
              </a:ext>
            </a:extLst>
          </p:cNvPr>
          <p:cNvSpPr/>
          <p:nvPr/>
        </p:nvSpPr>
        <p:spPr>
          <a:xfrm>
            <a:off x="297873" y="1370815"/>
            <a:ext cx="4570422" cy="42402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DRAWING</a:t>
            </a:r>
          </a:p>
        </p:txBody>
      </p:sp>
      <p:sp>
        <p:nvSpPr>
          <p:cNvPr id="22" name="Rectangle: Rounded Corners 21">
            <a:extLst>
              <a:ext uri="{FF2B5EF4-FFF2-40B4-BE49-F238E27FC236}">
                <a16:creationId xmlns:a16="http://schemas.microsoft.com/office/drawing/2014/main" id="{C99396B3-8B5D-8EDD-3BAD-5CA8FF6A011F}"/>
              </a:ext>
            </a:extLst>
          </p:cNvPr>
          <p:cNvSpPr/>
          <p:nvPr/>
        </p:nvSpPr>
        <p:spPr>
          <a:xfrm>
            <a:off x="5453086" y="1308862"/>
            <a:ext cx="4570422" cy="42402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CAD MODEL</a:t>
            </a:r>
          </a:p>
        </p:txBody>
      </p:sp>
      <p:pic>
        <p:nvPicPr>
          <p:cNvPr id="9" name="Picture 22" descr="A picture containing electronics&#10;&#10;Description automatically generated">
            <a:extLst>
              <a:ext uri="{FF2B5EF4-FFF2-40B4-BE49-F238E27FC236}">
                <a16:creationId xmlns:a16="http://schemas.microsoft.com/office/drawing/2014/main" id="{260633A6-9BF8-85D4-188C-9EB74C5AE93D}"/>
              </a:ext>
            </a:extLst>
          </p:cNvPr>
          <p:cNvPicPr>
            <a:picLocks noChangeAspect="1"/>
          </p:cNvPicPr>
          <p:nvPr/>
        </p:nvPicPr>
        <p:blipFill>
          <a:blip r:embed="rId9"/>
          <a:stretch>
            <a:fillRect/>
          </a:stretch>
        </p:blipFill>
        <p:spPr>
          <a:xfrm>
            <a:off x="5625921" y="2411818"/>
            <a:ext cx="4213539" cy="2163154"/>
          </a:xfrm>
          <a:prstGeom prst="roundRect">
            <a:avLst/>
          </a:prstGeom>
        </p:spPr>
      </p:pic>
      <p:pic>
        <p:nvPicPr>
          <p:cNvPr id="23" name="Picture 22">
            <a:extLst>
              <a:ext uri="{FF2B5EF4-FFF2-40B4-BE49-F238E27FC236}">
                <a16:creationId xmlns:a16="http://schemas.microsoft.com/office/drawing/2014/main" id="{3EC751CD-DF92-E034-6781-6B999DE0A493}"/>
              </a:ext>
            </a:extLst>
          </p:cNvPr>
          <p:cNvPicPr>
            <a:picLocks noChangeAspect="1"/>
          </p:cNvPicPr>
          <p:nvPr/>
        </p:nvPicPr>
        <p:blipFill rotWithShape="1">
          <a:blip r:embed="rId10"/>
          <a:srcRect l="4902" t="16163" r="7190" b="17914"/>
          <a:stretch/>
        </p:blipFill>
        <p:spPr>
          <a:xfrm>
            <a:off x="568841" y="2258126"/>
            <a:ext cx="4028486" cy="2364217"/>
          </a:xfrm>
          <a:prstGeom prst="roundRect">
            <a:avLst/>
          </a:prstGeom>
        </p:spPr>
      </p:pic>
    </p:spTree>
    <p:extLst>
      <p:ext uri="{BB962C8B-B14F-4D97-AF65-F5344CB8AC3E}">
        <p14:creationId xmlns:p14="http://schemas.microsoft.com/office/powerpoint/2010/main" val="867494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E14FC89A-DB6C-26D4-460D-E6D7CFE6F636}"/>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2041" y="1"/>
            <a:ext cx="10365822" cy="596733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681AF04D-89CA-133F-89C6-50F2A1A5971F}"/>
              </a:ext>
            </a:extLst>
          </p:cNvPr>
          <p:cNvCxnSpPr>
            <a:cxnSpLocks/>
          </p:cNvCxnSpPr>
          <p:nvPr/>
        </p:nvCxnSpPr>
        <p:spPr>
          <a:xfrm>
            <a:off x="11467948" y="5278665"/>
            <a:ext cx="21208" cy="66493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576C072-9A2E-75C9-E3D6-393AFF572CA8}"/>
              </a:ext>
            </a:extLst>
          </p:cNvPr>
          <p:cNvCxnSpPr>
            <a:cxnSpLocks/>
          </p:cNvCxnSpPr>
          <p:nvPr/>
        </p:nvCxnSpPr>
        <p:spPr>
          <a:xfrm>
            <a:off x="11479807" y="3320823"/>
            <a:ext cx="9349" cy="96449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C0ACDF1-90EB-057E-91AE-03F800D0233D}"/>
              </a:ext>
            </a:extLst>
          </p:cNvPr>
          <p:cNvGrpSpPr/>
          <p:nvPr/>
        </p:nvGrpSpPr>
        <p:grpSpPr>
          <a:xfrm>
            <a:off x="10934372" y="4285321"/>
            <a:ext cx="1085850" cy="1095375"/>
            <a:chOff x="10934372" y="4285321"/>
            <a:chExt cx="1085850" cy="1095375"/>
          </a:xfrm>
        </p:grpSpPr>
        <p:sp>
          <p:nvSpPr>
            <p:cNvPr id="13" name="Circle: Hollow 12">
              <a:extLst>
                <a:ext uri="{FF2B5EF4-FFF2-40B4-BE49-F238E27FC236}">
                  <a16:creationId xmlns:a16="http://schemas.microsoft.com/office/drawing/2014/main" id="{32F10784-C6A4-F558-7E03-453F0AF86F03}"/>
                </a:ext>
              </a:extLst>
            </p:cNvPr>
            <p:cNvSpPr/>
            <p:nvPr/>
          </p:nvSpPr>
          <p:spPr>
            <a:xfrm>
              <a:off x="10934372" y="4285321"/>
              <a:ext cx="1085850" cy="1095375"/>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Flowchart: Connector 13">
              <a:extLst>
                <a:ext uri="{FF2B5EF4-FFF2-40B4-BE49-F238E27FC236}">
                  <a16:creationId xmlns:a16="http://schemas.microsoft.com/office/drawing/2014/main" id="{DDE2C29E-D544-A094-2878-6E1ED1408632}"/>
                </a:ext>
              </a:extLst>
            </p:cNvPr>
            <p:cNvSpPr/>
            <p:nvPr/>
          </p:nvSpPr>
          <p:spPr>
            <a:xfrm>
              <a:off x="11167381" y="4520500"/>
              <a:ext cx="643550" cy="6250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3 with solid fill">
              <a:extLst>
                <a:ext uri="{FF2B5EF4-FFF2-40B4-BE49-F238E27FC236}">
                  <a16:creationId xmlns:a16="http://schemas.microsoft.com/office/drawing/2014/main" id="{FAE05D2B-E64F-C22D-2F71-F7D61F72E1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33543" y="4375825"/>
              <a:ext cx="887508" cy="895293"/>
            </a:xfrm>
            <a:prstGeom prst="rect">
              <a:avLst/>
            </a:prstGeom>
          </p:spPr>
        </p:pic>
      </p:grpSp>
      <p:sp>
        <p:nvSpPr>
          <p:cNvPr id="17" name="Flowchart: Connector 16">
            <a:extLst>
              <a:ext uri="{FF2B5EF4-FFF2-40B4-BE49-F238E27FC236}">
                <a16:creationId xmlns:a16="http://schemas.microsoft.com/office/drawing/2014/main" id="{2F919CE5-3F3C-65DE-5A2B-812A05EA9242}"/>
              </a:ext>
            </a:extLst>
          </p:cNvPr>
          <p:cNvSpPr/>
          <p:nvPr/>
        </p:nvSpPr>
        <p:spPr>
          <a:xfrm>
            <a:off x="11171946" y="2591610"/>
            <a:ext cx="638985" cy="63407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 name="Straight Connector 5">
            <a:extLst>
              <a:ext uri="{FF2B5EF4-FFF2-40B4-BE49-F238E27FC236}">
                <a16:creationId xmlns:a16="http://schemas.microsoft.com/office/drawing/2014/main" id="{BD179615-2CF8-352C-CE57-446A0CA6E00B}"/>
              </a:ext>
            </a:extLst>
          </p:cNvPr>
          <p:cNvCxnSpPr>
            <a:cxnSpLocks/>
            <a:endCxn id="18" idx="0"/>
          </p:cNvCxnSpPr>
          <p:nvPr/>
        </p:nvCxnSpPr>
        <p:spPr>
          <a:xfrm>
            <a:off x="11467948" y="1533895"/>
            <a:ext cx="0" cy="92521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Circle: Hollow 15">
            <a:extLst>
              <a:ext uri="{FF2B5EF4-FFF2-40B4-BE49-F238E27FC236}">
                <a16:creationId xmlns:a16="http://schemas.microsoft.com/office/drawing/2014/main" id="{B5D9D365-1F04-4C88-1CB6-18344EACB96D}"/>
              </a:ext>
            </a:extLst>
          </p:cNvPr>
          <p:cNvSpPr/>
          <p:nvPr/>
        </p:nvSpPr>
        <p:spPr>
          <a:xfrm>
            <a:off x="10941556" y="2344860"/>
            <a:ext cx="1085850" cy="1095375"/>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with solid fill">
            <a:extLst>
              <a:ext uri="{FF2B5EF4-FFF2-40B4-BE49-F238E27FC236}">
                <a16:creationId xmlns:a16="http://schemas.microsoft.com/office/drawing/2014/main" id="{B523D3CB-59FC-FB89-03D8-673AFA7BF1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47416" y="2459105"/>
            <a:ext cx="841064" cy="866886"/>
          </a:xfrm>
          <a:prstGeom prst="rect">
            <a:avLst/>
          </a:prstGeom>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latin typeface="Arial"/>
                <a:cs typeface="Arial"/>
              </a:rPr>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34</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Seesaw Design</a:t>
            </a:r>
          </a:p>
        </p:txBody>
      </p:sp>
      <p:cxnSp>
        <p:nvCxnSpPr>
          <p:cNvPr id="2" name="Straight Connector 1">
            <a:extLst>
              <a:ext uri="{FF2B5EF4-FFF2-40B4-BE49-F238E27FC236}">
                <a16:creationId xmlns:a16="http://schemas.microsoft.com/office/drawing/2014/main" id="{AB6DB997-1FCC-B988-10E8-55DB3E003FE7}"/>
              </a:ext>
            </a:extLst>
          </p:cNvPr>
          <p:cNvCxnSpPr>
            <a:cxnSpLocks/>
            <a:endCxn id="21" idx="0"/>
          </p:cNvCxnSpPr>
          <p:nvPr/>
        </p:nvCxnSpPr>
        <p:spPr>
          <a:xfrm>
            <a:off x="11467948" y="0"/>
            <a:ext cx="9349" cy="65017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DB13B57-59A9-E26B-8260-7F3FA0FBD641}"/>
              </a:ext>
            </a:extLst>
          </p:cNvPr>
          <p:cNvGrpSpPr/>
          <p:nvPr/>
        </p:nvGrpSpPr>
        <p:grpSpPr>
          <a:xfrm>
            <a:off x="10934372" y="562370"/>
            <a:ext cx="1085850" cy="1062681"/>
            <a:chOff x="10934372" y="562370"/>
            <a:chExt cx="1085850" cy="1062681"/>
          </a:xfrm>
        </p:grpSpPr>
        <p:sp>
          <p:nvSpPr>
            <p:cNvPr id="19" name="Circle: Hollow 18">
              <a:extLst>
                <a:ext uri="{FF2B5EF4-FFF2-40B4-BE49-F238E27FC236}">
                  <a16:creationId xmlns:a16="http://schemas.microsoft.com/office/drawing/2014/main" id="{79ED5F30-C85A-FD36-14EE-4176D766A436}"/>
                </a:ext>
              </a:extLst>
            </p:cNvPr>
            <p:cNvSpPr/>
            <p:nvPr/>
          </p:nvSpPr>
          <p:spPr>
            <a:xfrm>
              <a:off x="10934372" y="562370"/>
              <a:ext cx="1085850" cy="1062681"/>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Flowchart: Connector 19">
              <a:extLst>
                <a:ext uri="{FF2B5EF4-FFF2-40B4-BE49-F238E27FC236}">
                  <a16:creationId xmlns:a16="http://schemas.microsoft.com/office/drawing/2014/main" id="{482FFC83-3D6F-37D8-BFA6-9530B8C2D146}"/>
                </a:ext>
              </a:extLst>
            </p:cNvPr>
            <p:cNvSpPr/>
            <p:nvPr/>
          </p:nvSpPr>
          <p:spPr>
            <a:xfrm>
              <a:off x="11159544" y="764453"/>
              <a:ext cx="643550" cy="6063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Badge 1 with solid fill">
              <a:extLst>
                <a:ext uri="{FF2B5EF4-FFF2-40B4-BE49-F238E27FC236}">
                  <a16:creationId xmlns:a16="http://schemas.microsoft.com/office/drawing/2014/main" id="{34CBE637-712E-DD47-AEB3-443178C3A6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50734" y="650173"/>
              <a:ext cx="853126" cy="834922"/>
            </a:xfrm>
            <a:prstGeom prst="rect">
              <a:avLst/>
            </a:prstGeom>
          </p:spPr>
        </p:pic>
      </p:grpSp>
      <p:sp>
        <p:nvSpPr>
          <p:cNvPr id="48" name="Rectangle 47">
            <a:extLst>
              <a:ext uri="{FF2B5EF4-FFF2-40B4-BE49-F238E27FC236}">
                <a16:creationId xmlns:a16="http://schemas.microsoft.com/office/drawing/2014/main" id="{63CD1B24-46FB-4890-2EEF-7A92FC965145}"/>
              </a:ext>
            </a:extLst>
          </p:cNvPr>
          <p:cNvSpPr/>
          <p:nvPr/>
        </p:nvSpPr>
        <p:spPr>
          <a:xfrm>
            <a:off x="1523294" y="4409594"/>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65" name="Group 64">
            <a:extLst>
              <a:ext uri="{FF2B5EF4-FFF2-40B4-BE49-F238E27FC236}">
                <a16:creationId xmlns:a16="http://schemas.microsoft.com/office/drawing/2014/main" id="{CAD091E1-A19D-6654-7BE3-445B853873D1}"/>
              </a:ext>
            </a:extLst>
          </p:cNvPr>
          <p:cNvGrpSpPr/>
          <p:nvPr/>
        </p:nvGrpSpPr>
        <p:grpSpPr>
          <a:xfrm>
            <a:off x="3912129" y="4661629"/>
            <a:ext cx="4161304" cy="1281971"/>
            <a:chOff x="2850054" y="4292888"/>
            <a:chExt cx="4161304" cy="1281971"/>
          </a:xfrm>
        </p:grpSpPr>
        <p:cxnSp>
          <p:nvCxnSpPr>
            <p:cNvPr id="44" name="Straight Connector 43">
              <a:extLst>
                <a:ext uri="{FF2B5EF4-FFF2-40B4-BE49-F238E27FC236}">
                  <a16:creationId xmlns:a16="http://schemas.microsoft.com/office/drawing/2014/main" id="{A151E786-92AF-8277-920C-D4A7F14F52B5}"/>
                </a:ext>
              </a:extLst>
            </p:cNvPr>
            <p:cNvCxnSpPr>
              <a:stCxn id="53" idx="0"/>
              <a:endCxn id="50" idx="0"/>
            </p:cNvCxnSpPr>
            <p:nvPr/>
          </p:nvCxnSpPr>
          <p:spPr>
            <a:xfrm flipV="1">
              <a:off x="3052110" y="4614098"/>
              <a:ext cx="3757192" cy="12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01D78EF-00D5-34F8-2287-5DA5B58F3223}"/>
                </a:ext>
              </a:extLst>
            </p:cNvPr>
            <p:cNvSpPr/>
            <p:nvPr/>
          </p:nvSpPr>
          <p:spPr>
            <a:xfrm rot="1140000">
              <a:off x="4684068" y="4995132"/>
              <a:ext cx="1321495" cy="89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74F59E2D-A9BC-2F93-29CD-CB209A67D20D}"/>
                </a:ext>
              </a:extLst>
            </p:cNvPr>
            <p:cNvSpPr/>
            <p:nvPr/>
          </p:nvSpPr>
          <p:spPr>
            <a:xfrm flipV="1">
              <a:off x="3530845" y="5221003"/>
              <a:ext cx="2908127" cy="1398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47B718ED-C4EC-ED50-F317-F1201FBE5F88}"/>
                </a:ext>
              </a:extLst>
            </p:cNvPr>
            <p:cNvSpPr/>
            <p:nvPr/>
          </p:nvSpPr>
          <p:spPr>
            <a:xfrm>
              <a:off x="2974557" y="4669725"/>
              <a:ext cx="3837139" cy="225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a:extLst>
                <a:ext uri="{FF2B5EF4-FFF2-40B4-BE49-F238E27FC236}">
                  <a16:creationId xmlns:a16="http://schemas.microsoft.com/office/drawing/2014/main" id="{1E6B6486-7E16-3CE4-2988-76A3CBE4D35D}"/>
                </a:ext>
              </a:extLst>
            </p:cNvPr>
            <p:cNvSpPr/>
            <p:nvPr/>
          </p:nvSpPr>
          <p:spPr>
            <a:xfrm>
              <a:off x="5937973" y="4921267"/>
              <a:ext cx="744698" cy="653592"/>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2" name="Group 61">
              <a:extLst>
                <a:ext uri="{FF2B5EF4-FFF2-40B4-BE49-F238E27FC236}">
                  <a16:creationId xmlns:a16="http://schemas.microsoft.com/office/drawing/2014/main" id="{57D8D8CF-0962-EA28-93B4-5E9F03CA4CAE}"/>
                </a:ext>
              </a:extLst>
            </p:cNvPr>
            <p:cNvGrpSpPr/>
            <p:nvPr/>
          </p:nvGrpSpPr>
          <p:grpSpPr>
            <a:xfrm>
              <a:off x="6056932" y="5034830"/>
              <a:ext cx="485903" cy="426456"/>
              <a:chOff x="3325628" y="3752532"/>
              <a:chExt cx="354963" cy="361297"/>
            </a:xfrm>
          </p:grpSpPr>
          <p:sp>
            <p:nvSpPr>
              <p:cNvPr id="63" name="Oval 62">
                <a:extLst>
                  <a:ext uri="{FF2B5EF4-FFF2-40B4-BE49-F238E27FC236}">
                    <a16:creationId xmlns:a16="http://schemas.microsoft.com/office/drawing/2014/main" id="{98971716-C2EE-92D3-A292-16A2556BD38D}"/>
                  </a:ext>
                </a:extLst>
              </p:cNvPr>
              <p:cNvSpPr/>
              <p:nvPr/>
            </p:nvSpPr>
            <p:spPr>
              <a:xfrm>
                <a:off x="334928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4" name="Graphic 63" descr="Single gear with solid fill">
                <a:extLst>
                  <a:ext uri="{FF2B5EF4-FFF2-40B4-BE49-F238E27FC236}">
                    <a16:creationId xmlns:a16="http://schemas.microsoft.com/office/drawing/2014/main" id="{2B854775-1DBF-FEAD-C196-59AB9D6705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25628" y="3752532"/>
                <a:ext cx="354963" cy="361297"/>
              </a:xfrm>
              <a:prstGeom prst="rect">
                <a:avLst/>
              </a:prstGeom>
            </p:spPr>
          </p:pic>
        </p:grpSp>
        <p:sp>
          <p:nvSpPr>
            <p:cNvPr id="57" name="Oval 56">
              <a:extLst>
                <a:ext uri="{FF2B5EF4-FFF2-40B4-BE49-F238E27FC236}">
                  <a16:creationId xmlns:a16="http://schemas.microsoft.com/office/drawing/2014/main" id="{DDB19993-34DE-352B-42A9-8493569072A6}"/>
                </a:ext>
              </a:extLst>
            </p:cNvPr>
            <p:cNvSpPr/>
            <p:nvPr/>
          </p:nvSpPr>
          <p:spPr>
            <a:xfrm>
              <a:off x="3178741" y="4921267"/>
              <a:ext cx="744698" cy="653592"/>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57">
              <a:extLst>
                <a:ext uri="{FF2B5EF4-FFF2-40B4-BE49-F238E27FC236}">
                  <a16:creationId xmlns:a16="http://schemas.microsoft.com/office/drawing/2014/main" id="{B8447290-9214-E415-8293-10E35F67DFA5}"/>
                </a:ext>
              </a:extLst>
            </p:cNvPr>
            <p:cNvGrpSpPr/>
            <p:nvPr/>
          </p:nvGrpSpPr>
          <p:grpSpPr>
            <a:xfrm>
              <a:off x="3308137" y="5034833"/>
              <a:ext cx="485903" cy="426456"/>
              <a:chOff x="2410573" y="3752535"/>
              <a:chExt cx="354963" cy="361297"/>
            </a:xfrm>
          </p:grpSpPr>
          <p:sp>
            <p:nvSpPr>
              <p:cNvPr id="59" name="Oval 58">
                <a:extLst>
                  <a:ext uri="{FF2B5EF4-FFF2-40B4-BE49-F238E27FC236}">
                    <a16:creationId xmlns:a16="http://schemas.microsoft.com/office/drawing/2014/main" id="{8C8BB37F-DDC8-C0AC-5DE7-DDD2A65D454E}"/>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0" name="Graphic 59" descr="Single gear with solid fill">
                <a:extLst>
                  <a:ext uri="{FF2B5EF4-FFF2-40B4-BE49-F238E27FC236}">
                    <a16:creationId xmlns:a16="http://schemas.microsoft.com/office/drawing/2014/main" id="{3AB592D0-1D1A-FA10-7570-4B9D1835F3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10573" y="3752535"/>
                <a:ext cx="354963" cy="361297"/>
              </a:xfrm>
              <a:prstGeom prst="rect">
                <a:avLst/>
              </a:prstGeom>
            </p:spPr>
          </p:pic>
        </p:grpSp>
        <p:sp>
          <p:nvSpPr>
            <p:cNvPr id="50" name="Flowchart: Connector 49">
              <a:extLst>
                <a:ext uri="{FF2B5EF4-FFF2-40B4-BE49-F238E27FC236}">
                  <a16:creationId xmlns:a16="http://schemas.microsoft.com/office/drawing/2014/main" id="{ECE5523D-A03D-3033-08B0-3340F3731642}"/>
                </a:ext>
              </a:extLst>
            </p:cNvPr>
            <p:cNvSpPr/>
            <p:nvPr/>
          </p:nvSpPr>
          <p:spPr>
            <a:xfrm>
              <a:off x="6607246" y="4614098"/>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 name="Straight Connector 50">
              <a:extLst>
                <a:ext uri="{FF2B5EF4-FFF2-40B4-BE49-F238E27FC236}">
                  <a16:creationId xmlns:a16="http://schemas.microsoft.com/office/drawing/2014/main" id="{F64CC148-9B4B-3B1C-8F58-31AA32A4A8D6}"/>
                </a:ext>
              </a:extLst>
            </p:cNvPr>
            <p:cNvCxnSpPr>
              <a:cxnSpLocks/>
              <a:endCxn id="50" idx="4"/>
            </p:cNvCxnSpPr>
            <p:nvPr/>
          </p:nvCxnSpPr>
          <p:spPr>
            <a:xfrm flipV="1">
              <a:off x="3002372" y="5005558"/>
              <a:ext cx="3806930" cy="10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Moon 51">
              <a:extLst>
                <a:ext uri="{FF2B5EF4-FFF2-40B4-BE49-F238E27FC236}">
                  <a16:creationId xmlns:a16="http://schemas.microsoft.com/office/drawing/2014/main" id="{8E1F9142-7FCA-27D0-B68C-E86357F8E717}"/>
                </a:ext>
              </a:extLst>
            </p:cNvPr>
            <p:cNvSpPr/>
            <p:nvPr/>
          </p:nvSpPr>
          <p:spPr>
            <a:xfrm rot="20809726">
              <a:off x="5251998" y="4292888"/>
              <a:ext cx="303422" cy="366488"/>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lowchart: Connector 52">
              <a:extLst>
                <a:ext uri="{FF2B5EF4-FFF2-40B4-BE49-F238E27FC236}">
                  <a16:creationId xmlns:a16="http://schemas.microsoft.com/office/drawing/2014/main" id="{AF2654C4-5234-2AEB-8F6D-779BE241BFF0}"/>
                </a:ext>
              </a:extLst>
            </p:cNvPr>
            <p:cNvSpPr/>
            <p:nvPr/>
          </p:nvSpPr>
          <p:spPr>
            <a:xfrm>
              <a:off x="2850054" y="4626390"/>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4" name="Block Arc 53">
            <a:extLst>
              <a:ext uri="{FF2B5EF4-FFF2-40B4-BE49-F238E27FC236}">
                <a16:creationId xmlns:a16="http://schemas.microsoft.com/office/drawing/2014/main" id="{E132543F-0991-3269-075D-8431D8E79B61}"/>
              </a:ext>
            </a:extLst>
          </p:cNvPr>
          <p:cNvSpPr/>
          <p:nvPr/>
        </p:nvSpPr>
        <p:spPr>
          <a:xfrm rot="5400000">
            <a:off x="2897549" y="5292471"/>
            <a:ext cx="360641" cy="387052"/>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411087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E14FC89A-DB6C-26D4-460D-E6D7CFE6F636}"/>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7487" y="1"/>
            <a:ext cx="10365822" cy="595579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681AF04D-89CA-133F-89C6-50F2A1A5971F}"/>
              </a:ext>
            </a:extLst>
          </p:cNvPr>
          <p:cNvCxnSpPr>
            <a:cxnSpLocks/>
          </p:cNvCxnSpPr>
          <p:nvPr/>
        </p:nvCxnSpPr>
        <p:spPr>
          <a:xfrm>
            <a:off x="11467948" y="5278665"/>
            <a:ext cx="21208" cy="66493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576C072-9A2E-75C9-E3D6-393AFF572CA8}"/>
              </a:ext>
            </a:extLst>
          </p:cNvPr>
          <p:cNvCxnSpPr>
            <a:cxnSpLocks/>
          </p:cNvCxnSpPr>
          <p:nvPr/>
        </p:nvCxnSpPr>
        <p:spPr>
          <a:xfrm>
            <a:off x="11479807" y="3320823"/>
            <a:ext cx="9349" cy="96449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C0ACDF1-90EB-057E-91AE-03F800D0233D}"/>
              </a:ext>
            </a:extLst>
          </p:cNvPr>
          <p:cNvGrpSpPr/>
          <p:nvPr/>
        </p:nvGrpSpPr>
        <p:grpSpPr>
          <a:xfrm>
            <a:off x="10934372" y="4285321"/>
            <a:ext cx="1085850" cy="1095375"/>
            <a:chOff x="10934372" y="4285321"/>
            <a:chExt cx="1085850" cy="1095375"/>
          </a:xfrm>
        </p:grpSpPr>
        <p:sp>
          <p:nvSpPr>
            <p:cNvPr id="13" name="Circle: Hollow 12">
              <a:extLst>
                <a:ext uri="{FF2B5EF4-FFF2-40B4-BE49-F238E27FC236}">
                  <a16:creationId xmlns:a16="http://schemas.microsoft.com/office/drawing/2014/main" id="{32F10784-C6A4-F558-7E03-453F0AF86F03}"/>
                </a:ext>
              </a:extLst>
            </p:cNvPr>
            <p:cNvSpPr/>
            <p:nvPr/>
          </p:nvSpPr>
          <p:spPr>
            <a:xfrm>
              <a:off x="10934372" y="4285321"/>
              <a:ext cx="1085850" cy="1095375"/>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Flowchart: Connector 13">
              <a:extLst>
                <a:ext uri="{FF2B5EF4-FFF2-40B4-BE49-F238E27FC236}">
                  <a16:creationId xmlns:a16="http://schemas.microsoft.com/office/drawing/2014/main" id="{DDE2C29E-D544-A094-2878-6E1ED1408632}"/>
                </a:ext>
              </a:extLst>
            </p:cNvPr>
            <p:cNvSpPr/>
            <p:nvPr/>
          </p:nvSpPr>
          <p:spPr>
            <a:xfrm>
              <a:off x="11167381" y="4520500"/>
              <a:ext cx="643550" cy="6250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3 with solid fill">
              <a:extLst>
                <a:ext uri="{FF2B5EF4-FFF2-40B4-BE49-F238E27FC236}">
                  <a16:creationId xmlns:a16="http://schemas.microsoft.com/office/drawing/2014/main" id="{FAE05D2B-E64F-C22D-2F71-F7D61F72E1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3543" y="4375825"/>
              <a:ext cx="887508" cy="895293"/>
            </a:xfrm>
            <a:prstGeom prst="rect">
              <a:avLst/>
            </a:prstGeom>
          </p:spPr>
        </p:pic>
      </p:grpSp>
      <p:sp>
        <p:nvSpPr>
          <p:cNvPr id="17" name="Flowchart: Connector 16">
            <a:extLst>
              <a:ext uri="{FF2B5EF4-FFF2-40B4-BE49-F238E27FC236}">
                <a16:creationId xmlns:a16="http://schemas.microsoft.com/office/drawing/2014/main" id="{2F919CE5-3F3C-65DE-5A2B-812A05EA9242}"/>
              </a:ext>
            </a:extLst>
          </p:cNvPr>
          <p:cNvSpPr/>
          <p:nvPr/>
        </p:nvSpPr>
        <p:spPr>
          <a:xfrm>
            <a:off x="11171946" y="2591610"/>
            <a:ext cx="638985" cy="63407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 name="Straight Connector 5">
            <a:extLst>
              <a:ext uri="{FF2B5EF4-FFF2-40B4-BE49-F238E27FC236}">
                <a16:creationId xmlns:a16="http://schemas.microsoft.com/office/drawing/2014/main" id="{BD179615-2CF8-352C-CE57-446A0CA6E00B}"/>
              </a:ext>
            </a:extLst>
          </p:cNvPr>
          <p:cNvCxnSpPr>
            <a:cxnSpLocks/>
            <a:endCxn id="18" idx="0"/>
          </p:cNvCxnSpPr>
          <p:nvPr/>
        </p:nvCxnSpPr>
        <p:spPr>
          <a:xfrm>
            <a:off x="11467948" y="1533895"/>
            <a:ext cx="0" cy="92521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Circle: Hollow 15">
            <a:extLst>
              <a:ext uri="{FF2B5EF4-FFF2-40B4-BE49-F238E27FC236}">
                <a16:creationId xmlns:a16="http://schemas.microsoft.com/office/drawing/2014/main" id="{B5D9D365-1F04-4C88-1CB6-18344EACB96D}"/>
              </a:ext>
            </a:extLst>
          </p:cNvPr>
          <p:cNvSpPr/>
          <p:nvPr/>
        </p:nvSpPr>
        <p:spPr>
          <a:xfrm>
            <a:off x="10941556" y="2344860"/>
            <a:ext cx="1085850" cy="1095375"/>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with solid fill">
            <a:extLst>
              <a:ext uri="{FF2B5EF4-FFF2-40B4-BE49-F238E27FC236}">
                <a16:creationId xmlns:a16="http://schemas.microsoft.com/office/drawing/2014/main" id="{B523D3CB-59FC-FB89-03D8-673AFA7BF1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47416" y="2459105"/>
            <a:ext cx="841064" cy="866886"/>
          </a:xfrm>
          <a:prstGeom prst="rect">
            <a:avLst/>
          </a:prstGeom>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Seesaw Design</a:t>
            </a:r>
          </a:p>
        </p:txBody>
      </p:sp>
      <p:cxnSp>
        <p:nvCxnSpPr>
          <p:cNvPr id="2" name="Straight Connector 1">
            <a:extLst>
              <a:ext uri="{FF2B5EF4-FFF2-40B4-BE49-F238E27FC236}">
                <a16:creationId xmlns:a16="http://schemas.microsoft.com/office/drawing/2014/main" id="{AB6DB997-1FCC-B988-10E8-55DB3E003FE7}"/>
              </a:ext>
            </a:extLst>
          </p:cNvPr>
          <p:cNvCxnSpPr>
            <a:cxnSpLocks/>
          </p:cNvCxnSpPr>
          <p:nvPr/>
        </p:nvCxnSpPr>
        <p:spPr>
          <a:xfrm>
            <a:off x="11467948" y="0"/>
            <a:ext cx="9349" cy="65017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DB13B57-59A9-E26B-8260-7F3FA0FBD641}"/>
              </a:ext>
            </a:extLst>
          </p:cNvPr>
          <p:cNvGrpSpPr/>
          <p:nvPr/>
        </p:nvGrpSpPr>
        <p:grpSpPr>
          <a:xfrm>
            <a:off x="10934372" y="562370"/>
            <a:ext cx="1085850" cy="1062681"/>
            <a:chOff x="10934372" y="562370"/>
            <a:chExt cx="1085850" cy="1062681"/>
          </a:xfrm>
        </p:grpSpPr>
        <p:sp>
          <p:nvSpPr>
            <p:cNvPr id="19" name="Circle: Hollow 18">
              <a:extLst>
                <a:ext uri="{FF2B5EF4-FFF2-40B4-BE49-F238E27FC236}">
                  <a16:creationId xmlns:a16="http://schemas.microsoft.com/office/drawing/2014/main" id="{79ED5F30-C85A-FD36-14EE-4176D766A436}"/>
                </a:ext>
              </a:extLst>
            </p:cNvPr>
            <p:cNvSpPr/>
            <p:nvPr/>
          </p:nvSpPr>
          <p:spPr>
            <a:xfrm>
              <a:off x="10934372" y="562370"/>
              <a:ext cx="1085850" cy="1062681"/>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Flowchart: Connector 19">
              <a:extLst>
                <a:ext uri="{FF2B5EF4-FFF2-40B4-BE49-F238E27FC236}">
                  <a16:creationId xmlns:a16="http://schemas.microsoft.com/office/drawing/2014/main" id="{482FFC83-3D6F-37D8-BFA6-9530B8C2D146}"/>
                </a:ext>
              </a:extLst>
            </p:cNvPr>
            <p:cNvSpPr/>
            <p:nvPr/>
          </p:nvSpPr>
          <p:spPr>
            <a:xfrm>
              <a:off x="11159544" y="764453"/>
              <a:ext cx="643550" cy="6063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Badge 1 with solid fill">
              <a:extLst>
                <a:ext uri="{FF2B5EF4-FFF2-40B4-BE49-F238E27FC236}">
                  <a16:creationId xmlns:a16="http://schemas.microsoft.com/office/drawing/2014/main" id="{34CBE637-712E-DD47-AEB3-443178C3A6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50734" y="650173"/>
              <a:ext cx="853126" cy="834922"/>
            </a:xfrm>
            <a:prstGeom prst="rect">
              <a:avLst/>
            </a:prstGeom>
          </p:spPr>
        </p:pic>
      </p:grpSp>
      <p:grpSp>
        <p:nvGrpSpPr>
          <p:cNvPr id="22" name="Group 21">
            <a:extLst>
              <a:ext uri="{FF2B5EF4-FFF2-40B4-BE49-F238E27FC236}">
                <a16:creationId xmlns:a16="http://schemas.microsoft.com/office/drawing/2014/main" id="{EB840D69-1528-44F7-4696-B307B492E286}"/>
              </a:ext>
            </a:extLst>
          </p:cNvPr>
          <p:cNvGrpSpPr/>
          <p:nvPr/>
        </p:nvGrpSpPr>
        <p:grpSpPr>
          <a:xfrm>
            <a:off x="2338947" y="4425874"/>
            <a:ext cx="5869334" cy="1534006"/>
            <a:chOff x="2338947" y="4425874"/>
            <a:chExt cx="5869334" cy="1534006"/>
          </a:xfrm>
        </p:grpSpPr>
        <p:cxnSp>
          <p:nvCxnSpPr>
            <p:cNvPr id="23" name="Straight Connector 22">
              <a:extLst>
                <a:ext uri="{FF2B5EF4-FFF2-40B4-BE49-F238E27FC236}">
                  <a16:creationId xmlns:a16="http://schemas.microsoft.com/office/drawing/2014/main" id="{D7100EB9-7A9F-2E59-9C74-267B49A46E21}"/>
                </a:ext>
              </a:extLst>
            </p:cNvPr>
            <p:cNvCxnSpPr>
              <a:stCxn id="32" idx="0"/>
              <a:endCxn id="29" idx="0"/>
            </p:cNvCxnSpPr>
            <p:nvPr/>
          </p:nvCxnSpPr>
          <p:spPr>
            <a:xfrm flipV="1">
              <a:off x="4388987" y="448512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6029364-8A36-0324-120F-0D8687A5E44D}"/>
                </a:ext>
              </a:extLst>
            </p:cNvPr>
            <p:cNvSpPr/>
            <p:nvPr/>
          </p:nvSpPr>
          <p:spPr>
            <a:xfrm rot="1140000">
              <a:off x="6588690" y="5289114"/>
              <a:ext cx="1321495" cy="89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E0FADA18-E832-721B-6AB2-F37523708265}"/>
                </a:ext>
              </a:extLst>
            </p:cNvPr>
            <p:cNvSpPr/>
            <p:nvPr/>
          </p:nvSpPr>
          <p:spPr>
            <a:xfrm flipV="1">
              <a:off x="5012497" y="5514583"/>
              <a:ext cx="2908127" cy="1398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E8CD954A-C1C2-221E-ECAF-CFAB04A6A631}"/>
                </a:ext>
              </a:extLst>
            </p:cNvPr>
            <p:cNvSpPr/>
            <p:nvPr/>
          </p:nvSpPr>
          <p:spPr>
            <a:xfrm rot="20520000">
              <a:off x="4146116" y="5142977"/>
              <a:ext cx="3837139" cy="225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B7D6AD19-B962-A073-F1B8-88473AF4360D}"/>
                </a:ext>
              </a:extLst>
            </p:cNvPr>
            <p:cNvSpPr/>
            <p:nvPr/>
          </p:nvSpPr>
          <p:spPr>
            <a:xfrm>
              <a:off x="2338947" y="4425874"/>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28" name="Group 27">
              <a:extLst>
                <a:ext uri="{FF2B5EF4-FFF2-40B4-BE49-F238E27FC236}">
                  <a16:creationId xmlns:a16="http://schemas.microsoft.com/office/drawing/2014/main" id="{40106B37-71CC-9CD4-C15D-17709D6AF5F6}"/>
                </a:ext>
              </a:extLst>
            </p:cNvPr>
            <p:cNvGrpSpPr/>
            <p:nvPr/>
          </p:nvGrpSpPr>
          <p:grpSpPr>
            <a:xfrm>
              <a:off x="4704351" y="5269804"/>
              <a:ext cx="3503930" cy="653592"/>
              <a:chOff x="1818983" y="5101894"/>
              <a:chExt cx="4506517" cy="869821"/>
            </a:xfrm>
          </p:grpSpPr>
          <p:grpSp>
            <p:nvGrpSpPr>
              <p:cNvPr id="34" name="Group 33">
                <a:extLst>
                  <a:ext uri="{FF2B5EF4-FFF2-40B4-BE49-F238E27FC236}">
                    <a16:creationId xmlns:a16="http://schemas.microsoft.com/office/drawing/2014/main" id="{625836BF-7367-78BF-B57D-13D911E348BF}"/>
                  </a:ext>
                </a:extLst>
              </p:cNvPr>
              <p:cNvGrpSpPr/>
              <p:nvPr/>
            </p:nvGrpSpPr>
            <p:grpSpPr>
              <a:xfrm>
                <a:off x="5367720" y="5101894"/>
                <a:ext cx="957780" cy="869821"/>
                <a:chOff x="3238726" y="3656321"/>
                <a:chExt cx="544019" cy="553728"/>
              </a:xfrm>
            </p:grpSpPr>
            <p:sp>
              <p:nvSpPr>
                <p:cNvPr id="40" name="Oval 39">
                  <a:extLst>
                    <a:ext uri="{FF2B5EF4-FFF2-40B4-BE49-F238E27FC236}">
                      <a16:creationId xmlns:a16="http://schemas.microsoft.com/office/drawing/2014/main" id="{D21EF76C-2FC6-B71D-B97B-6688090D04E5}"/>
                    </a:ext>
                  </a:extLst>
                </p:cNvPr>
                <p:cNvSpPr/>
                <p:nvPr/>
              </p:nvSpPr>
              <p:spPr>
                <a:xfrm>
                  <a:off x="323872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1" name="Group 40">
                  <a:extLst>
                    <a:ext uri="{FF2B5EF4-FFF2-40B4-BE49-F238E27FC236}">
                      <a16:creationId xmlns:a16="http://schemas.microsoft.com/office/drawing/2014/main" id="{0CA7A08F-6963-75C2-2DF5-1F0A497EB270}"/>
                    </a:ext>
                  </a:extLst>
                </p:cNvPr>
                <p:cNvGrpSpPr/>
                <p:nvPr/>
              </p:nvGrpSpPr>
              <p:grpSpPr>
                <a:xfrm>
                  <a:off x="3325628" y="3752532"/>
                  <a:ext cx="354963" cy="361297"/>
                  <a:chOff x="3325628" y="3752532"/>
                  <a:chExt cx="354963" cy="361297"/>
                </a:xfrm>
              </p:grpSpPr>
              <p:sp>
                <p:nvSpPr>
                  <p:cNvPr id="42" name="Oval 41">
                    <a:extLst>
                      <a:ext uri="{FF2B5EF4-FFF2-40B4-BE49-F238E27FC236}">
                        <a16:creationId xmlns:a16="http://schemas.microsoft.com/office/drawing/2014/main" id="{5053E045-A79C-CA71-AD72-188956AAA2F6}"/>
                      </a:ext>
                    </a:extLst>
                  </p:cNvPr>
                  <p:cNvSpPr/>
                  <p:nvPr/>
                </p:nvSpPr>
                <p:spPr>
                  <a:xfrm>
                    <a:off x="334928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3" name="Graphic 42" descr="Single gear with solid fill">
                    <a:extLst>
                      <a:ext uri="{FF2B5EF4-FFF2-40B4-BE49-F238E27FC236}">
                        <a16:creationId xmlns:a16="http://schemas.microsoft.com/office/drawing/2014/main" id="{DFE6BF5F-7274-9E4E-0063-4E728E3642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25628" y="3752532"/>
                    <a:ext cx="354963" cy="361297"/>
                  </a:xfrm>
                  <a:prstGeom prst="rect">
                    <a:avLst/>
                  </a:prstGeom>
                </p:spPr>
              </p:pic>
            </p:grpSp>
          </p:grpSp>
          <p:grpSp>
            <p:nvGrpSpPr>
              <p:cNvPr id="35" name="Group 34">
                <a:extLst>
                  <a:ext uri="{FF2B5EF4-FFF2-40B4-BE49-F238E27FC236}">
                    <a16:creationId xmlns:a16="http://schemas.microsoft.com/office/drawing/2014/main" id="{C5725E44-C4C9-E049-7446-BF22272631B5}"/>
                  </a:ext>
                </a:extLst>
              </p:cNvPr>
              <p:cNvGrpSpPr/>
              <p:nvPr/>
            </p:nvGrpSpPr>
            <p:grpSpPr>
              <a:xfrm>
                <a:off x="1818983" y="5101894"/>
                <a:ext cx="957780" cy="869821"/>
                <a:chOff x="2316046" y="3656321"/>
                <a:chExt cx="544019" cy="553728"/>
              </a:xfrm>
            </p:grpSpPr>
            <p:sp>
              <p:nvSpPr>
                <p:cNvPr id="36" name="Oval 35">
                  <a:extLst>
                    <a:ext uri="{FF2B5EF4-FFF2-40B4-BE49-F238E27FC236}">
                      <a16:creationId xmlns:a16="http://schemas.microsoft.com/office/drawing/2014/main" id="{048B7189-3D39-21EF-5558-8D9D9C00D515}"/>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7" name="Group 36">
                  <a:extLst>
                    <a:ext uri="{FF2B5EF4-FFF2-40B4-BE49-F238E27FC236}">
                      <a16:creationId xmlns:a16="http://schemas.microsoft.com/office/drawing/2014/main" id="{38BCD728-2357-05B9-1027-C5AAAD285BDF}"/>
                    </a:ext>
                  </a:extLst>
                </p:cNvPr>
                <p:cNvGrpSpPr/>
                <p:nvPr/>
              </p:nvGrpSpPr>
              <p:grpSpPr>
                <a:xfrm>
                  <a:off x="2410573" y="3752535"/>
                  <a:ext cx="354963" cy="361297"/>
                  <a:chOff x="2410573" y="3752535"/>
                  <a:chExt cx="354963" cy="361297"/>
                </a:xfrm>
              </p:grpSpPr>
              <p:sp>
                <p:nvSpPr>
                  <p:cNvPr id="38" name="Oval 37">
                    <a:extLst>
                      <a:ext uri="{FF2B5EF4-FFF2-40B4-BE49-F238E27FC236}">
                        <a16:creationId xmlns:a16="http://schemas.microsoft.com/office/drawing/2014/main" id="{784038DE-E9C1-C813-DB3B-9C9A22848D83}"/>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9" name="Graphic 38" descr="Single gear with solid fill">
                    <a:extLst>
                      <a:ext uri="{FF2B5EF4-FFF2-40B4-BE49-F238E27FC236}">
                        <a16:creationId xmlns:a16="http://schemas.microsoft.com/office/drawing/2014/main" id="{87FFB259-9CAA-ECE7-71C4-B723E5DF44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0573" y="3752535"/>
                    <a:ext cx="354963" cy="361297"/>
                  </a:xfrm>
                  <a:prstGeom prst="rect">
                    <a:avLst/>
                  </a:prstGeom>
                </p:spPr>
              </p:pic>
            </p:grpSp>
          </p:grpSp>
        </p:grpSp>
        <p:sp>
          <p:nvSpPr>
            <p:cNvPr id="29" name="Flowchart: Connector 28">
              <a:extLst>
                <a:ext uri="{FF2B5EF4-FFF2-40B4-BE49-F238E27FC236}">
                  <a16:creationId xmlns:a16="http://schemas.microsoft.com/office/drawing/2014/main" id="{2F45B78C-F409-2AC2-27B6-319975910D77}"/>
                </a:ext>
              </a:extLst>
            </p:cNvPr>
            <p:cNvSpPr/>
            <p:nvPr/>
          </p:nvSpPr>
          <p:spPr>
            <a:xfrm>
              <a:off x="7603421" y="4485122"/>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 name="Straight Connector 29">
              <a:extLst>
                <a:ext uri="{FF2B5EF4-FFF2-40B4-BE49-F238E27FC236}">
                  <a16:creationId xmlns:a16="http://schemas.microsoft.com/office/drawing/2014/main" id="{7FFB9B75-B070-73F3-F881-EE74BC3B1619}"/>
                </a:ext>
              </a:extLst>
            </p:cNvPr>
            <p:cNvCxnSpPr/>
            <p:nvPr/>
          </p:nvCxnSpPr>
          <p:spPr>
            <a:xfrm flipV="1">
              <a:off x="4419442" y="487658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Moon 30">
              <a:extLst>
                <a:ext uri="{FF2B5EF4-FFF2-40B4-BE49-F238E27FC236}">
                  <a16:creationId xmlns:a16="http://schemas.microsoft.com/office/drawing/2014/main" id="{46B922B1-46CD-AE91-5F8F-041F09D39F36}"/>
                </a:ext>
              </a:extLst>
            </p:cNvPr>
            <p:cNvSpPr/>
            <p:nvPr/>
          </p:nvSpPr>
          <p:spPr>
            <a:xfrm rot="19473415">
              <a:off x="3933221" y="5413104"/>
              <a:ext cx="279357" cy="324613"/>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lowchart: Connector 31">
              <a:extLst>
                <a:ext uri="{FF2B5EF4-FFF2-40B4-BE49-F238E27FC236}">
                  <a16:creationId xmlns:a16="http://schemas.microsoft.com/office/drawing/2014/main" id="{54832660-DF58-79C7-27B1-C1DE06A198E7}"/>
                </a:ext>
              </a:extLst>
            </p:cNvPr>
            <p:cNvSpPr/>
            <p:nvPr/>
          </p:nvSpPr>
          <p:spPr>
            <a:xfrm>
              <a:off x="4186931" y="5564338"/>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Block Arc 32">
              <a:extLst>
                <a:ext uri="{FF2B5EF4-FFF2-40B4-BE49-F238E27FC236}">
                  <a16:creationId xmlns:a16="http://schemas.microsoft.com/office/drawing/2014/main" id="{783BA03C-CC0B-F567-69BD-565C257BD5DB}"/>
                </a:ext>
              </a:extLst>
            </p:cNvPr>
            <p:cNvSpPr/>
            <p:nvPr/>
          </p:nvSpPr>
          <p:spPr>
            <a:xfrm rot="5400000">
              <a:off x="3721529" y="5279591"/>
              <a:ext cx="360641" cy="387052"/>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Tree>
    <p:extLst>
      <p:ext uri="{BB962C8B-B14F-4D97-AF65-F5344CB8AC3E}">
        <p14:creationId xmlns:p14="http://schemas.microsoft.com/office/powerpoint/2010/main" val="2984518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65106F69-8328-8A46-A34A-B8D275D96CAB}"/>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2041" y="-675"/>
            <a:ext cx="10365822" cy="594427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681AF04D-89CA-133F-89C6-50F2A1A5971F}"/>
              </a:ext>
            </a:extLst>
          </p:cNvPr>
          <p:cNvCxnSpPr>
            <a:cxnSpLocks/>
          </p:cNvCxnSpPr>
          <p:nvPr/>
        </p:nvCxnSpPr>
        <p:spPr>
          <a:xfrm>
            <a:off x="11467948" y="5278665"/>
            <a:ext cx="21208" cy="66493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576C072-9A2E-75C9-E3D6-393AFF572CA8}"/>
              </a:ext>
            </a:extLst>
          </p:cNvPr>
          <p:cNvCxnSpPr>
            <a:cxnSpLocks/>
          </p:cNvCxnSpPr>
          <p:nvPr/>
        </p:nvCxnSpPr>
        <p:spPr>
          <a:xfrm>
            <a:off x="11479807" y="3320823"/>
            <a:ext cx="9349" cy="96449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C0ACDF1-90EB-057E-91AE-03F800D0233D}"/>
              </a:ext>
            </a:extLst>
          </p:cNvPr>
          <p:cNvGrpSpPr/>
          <p:nvPr/>
        </p:nvGrpSpPr>
        <p:grpSpPr>
          <a:xfrm>
            <a:off x="10934372" y="4285321"/>
            <a:ext cx="1085850" cy="1095375"/>
            <a:chOff x="10934372" y="4285321"/>
            <a:chExt cx="1085850" cy="1095375"/>
          </a:xfrm>
        </p:grpSpPr>
        <p:sp>
          <p:nvSpPr>
            <p:cNvPr id="13" name="Circle: Hollow 12">
              <a:extLst>
                <a:ext uri="{FF2B5EF4-FFF2-40B4-BE49-F238E27FC236}">
                  <a16:creationId xmlns:a16="http://schemas.microsoft.com/office/drawing/2014/main" id="{32F10784-C6A4-F558-7E03-453F0AF86F03}"/>
                </a:ext>
              </a:extLst>
            </p:cNvPr>
            <p:cNvSpPr/>
            <p:nvPr/>
          </p:nvSpPr>
          <p:spPr>
            <a:xfrm>
              <a:off x="10934372" y="4285321"/>
              <a:ext cx="1085850" cy="1095375"/>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Flowchart: Connector 13">
              <a:extLst>
                <a:ext uri="{FF2B5EF4-FFF2-40B4-BE49-F238E27FC236}">
                  <a16:creationId xmlns:a16="http://schemas.microsoft.com/office/drawing/2014/main" id="{DDE2C29E-D544-A094-2878-6E1ED1408632}"/>
                </a:ext>
              </a:extLst>
            </p:cNvPr>
            <p:cNvSpPr/>
            <p:nvPr/>
          </p:nvSpPr>
          <p:spPr>
            <a:xfrm>
              <a:off x="11167381" y="4520500"/>
              <a:ext cx="643550" cy="6250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3 with solid fill">
              <a:extLst>
                <a:ext uri="{FF2B5EF4-FFF2-40B4-BE49-F238E27FC236}">
                  <a16:creationId xmlns:a16="http://schemas.microsoft.com/office/drawing/2014/main" id="{FAE05D2B-E64F-C22D-2F71-F7D61F72E1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33543" y="4375825"/>
              <a:ext cx="887508" cy="895293"/>
            </a:xfrm>
            <a:prstGeom prst="rect">
              <a:avLst/>
            </a:prstGeom>
          </p:spPr>
        </p:pic>
      </p:grpSp>
      <p:sp>
        <p:nvSpPr>
          <p:cNvPr id="17" name="Flowchart: Connector 16">
            <a:extLst>
              <a:ext uri="{FF2B5EF4-FFF2-40B4-BE49-F238E27FC236}">
                <a16:creationId xmlns:a16="http://schemas.microsoft.com/office/drawing/2014/main" id="{2F919CE5-3F3C-65DE-5A2B-812A05EA9242}"/>
              </a:ext>
            </a:extLst>
          </p:cNvPr>
          <p:cNvSpPr/>
          <p:nvPr/>
        </p:nvSpPr>
        <p:spPr>
          <a:xfrm>
            <a:off x="11171946" y="2591610"/>
            <a:ext cx="638985" cy="63407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 name="Straight Connector 5">
            <a:extLst>
              <a:ext uri="{FF2B5EF4-FFF2-40B4-BE49-F238E27FC236}">
                <a16:creationId xmlns:a16="http://schemas.microsoft.com/office/drawing/2014/main" id="{BD179615-2CF8-352C-CE57-446A0CA6E00B}"/>
              </a:ext>
            </a:extLst>
          </p:cNvPr>
          <p:cNvCxnSpPr>
            <a:cxnSpLocks/>
            <a:endCxn id="18" idx="0"/>
          </p:cNvCxnSpPr>
          <p:nvPr/>
        </p:nvCxnSpPr>
        <p:spPr>
          <a:xfrm>
            <a:off x="11467948" y="1533895"/>
            <a:ext cx="0" cy="92521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Circle: Hollow 15">
            <a:extLst>
              <a:ext uri="{FF2B5EF4-FFF2-40B4-BE49-F238E27FC236}">
                <a16:creationId xmlns:a16="http://schemas.microsoft.com/office/drawing/2014/main" id="{B5D9D365-1F04-4C88-1CB6-18344EACB96D}"/>
              </a:ext>
            </a:extLst>
          </p:cNvPr>
          <p:cNvSpPr/>
          <p:nvPr/>
        </p:nvSpPr>
        <p:spPr>
          <a:xfrm>
            <a:off x="10941556" y="2344860"/>
            <a:ext cx="1085850" cy="1095375"/>
          </a:xfrm>
          <a:prstGeom prst="don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with solid fill">
            <a:extLst>
              <a:ext uri="{FF2B5EF4-FFF2-40B4-BE49-F238E27FC236}">
                <a16:creationId xmlns:a16="http://schemas.microsoft.com/office/drawing/2014/main" id="{B523D3CB-59FC-FB89-03D8-673AFA7BF1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47416" y="2459105"/>
            <a:ext cx="841064" cy="866886"/>
          </a:xfrm>
          <a:prstGeom prst="rect">
            <a:avLst/>
          </a:prstGeom>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36</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Seesaw Design</a:t>
            </a:r>
          </a:p>
        </p:txBody>
      </p:sp>
      <p:cxnSp>
        <p:nvCxnSpPr>
          <p:cNvPr id="2" name="Straight Connector 1">
            <a:extLst>
              <a:ext uri="{FF2B5EF4-FFF2-40B4-BE49-F238E27FC236}">
                <a16:creationId xmlns:a16="http://schemas.microsoft.com/office/drawing/2014/main" id="{AB6DB997-1FCC-B988-10E8-55DB3E003FE7}"/>
              </a:ext>
            </a:extLst>
          </p:cNvPr>
          <p:cNvCxnSpPr>
            <a:cxnSpLocks/>
            <a:endCxn id="21" idx="0"/>
          </p:cNvCxnSpPr>
          <p:nvPr/>
        </p:nvCxnSpPr>
        <p:spPr>
          <a:xfrm>
            <a:off x="11467948" y="0"/>
            <a:ext cx="9349" cy="65017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DB13B57-59A9-E26B-8260-7F3FA0FBD641}"/>
              </a:ext>
            </a:extLst>
          </p:cNvPr>
          <p:cNvGrpSpPr/>
          <p:nvPr/>
        </p:nvGrpSpPr>
        <p:grpSpPr>
          <a:xfrm>
            <a:off x="10934372" y="562370"/>
            <a:ext cx="1085850" cy="1062681"/>
            <a:chOff x="10934372" y="562370"/>
            <a:chExt cx="1085850" cy="1062681"/>
          </a:xfrm>
        </p:grpSpPr>
        <p:sp>
          <p:nvSpPr>
            <p:cNvPr id="19" name="Circle: Hollow 18">
              <a:extLst>
                <a:ext uri="{FF2B5EF4-FFF2-40B4-BE49-F238E27FC236}">
                  <a16:creationId xmlns:a16="http://schemas.microsoft.com/office/drawing/2014/main" id="{79ED5F30-C85A-FD36-14EE-4176D766A436}"/>
                </a:ext>
              </a:extLst>
            </p:cNvPr>
            <p:cNvSpPr/>
            <p:nvPr/>
          </p:nvSpPr>
          <p:spPr>
            <a:xfrm>
              <a:off x="10934372" y="562370"/>
              <a:ext cx="1085850" cy="1062681"/>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Flowchart: Connector 19">
              <a:extLst>
                <a:ext uri="{FF2B5EF4-FFF2-40B4-BE49-F238E27FC236}">
                  <a16:creationId xmlns:a16="http://schemas.microsoft.com/office/drawing/2014/main" id="{482FFC83-3D6F-37D8-BFA6-9530B8C2D146}"/>
                </a:ext>
              </a:extLst>
            </p:cNvPr>
            <p:cNvSpPr/>
            <p:nvPr/>
          </p:nvSpPr>
          <p:spPr>
            <a:xfrm>
              <a:off x="11159544" y="764453"/>
              <a:ext cx="643550" cy="6063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Badge 1 with solid fill">
              <a:extLst>
                <a:ext uri="{FF2B5EF4-FFF2-40B4-BE49-F238E27FC236}">
                  <a16:creationId xmlns:a16="http://schemas.microsoft.com/office/drawing/2014/main" id="{34CBE637-712E-DD47-AEB3-443178C3A6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50734" y="650173"/>
              <a:ext cx="853126" cy="834922"/>
            </a:xfrm>
            <a:prstGeom prst="rect">
              <a:avLst/>
            </a:prstGeom>
          </p:spPr>
        </p:pic>
      </p:grpSp>
      <p:grpSp>
        <p:nvGrpSpPr>
          <p:cNvPr id="46" name="Group 45">
            <a:extLst>
              <a:ext uri="{FF2B5EF4-FFF2-40B4-BE49-F238E27FC236}">
                <a16:creationId xmlns:a16="http://schemas.microsoft.com/office/drawing/2014/main" id="{87EB815D-D0B7-5663-76FB-7A7882A1898D}"/>
              </a:ext>
            </a:extLst>
          </p:cNvPr>
          <p:cNvGrpSpPr/>
          <p:nvPr/>
        </p:nvGrpSpPr>
        <p:grpSpPr>
          <a:xfrm>
            <a:off x="3863740" y="3503075"/>
            <a:ext cx="4161304" cy="2440525"/>
            <a:chOff x="3639805" y="2805557"/>
            <a:chExt cx="4161304" cy="2440525"/>
          </a:xfrm>
        </p:grpSpPr>
        <p:cxnSp>
          <p:nvCxnSpPr>
            <p:cNvPr id="23" name="Straight Connector 22">
              <a:extLst>
                <a:ext uri="{FF2B5EF4-FFF2-40B4-BE49-F238E27FC236}">
                  <a16:creationId xmlns:a16="http://schemas.microsoft.com/office/drawing/2014/main" id="{D7100EB9-7A9F-2E59-9C74-267B49A46E21}"/>
                </a:ext>
              </a:extLst>
            </p:cNvPr>
            <p:cNvCxnSpPr>
              <a:stCxn id="32" idx="0"/>
              <a:endCxn id="29" idx="0"/>
            </p:cNvCxnSpPr>
            <p:nvPr/>
          </p:nvCxnSpPr>
          <p:spPr>
            <a:xfrm flipV="1">
              <a:off x="3841861" y="4285321"/>
              <a:ext cx="3757192" cy="12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6029364-8A36-0324-120F-0D8687A5E44D}"/>
                </a:ext>
              </a:extLst>
            </p:cNvPr>
            <p:cNvSpPr/>
            <p:nvPr/>
          </p:nvSpPr>
          <p:spPr>
            <a:xfrm rot="1140000">
              <a:off x="5473819" y="4666355"/>
              <a:ext cx="1321495" cy="89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E0FADA18-E832-721B-6AB2-F37523708265}"/>
                </a:ext>
              </a:extLst>
            </p:cNvPr>
            <p:cNvSpPr/>
            <p:nvPr/>
          </p:nvSpPr>
          <p:spPr>
            <a:xfrm flipV="1">
              <a:off x="4320596" y="4892226"/>
              <a:ext cx="2908127" cy="1398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E8CD954A-C1C2-221E-ECAF-CFAB04A6A631}"/>
                </a:ext>
              </a:extLst>
            </p:cNvPr>
            <p:cNvSpPr/>
            <p:nvPr/>
          </p:nvSpPr>
          <p:spPr>
            <a:xfrm>
              <a:off x="3764308" y="4340948"/>
              <a:ext cx="3837139" cy="225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B7D6AD19-B962-A073-F1B8-88473AF4360D}"/>
                </a:ext>
              </a:extLst>
            </p:cNvPr>
            <p:cNvSpPr/>
            <p:nvPr/>
          </p:nvSpPr>
          <p:spPr>
            <a:xfrm>
              <a:off x="4561852" y="2805557"/>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28" name="Group 27">
              <a:extLst>
                <a:ext uri="{FF2B5EF4-FFF2-40B4-BE49-F238E27FC236}">
                  <a16:creationId xmlns:a16="http://schemas.microsoft.com/office/drawing/2014/main" id="{40106B37-71CC-9CD4-C15D-17709D6AF5F6}"/>
                </a:ext>
              </a:extLst>
            </p:cNvPr>
            <p:cNvGrpSpPr/>
            <p:nvPr/>
          </p:nvGrpSpPr>
          <p:grpSpPr>
            <a:xfrm>
              <a:off x="3968492" y="4592490"/>
              <a:ext cx="3503930" cy="653592"/>
              <a:chOff x="1818983" y="5101894"/>
              <a:chExt cx="4506517" cy="869821"/>
            </a:xfrm>
          </p:grpSpPr>
          <p:grpSp>
            <p:nvGrpSpPr>
              <p:cNvPr id="34" name="Group 33">
                <a:extLst>
                  <a:ext uri="{FF2B5EF4-FFF2-40B4-BE49-F238E27FC236}">
                    <a16:creationId xmlns:a16="http://schemas.microsoft.com/office/drawing/2014/main" id="{625836BF-7367-78BF-B57D-13D911E348BF}"/>
                  </a:ext>
                </a:extLst>
              </p:cNvPr>
              <p:cNvGrpSpPr/>
              <p:nvPr/>
            </p:nvGrpSpPr>
            <p:grpSpPr>
              <a:xfrm>
                <a:off x="5367720" y="5101894"/>
                <a:ext cx="957780" cy="869821"/>
                <a:chOff x="3238726" y="3656321"/>
                <a:chExt cx="544019" cy="553728"/>
              </a:xfrm>
            </p:grpSpPr>
            <p:sp>
              <p:nvSpPr>
                <p:cNvPr id="40" name="Oval 39">
                  <a:extLst>
                    <a:ext uri="{FF2B5EF4-FFF2-40B4-BE49-F238E27FC236}">
                      <a16:creationId xmlns:a16="http://schemas.microsoft.com/office/drawing/2014/main" id="{D21EF76C-2FC6-B71D-B97B-6688090D04E5}"/>
                    </a:ext>
                  </a:extLst>
                </p:cNvPr>
                <p:cNvSpPr/>
                <p:nvPr/>
              </p:nvSpPr>
              <p:spPr>
                <a:xfrm>
                  <a:off x="323872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1" name="Group 40">
                  <a:extLst>
                    <a:ext uri="{FF2B5EF4-FFF2-40B4-BE49-F238E27FC236}">
                      <a16:creationId xmlns:a16="http://schemas.microsoft.com/office/drawing/2014/main" id="{0CA7A08F-6963-75C2-2DF5-1F0A497EB270}"/>
                    </a:ext>
                  </a:extLst>
                </p:cNvPr>
                <p:cNvGrpSpPr/>
                <p:nvPr/>
              </p:nvGrpSpPr>
              <p:grpSpPr>
                <a:xfrm>
                  <a:off x="3325628" y="3752532"/>
                  <a:ext cx="354963" cy="361297"/>
                  <a:chOff x="3325628" y="3752532"/>
                  <a:chExt cx="354963" cy="361297"/>
                </a:xfrm>
              </p:grpSpPr>
              <p:sp>
                <p:nvSpPr>
                  <p:cNvPr id="42" name="Oval 41">
                    <a:extLst>
                      <a:ext uri="{FF2B5EF4-FFF2-40B4-BE49-F238E27FC236}">
                        <a16:creationId xmlns:a16="http://schemas.microsoft.com/office/drawing/2014/main" id="{5053E045-A79C-CA71-AD72-188956AAA2F6}"/>
                      </a:ext>
                    </a:extLst>
                  </p:cNvPr>
                  <p:cNvSpPr/>
                  <p:nvPr/>
                </p:nvSpPr>
                <p:spPr>
                  <a:xfrm>
                    <a:off x="334928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3" name="Graphic 42" descr="Single gear with solid fill">
                    <a:extLst>
                      <a:ext uri="{FF2B5EF4-FFF2-40B4-BE49-F238E27FC236}">
                        <a16:creationId xmlns:a16="http://schemas.microsoft.com/office/drawing/2014/main" id="{DFE6BF5F-7274-9E4E-0063-4E728E3642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25628" y="3752532"/>
                    <a:ext cx="354963" cy="361297"/>
                  </a:xfrm>
                  <a:prstGeom prst="rect">
                    <a:avLst/>
                  </a:prstGeom>
                </p:spPr>
              </p:pic>
            </p:grpSp>
          </p:grpSp>
          <p:grpSp>
            <p:nvGrpSpPr>
              <p:cNvPr id="35" name="Group 34">
                <a:extLst>
                  <a:ext uri="{FF2B5EF4-FFF2-40B4-BE49-F238E27FC236}">
                    <a16:creationId xmlns:a16="http://schemas.microsoft.com/office/drawing/2014/main" id="{C5725E44-C4C9-E049-7446-BF22272631B5}"/>
                  </a:ext>
                </a:extLst>
              </p:cNvPr>
              <p:cNvGrpSpPr/>
              <p:nvPr/>
            </p:nvGrpSpPr>
            <p:grpSpPr>
              <a:xfrm>
                <a:off x="1818983" y="5101894"/>
                <a:ext cx="957780" cy="869821"/>
                <a:chOff x="2316046" y="3656321"/>
                <a:chExt cx="544019" cy="553728"/>
              </a:xfrm>
            </p:grpSpPr>
            <p:sp>
              <p:nvSpPr>
                <p:cNvPr id="36" name="Oval 35">
                  <a:extLst>
                    <a:ext uri="{FF2B5EF4-FFF2-40B4-BE49-F238E27FC236}">
                      <a16:creationId xmlns:a16="http://schemas.microsoft.com/office/drawing/2014/main" id="{048B7189-3D39-21EF-5558-8D9D9C00D515}"/>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7" name="Group 36">
                  <a:extLst>
                    <a:ext uri="{FF2B5EF4-FFF2-40B4-BE49-F238E27FC236}">
                      <a16:creationId xmlns:a16="http://schemas.microsoft.com/office/drawing/2014/main" id="{38BCD728-2357-05B9-1027-C5AAAD285BDF}"/>
                    </a:ext>
                  </a:extLst>
                </p:cNvPr>
                <p:cNvGrpSpPr/>
                <p:nvPr/>
              </p:nvGrpSpPr>
              <p:grpSpPr>
                <a:xfrm>
                  <a:off x="2410573" y="3752535"/>
                  <a:ext cx="354963" cy="361297"/>
                  <a:chOff x="2410573" y="3752535"/>
                  <a:chExt cx="354963" cy="361297"/>
                </a:xfrm>
              </p:grpSpPr>
              <p:sp>
                <p:nvSpPr>
                  <p:cNvPr id="38" name="Oval 37">
                    <a:extLst>
                      <a:ext uri="{FF2B5EF4-FFF2-40B4-BE49-F238E27FC236}">
                        <a16:creationId xmlns:a16="http://schemas.microsoft.com/office/drawing/2014/main" id="{784038DE-E9C1-C813-DB3B-9C9A22848D83}"/>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9" name="Graphic 38" descr="Single gear with solid fill">
                    <a:extLst>
                      <a:ext uri="{FF2B5EF4-FFF2-40B4-BE49-F238E27FC236}">
                        <a16:creationId xmlns:a16="http://schemas.microsoft.com/office/drawing/2014/main" id="{87FFB259-9CAA-ECE7-71C4-B723E5DF449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10573" y="3752535"/>
                    <a:ext cx="354963" cy="361297"/>
                  </a:xfrm>
                  <a:prstGeom prst="rect">
                    <a:avLst/>
                  </a:prstGeom>
                </p:spPr>
              </p:pic>
            </p:grpSp>
          </p:grpSp>
        </p:grpSp>
        <p:sp>
          <p:nvSpPr>
            <p:cNvPr id="29" name="Flowchart: Connector 28">
              <a:extLst>
                <a:ext uri="{FF2B5EF4-FFF2-40B4-BE49-F238E27FC236}">
                  <a16:creationId xmlns:a16="http://schemas.microsoft.com/office/drawing/2014/main" id="{2F45B78C-F409-2AC2-27B6-319975910D77}"/>
                </a:ext>
              </a:extLst>
            </p:cNvPr>
            <p:cNvSpPr/>
            <p:nvPr/>
          </p:nvSpPr>
          <p:spPr>
            <a:xfrm>
              <a:off x="7396997" y="4285321"/>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 name="Straight Connector 29">
              <a:extLst>
                <a:ext uri="{FF2B5EF4-FFF2-40B4-BE49-F238E27FC236}">
                  <a16:creationId xmlns:a16="http://schemas.microsoft.com/office/drawing/2014/main" id="{7FFB9B75-B070-73F3-F881-EE74BC3B1619}"/>
                </a:ext>
              </a:extLst>
            </p:cNvPr>
            <p:cNvCxnSpPr>
              <a:cxnSpLocks/>
              <a:endCxn id="29" idx="4"/>
            </p:cNvCxnSpPr>
            <p:nvPr/>
          </p:nvCxnSpPr>
          <p:spPr>
            <a:xfrm flipV="1">
              <a:off x="3792123" y="4676781"/>
              <a:ext cx="3806930" cy="10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Moon 30">
              <a:extLst>
                <a:ext uri="{FF2B5EF4-FFF2-40B4-BE49-F238E27FC236}">
                  <a16:creationId xmlns:a16="http://schemas.microsoft.com/office/drawing/2014/main" id="{46B922B1-46CD-AE91-5F8F-041F09D39F36}"/>
                </a:ext>
              </a:extLst>
            </p:cNvPr>
            <p:cNvSpPr/>
            <p:nvPr/>
          </p:nvSpPr>
          <p:spPr>
            <a:xfrm rot="20809726">
              <a:off x="6041749" y="3964111"/>
              <a:ext cx="303422" cy="366488"/>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lowchart: Connector 31">
              <a:extLst>
                <a:ext uri="{FF2B5EF4-FFF2-40B4-BE49-F238E27FC236}">
                  <a16:creationId xmlns:a16="http://schemas.microsoft.com/office/drawing/2014/main" id="{54832660-DF58-79C7-27B1-C1DE06A198E7}"/>
                </a:ext>
              </a:extLst>
            </p:cNvPr>
            <p:cNvSpPr/>
            <p:nvPr/>
          </p:nvSpPr>
          <p:spPr>
            <a:xfrm>
              <a:off x="3639805" y="4297613"/>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Block Arc 32">
              <a:extLst>
                <a:ext uri="{FF2B5EF4-FFF2-40B4-BE49-F238E27FC236}">
                  <a16:creationId xmlns:a16="http://schemas.microsoft.com/office/drawing/2014/main" id="{783BA03C-CC0B-F567-69BD-565C257BD5DB}"/>
                </a:ext>
              </a:extLst>
            </p:cNvPr>
            <p:cNvSpPr/>
            <p:nvPr/>
          </p:nvSpPr>
          <p:spPr>
            <a:xfrm rot="5400000">
              <a:off x="5962232" y="3717148"/>
              <a:ext cx="360641" cy="387052"/>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Tree>
    <p:extLst>
      <p:ext uri="{BB962C8B-B14F-4D97-AF65-F5344CB8AC3E}">
        <p14:creationId xmlns:p14="http://schemas.microsoft.com/office/powerpoint/2010/main" val="136975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81AF04D-89CA-133F-89C6-50F2A1A5971F}"/>
              </a:ext>
            </a:extLst>
          </p:cNvPr>
          <p:cNvCxnSpPr>
            <a:cxnSpLocks/>
          </p:cNvCxnSpPr>
          <p:nvPr/>
        </p:nvCxnSpPr>
        <p:spPr>
          <a:xfrm>
            <a:off x="11467948" y="5278665"/>
            <a:ext cx="21208" cy="66493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576C072-9A2E-75C9-E3D6-393AFF572CA8}"/>
              </a:ext>
            </a:extLst>
          </p:cNvPr>
          <p:cNvCxnSpPr>
            <a:cxnSpLocks/>
          </p:cNvCxnSpPr>
          <p:nvPr/>
        </p:nvCxnSpPr>
        <p:spPr>
          <a:xfrm>
            <a:off x="11479807" y="3320823"/>
            <a:ext cx="9349" cy="96449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C0ACDF1-90EB-057E-91AE-03F800D0233D}"/>
              </a:ext>
            </a:extLst>
          </p:cNvPr>
          <p:cNvGrpSpPr/>
          <p:nvPr/>
        </p:nvGrpSpPr>
        <p:grpSpPr>
          <a:xfrm>
            <a:off x="10934372" y="4285321"/>
            <a:ext cx="1085850" cy="1095375"/>
            <a:chOff x="10934372" y="4285321"/>
            <a:chExt cx="1085850" cy="1095375"/>
          </a:xfrm>
        </p:grpSpPr>
        <p:sp>
          <p:nvSpPr>
            <p:cNvPr id="13" name="Circle: Hollow 12">
              <a:extLst>
                <a:ext uri="{FF2B5EF4-FFF2-40B4-BE49-F238E27FC236}">
                  <a16:creationId xmlns:a16="http://schemas.microsoft.com/office/drawing/2014/main" id="{32F10784-C6A4-F558-7E03-453F0AF86F03}"/>
                </a:ext>
              </a:extLst>
            </p:cNvPr>
            <p:cNvSpPr/>
            <p:nvPr/>
          </p:nvSpPr>
          <p:spPr>
            <a:xfrm>
              <a:off x="10934372" y="4285321"/>
              <a:ext cx="1085850" cy="1095375"/>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Flowchart: Connector 13">
              <a:extLst>
                <a:ext uri="{FF2B5EF4-FFF2-40B4-BE49-F238E27FC236}">
                  <a16:creationId xmlns:a16="http://schemas.microsoft.com/office/drawing/2014/main" id="{DDE2C29E-D544-A094-2878-6E1ED1408632}"/>
                </a:ext>
              </a:extLst>
            </p:cNvPr>
            <p:cNvSpPr/>
            <p:nvPr/>
          </p:nvSpPr>
          <p:spPr>
            <a:xfrm>
              <a:off x="11167381" y="4520500"/>
              <a:ext cx="643550" cy="6250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3 with solid fill">
              <a:extLst>
                <a:ext uri="{FF2B5EF4-FFF2-40B4-BE49-F238E27FC236}">
                  <a16:creationId xmlns:a16="http://schemas.microsoft.com/office/drawing/2014/main" id="{FAE05D2B-E64F-C22D-2F71-F7D61F72E1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3543" y="4375825"/>
              <a:ext cx="887508" cy="895293"/>
            </a:xfrm>
            <a:prstGeom prst="rect">
              <a:avLst/>
            </a:prstGeom>
          </p:spPr>
        </p:pic>
      </p:grpSp>
      <p:sp>
        <p:nvSpPr>
          <p:cNvPr id="17" name="Flowchart: Connector 16">
            <a:extLst>
              <a:ext uri="{FF2B5EF4-FFF2-40B4-BE49-F238E27FC236}">
                <a16:creationId xmlns:a16="http://schemas.microsoft.com/office/drawing/2014/main" id="{2F919CE5-3F3C-65DE-5A2B-812A05EA9242}"/>
              </a:ext>
            </a:extLst>
          </p:cNvPr>
          <p:cNvSpPr/>
          <p:nvPr/>
        </p:nvSpPr>
        <p:spPr>
          <a:xfrm>
            <a:off x="11171946" y="2591610"/>
            <a:ext cx="638985" cy="63407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 name="Straight Connector 5">
            <a:extLst>
              <a:ext uri="{FF2B5EF4-FFF2-40B4-BE49-F238E27FC236}">
                <a16:creationId xmlns:a16="http://schemas.microsoft.com/office/drawing/2014/main" id="{BD179615-2CF8-352C-CE57-446A0CA6E00B}"/>
              </a:ext>
            </a:extLst>
          </p:cNvPr>
          <p:cNvCxnSpPr>
            <a:cxnSpLocks/>
            <a:endCxn id="18" idx="0"/>
          </p:cNvCxnSpPr>
          <p:nvPr/>
        </p:nvCxnSpPr>
        <p:spPr>
          <a:xfrm>
            <a:off x="11467948" y="1533895"/>
            <a:ext cx="0" cy="92521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Circle: Hollow 15">
            <a:extLst>
              <a:ext uri="{FF2B5EF4-FFF2-40B4-BE49-F238E27FC236}">
                <a16:creationId xmlns:a16="http://schemas.microsoft.com/office/drawing/2014/main" id="{B5D9D365-1F04-4C88-1CB6-18344EACB96D}"/>
              </a:ext>
            </a:extLst>
          </p:cNvPr>
          <p:cNvSpPr/>
          <p:nvPr/>
        </p:nvSpPr>
        <p:spPr>
          <a:xfrm>
            <a:off x="10941556" y="2344860"/>
            <a:ext cx="1085850" cy="1095375"/>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with solid fill">
            <a:extLst>
              <a:ext uri="{FF2B5EF4-FFF2-40B4-BE49-F238E27FC236}">
                <a16:creationId xmlns:a16="http://schemas.microsoft.com/office/drawing/2014/main" id="{B523D3CB-59FC-FB89-03D8-673AFA7BF1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47416" y="2459105"/>
            <a:ext cx="841064" cy="866886"/>
          </a:xfrm>
          <a:prstGeom prst="rect">
            <a:avLst/>
          </a:prstGeom>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37</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a:t>
            </a:r>
            <a:r>
              <a:rPr lang="en-US" err="1">
                <a:solidFill>
                  <a:schemeClr val="accent1"/>
                </a:solidFill>
                <a:latin typeface="Georgia" panose="02040502050405020303" pitchFamily="18" charset="0"/>
              </a:rPr>
              <a:t>Quadzilla</a:t>
            </a:r>
            <a:r>
              <a:rPr lang="en-US">
                <a:solidFill>
                  <a:schemeClr val="accent1"/>
                </a:solidFill>
                <a:latin typeface="Georgia" panose="02040502050405020303" pitchFamily="18" charset="0"/>
              </a:rPr>
              <a:t> Design</a:t>
            </a:r>
          </a:p>
        </p:txBody>
      </p:sp>
      <p:cxnSp>
        <p:nvCxnSpPr>
          <p:cNvPr id="2" name="Straight Connector 1">
            <a:extLst>
              <a:ext uri="{FF2B5EF4-FFF2-40B4-BE49-F238E27FC236}">
                <a16:creationId xmlns:a16="http://schemas.microsoft.com/office/drawing/2014/main" id="{AB6DB997-1FCC-B988-10E8-55DB3E003FE7}"/>
              </a:ext>
            </a:extLst>
          </p:cNvPr>
          <p:cNvCxnSpPr>
            <a:cxnSpLocks/>
            <a:endCxn id="21" idx="0"/>
          </p:cNvCxnSpPr>
          <p:nvPr/>
        </p:nvCxnSpPr>
        <p:spPr>
          <a:xfrm>
            <a:off x="11467948" y="0"/>
            <a:ext cx="9349" cy="65017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72134BD-65D9-C388-782A-2239239151A5}"/>
              </a:ext>
            </a:extLst>
          </p:cNvPr>
          <p:cNvGrpSpPr/>
          <p:nvPr/>
        </p:nvGrpSpPr>
        <p:grpSpPr>
          <a:xfrm>
            <a:off x="10934372" y="562370"/>
            <a:ext cx="1085850" cy="1062681"/>
            <a:chOff x="10934372" y="562370"/>
            <a:chExt cx="1085850" cy="1062681"/>
          </a:xfrm>
        </p:grpSpPr>
        <p:sp>
          <p:nvSpPr>
            <p:cNvPr id="19" name="Circle: Hollow 18">
              <a:extLst>
                <a:ext uri="{FF2B5EF4-FFF2-40B4-BE49-F238E27FC236}">
                  <a16:creationId xmlns:a16="http://schemas.microsoft.com/office/drawing/2014/main" id="{79ED5F30-C85A-FD36-14EE-4176D766A436}"/>
                </a:ext>
              </a:extLst>
            </p:cNvPr>
            <p:cNvSpPr/>
            <p:nvPr/>
          </p:nvSpPr>
          <p:spPr>
            <a:xfrm>
              <a:off x="10934372" y="562370"/>
              <a:ext cx="1085850" cy="1062681"/>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Flowchart: Connector 19">
              <a:extLst>
                <a:ext uri="{FF2B5EF4-FFF2-40B4-BE49-F238E27FC236}">
                  <a16:creationId xmlns:a16="http://schemas.microsoft.com/office/drawing/2014/main" id="{482FFC83-3D6F-37D8-BFA6-9530B8C2D146}"/>
                </a:ext>
              </a:extLst>
            </p:cNvPr>
            <p:cNvSpPr/>
            <p:nvPr/>
          </p:nvSpPr>
          <p:spPr>
            <a:xfrm>
              <a:off x="11159544" y="764453"/>
              <a:ext cx="643550" cy="6063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Badge 1 with solid fill">
              <a:extLst>
                <a:ext uri="{FF2B5EF4-FFF2-40B4-BE49-F238E27FC236}">
                  <a16:creationId xmlns:a16="http://schemas.microsoft.com/office/drawing/2014/main" id="{34CBE637-712E-DD47-AEB3-443178C3A6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50734" y="650173"/>
              <a:ext cx="853126" cy="834922"/>
            </a:xfrm>
            <a:prstGeom prst="rect">
              <a:avLst/>
            </a:prstGeom>
          </p:spPr>
        </p:pic>
      </p:grpSp>
      <p:sp>
        <p:nvSpPr>
          <p:cNvPr id="33" name="Rectangle: Rounded Corners 32">
            <a:extLst>
              <a:ext uri="{FF2B5EF4-FFF2-40B4-BE49-F238E27FC236}">
                <a16:creationId xmlns:a16="http://schemas.microsoft.com/office/drawing/2014/main" id="{F8DA3AE5-C5EF-BF69-E938-17180A572CF3}"/>
              </a:ext>
            </a:extLst>
          </p:cNvPr>
          <p:cNvSpPr/>
          <p:nvPr/>
        </p:nvSpPr>
        <p:spPr>
          <a:xfrm>
            <a:off x="297873" y="1370815"/>
            <a:ext cx="4570422" cy="42402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DRAWING</a:t>
            </a:r>
          </a:p>
        </p:txBody>
      </p:sp>
      <p:sp>
        <p:nvSpPr>
          <p:cNvPr id="34" name="Rectangle: Rounded Corners 33">
            <a:extLst>
              <a:ext uri="{FF2B5EF4-FFF2-40B4-BE49-F238E27FC236}">
                <a16:creationId xmlns:a16="http://schemas.microsoft.com/office/drawing/2014/main" id="{BDBDF921-85D5-3EC5-8056-FD1116AA603A}"/>
              </a:ext>
            </a:extLst>
          </p:cNvPr>
          <p:cNvSpPr/>
          <p:nvPr/>
        </p:nvSpPr>
        <p:spPr>
          <a:xfrm>
            <a:off x="5453086" y="1308862"/>
            <a:ext cx="4570422" cy="42402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CAD MODEL</a:t>
            </a:r>
          </a:p>
        </p:txBody>
      </p:sp>
      <p:pic>
        <p:nvPicPr>
          <p:cNvPr id="2050" name="Picture 2">
            <a:extLst>
              <a:ext uri="{FF2B5EF4-FFF2-40B4-BE49-F238E27FC236}">
                <a16:creationId xmlns:a16="http://schemas.microsoft.com/office/drawing/2014/main" id="{17FEF028-7907-C6FB-294A-FAC720431C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6892" y="1798910"/>
            <a:ext cx="4072384" cy="3328798"/>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21" descr="A picture containing seat, chime&#10;&#10;Description automatically generated">
            <a:extLst>
              <a:ext uri="{FF2B5EF4-FFF2-40B4-BE49-F238E27FC236}">
                <a16:creationId xmlns:a16="http://schemas.microsoft.com/office/drawing/2014/main" id="{2D5A113B-FD98-5985-CCF6-51225E8D50E5}"/>
              </a:ext>
            </a:extLst>
          </p:cNvPr>
          <p:cNvPicPr>
            <a:picLocks noChangeAspect="1"/>
          </p:cNvPicPr>
          <p:nvPr/>
        </p:nvPicPr>
        <p:blipFill>
          <a:blip r:embed="rId10"/>
          <a:stretch>
            <a:fillRect/>
          </a:stretch>
        </p:blipFill>
        <p:spPr>
          <a:xfrm>
            <a:off x="5754709" y="1758777"/>
            <a:ext cx="3966692" cy="3415574"/>
          </a:xfrm>
          <a:prstGeom prst="roundRect">
            <a:avLst/>
          </a:prstGeom>
        </p:spPr>
      </p:pic>
    </p:spTree>
    <p:extLst>
      <p:ext uri="{BB962C8B-B14F-4D97-AF65-F5344CB8AC3E}">
        <p14:creationId xmlns:p14="http://schemas.microsoft.com/office/powerpoint/2010/main" val="2985052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0880AC15-6036-997B-11ED-C3E244CA1C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23834"/>
            <a:ext cx="10600086" cy="596743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681AF04D-89CA-133F-89C6-50F2A1A5971F}"/>
              </a:ext>
            </a:extLst>
          </p:cNvPr>
          <p:cNvCxnSpPr>
            <a:cxnSpLocks/>
          </p:cNvCxnSpPr>
          <p:nvPr/>
        </p:nvCxnSpPr>
        <p:spPr>
          <a:xfrm>
            <a:off x="11467948" y="5278665"/>
            <a:ext cx="21208" cy="66493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576C072-9A2E-75C9-E3D6-393AFF572CA8}"/>
              </a:ext>
            </a:extLst>
          </p:cNvPr>
          <p:cNvCxnSpPr>
            <a:cxnSpLocks/>
          </p:cNvCxnSpPr>
          <p:nvPr/>
        </p:nvCxnSpPr>
        <p:spPr>
          <a:xfrm>
            <a:off x="11479807" y="3320823"/>
            <a:ext cx="9349" cy="96449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C0ACDF1-90EB-057E-91AE-03F800D0233D}"/>
              </a:ext>
            </a:extLst>
          </p:cNvPr>
          <p:cNvGrpSpPr/>
          <p:nvPr/>
        </p:nvGrpSpPr>
        <p:grpSpPr>
          <a:xfrm>
            <a:off x="10934372" y="4285321"/>
            <a:ext cx="1085850" cy="1095375"/>
            <a:chOff x="10934372" y="4285321"/>
            <a:chExt cx="1085850" cy="1095375"/>
          </a:xfrm>
        </p:grpSpPr>
        <p:sp>
          <p:nvSpPr>
            <p:cNvPr id="13" name="Circle: Hollow 12">
              <a:extLst>
                <a:ext uri="{FF2B5EF4-FFF2-40B4-BE49-F238E27FC236}">
                  <a16:creationId xmlns:a16="http://schemas.microsoft.com/office/drawing/2014/main" id="{32F10784-C6A4-F558-7E03-453F0AF86F03}"/>
                </a:ext>
              </a:extLst>
            </p:cNvPr>
            <p:cNvSpPr/>
            <p:nvPr/>
          </p:nvSpPr>
          <p:spPr>
            <a:xfrm>
              <a:off x="10934372" y="4285321"/>
              <a:ext cx="1085850" cy="1095375"/>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Flowchart: Connector 13">
              <a:extLst>
                <a:ext uri="{FF2B5EF4-FFF2-40B4-BE49-F238E27FC236}">
                  <a16:creationId xmlns:a16="http://schemas.microsoft.com/office/drawing/2014/main" id="{DDE2C29E-D544-A094-2878-6E1ED1408632}"/>
                </a:ext>
              </a:extLst>
            </p:cNvPr>
            <p:cNvSpPr/>
            <p:nvPr/>
          </p:nvSpPr>
          <p:spPr>
            <a:xfrm>
              <a:off x="11167381" y="4520500"/>
              <a:ext cx="643550" cy="6250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3 with solid fill">
              <a:extLst>
                <a:ext uri="{FF2B5EF4-FFF2-40B4-BE49-F238E27FC236}">
                  <a16:creationId xmlns:a16="http://schemas.microsoft.com/office/drawing/2014/main" id="{FAE05D2B-E64F-C22D-2F71-F7D61F72E1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33543" y="4375825"/>
              <a:ext cx="887508" cy="895293"/>
            </a:xfrm>
            <a:prstGeom prst="rect">
              <a:avLst/>
            </a:prstGeom>
          </p:spPr>
        </p:pic>
      </p:grpSp>
      <p:sp>
        <p:nvSpPr>
          <p:cNvPr id="17" name="Flowchart: Connector 16">
            <a:extLst>
              <a:ext uri="{FF2B5EF4-FFF2-40B4-BE49-F238E27FC236}">
                <a16:creationId xmlns:a16="http://schemas.microsoft.com/office/drawing/2014/main" id="{2F919CE5-3F3C-65DE-5A2B-812A05EA9242}"/>
              </a:ext>
            </a:extLst>
          </p:cNvPr>
          <p:cNvSpPr/>
          <p:nvPr/>
        </p:nvSpPr>
        <p:spPr>
          <a:xfrm>
            <a:off x="11171946" y="2591610"/>
            <a:ext cx="638985" cy="63407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 name="Straight Connector 5">
            <a:extLst>
              <a:ext uri="{FF2B5EF4-FFF2-40B4-BE49-F238E27FC236}">
                <a16:creationId xmlns:a16="http://schemas.microsoft.com/office/drawing/2014/main" id="{BD179615-2CF8-352C-CE57-446A0CA6E00B}"/>
              </a:ext>
            </a:extLst>
          </p:cNvPr>
          <p:cNvCxnSpPr>
            <a:cxnSpLocks/>
            <a:endCxn id="18" idx="0"/>
          </p:cNvCxnSpPr>
          <p:nvPr/>
        </p:nvCxnSpPr>
        <p:spPr>
          <a:xfrm>
            <a:off x="11467948" y="1533895"/>
            <a:ext cx="0" cy="92521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Circle: Hollow 15">
            <a:extLst>
              <a:ext uri="{FF2B5EF4-FFF2-40B4-BE49-F238E27FC236}">
                <a16:creationId xmlns:a16="http://schemas.microsoft.com/office/drawing/2014/main" id="{B5D9D365-1F04-4C88-1CB6-18344EACB96D}"/>
              </a:ext>
            </a:extLst>
          </p:cNvPr>
          <p:cNvSpPr/>
          <p:nvPr/>
        </p:nvSpPr>
        <p:spPr>
          <a:xfrm>
            <a:off x="10941556" y="2344860"/>
            <a:ext cx="1085850" cy="1095375"/>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with solid fill">
            <a:extLst>
              <a:ext uri="{FF2B5EF4-FFF2-40B4-BE49-F238E27FC236}">
                <a16:creationId xmlns:a16="http://schemas.microsoft.com/office/drawing/2014/main" id="{B523D3CB-59FC-FB89-03D8-673AFA7BF1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47416" y="2459105"/>
            <a:ext cx="841064" cy="866886"/>
          </a:xfrm>
          <a:prstGeom prst="rect">
            <a:avLst/>
          </a:prstGeom>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38</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a:t>
            </a:r>
            <a:r>
              <a:rPr lang="en-US" err="1">
                <a:solidFill>
                  <a:schemeClr val="accent1"/>
                </a:solidFill>
                <a:latin typeface="Georgia" panose="02040502050405020303" pitchFamily="18" charset="0"/>
              </a:rPr>
              <a:t>Quadzilla</a:t>
            </a:r>
            <a:r>
              <a:rPr lang="en-US">
                <a:solidFill>
                  <a:schemeClr val="accent1"/>
                </a:solidFill>
                <a:latin typeface="Georgia" panose="02040502050405020303" pitchFamily="18" charset="0"/>
              </a:rPr>
              <a:t> Design</a:t>
            </a:r>
          </a:p>
        </p:txBody>
      </p:sp>
      <p:cxnSp>
        <p:nvCxnSpPr>
          <p:cNvPr id="2" name="Straight Connector 1">
            <a:extLst>
              <a:ext uri="{FF2B5EF4-FFF2-40B4-BE49-F238E27FC236}">
                <a16:creationId xmlns:a16="http://schemas.microsoft.com/office/drawing/2014/main" id="{AB6DB997-1FCC-B988-10E8-55DB3E003FE7}"/>
              </a:ext>
            </a:extLst>
          </p:cNvPr>
          <p:cNvCxnSpPr>
            <a:cxnSpLocks/>
            <a:endCxn id="21" idx="0"/>
          </p:cNvCxnSpPr>
          <p:nvPr/>
        </p:nvCxnSpPr>
        <p:spPr>
          <a:xfrm>
            <a:off x="11467948" y="0"/>
            <a:ext cx="9349" cy="65017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72134BD-65D9-C388-782A-2239239151A5}"/>
              </a:ext>
            </a:extLst>
          </p:cNvPr>
          <p:cNvGrpSpPr/>
          <p:nvPr/>
        </p:nvGrpSpPr>
        <p:grpSpPr>
          <a:xfrm>
            <a:off x="10934372" y="562370"/>
            <a:ext cx="1085850" cy="1062681"/>
            <a:chOff x="10934372" y="562370"/>
            <a:chExt cx="1085850" cy="1062681"/>
          </a:xfrm>
        </p:grpSpPr>
        <p:sp>
          <p:nvSpPr>
            <p:cNvPr id="19" name="Circle: Hollow 18">
              <a:extLst>
                <a:ext uri="{FF2B5EF4-FFF2-40B4-BE49-F238E27FC236}">
                  <a16:creationId xmlns:a16="http://schemas.microsoft.com/office/drawing/2014/main" id="{79ED5F30-C85A-FD36-14EE-4176D766A436}"/>
                </a:ext>
              </a:extLst>
            </p:cNvPr>
            <p:cNvSpPr/>
            <p:nvPr/>
          </p:nvSpPr>
          <p:spPr>
            <a:xfrm>
              <a:off x="10934372" y="562370"/>
              <a:ext cx="1085850" cy="1062681"/>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Flowchart: Connector 19">
              <a:extLst>
                <a:ext uri="{FF2B5EF4-FFF2-40B4-BE49-F238E27FC236}">
                  <a16:creationId xmlns:a16="http://schemas.microsoft.com/office/drawing/2014/main" id="{482FFC83-3D6F-37D8-BFA6-9530B8C2D146}"/>
                </a:ext>
              </a:extLst>
            </p:cNvPr>
            <p:cNvSpPr/>
            <p:nvPr/>
          </p:nvSpPr>
          <p:spPr>
            <a:xfrm>
              <a:off x="11159544" y="764453"/>
              <a:ext cx="643550" cy="6063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Badge 1 with solid fill">
              <a:extLst>
                <a:ext uri="{FF2B5EF4-FFF2-40B4-BE49-F238E27FC236}">
                  <a16:creationId xmlns:a16="http://schemas.microsoft.com/office/drawing/2014/main" id="{34CBE637-712E-DD47-AEB3-443178C3A6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50734" y="650173"/>
              <a:ext cx="853126" cy="834922"/>
            </a:xfrm>
            <a:prstGeom prst="rect">
              <a:avLst/>
            </a:prstGeom>
          </p:spPr>
        </p:pic>
      </p:grpSp>
      <p:cxnSp>
        <p:nvCxnSpPr>
          <p:cNvPr id="32" name="Straight Arrow Connector 31">
            <a:extLst>
              <a:ext uri="{FF2B5EF4-FFF2-40B4-BE49-F238E27FC236}">
                <a16:creationId xmlns:a16="http://schemas.microsoft.com/office/drawing/2014/main" id="{9BC54D23-8438-2371-A405-ABE1B87DB79E}"/>
              </a:ext>
            </a:extLst>
          </p:cNvPr>
          <p:cNvCxnSpPr>
            <a:cxnSpLocks/>
          </p:cNvCxnSpPr>
          <p:nvPr/>
        </p:nvCxnSpPr>
        <p:spPr>
          <a:xfrm flipH="1">
            <a:off x="6530631" y="3043827"/>
            <a:ext cx="887904" cy="2619021"/>
          </a:xfrm>
          <a:prstGeom prst="straightConnector1">
            <a:avLst/>
          </a:prstGeom>
          <a:ln w="22225">
            <a:tailEnd type="triangle"/>
          </a:ln>
        </p:spPr>
        <p:style>
          <a:lnRef idx="1">
            <a:schemeClr val="accent3"/>
          </a:lnRef>
          <a:fillRef idx="0">
            <a:schemeClr val="accent3"/>
          </a:fillRef>
          <a:effectRef idx="0">
            <a:schemeClr val="accent3"/>
          </a:effectRef>
          <a:fontRef idx="minor">
            <a:schemeClr val="tx1"/>
          </a:fontRef>
        </p:style>
      </p:cxnSp>
      <p:cxnSp>
        <p:nvCxnSpPr>
          <p:cNvPr id="38" name="Straight Arrow Connector 37">
            <a:extLst>
              <a:ext uri="{FF2B5EF4-FFF2-40B4-BE49-F238E27FC236}">
                <a16:creationId xmlns:a16="http://schemas.microsoft.com/office/drawing/2014/main" id="{7EA64371-0D52-FC88-C38A-49E91DE9F2AB}"/>
              </a:ext>
            </a:extLst>
          </p:cNvPr>
          <p:cNvCxnSpPr>
            <a:cxnSpLocks/>
          </p:cNvCxnSpPr>
          <p:nvPr/>
        </p:nvCxnSpPr>
        <p:spPr>
          <a:xfrm flipH="1">
            <a:off x="4123448" y="3054342"/>
            <a:ext cx="1800347" cy="2556790"/>
          </a:xfrm>
          <a:prstGeom prst="straightConnector1">
            <a:avLst/>
          </a:prstGeom>
          <a:ln w="22225">
            <a:tailEnd type="triangle"/>
          </a:ln>
        </p:spPr>
        <p:style>
          <a:lnRef idx="1">
            <a:schemeClr val="accent3"/>
          </a:lnRef>
          <a:fillRef idx="0">
            <a:schemeClr val="accent3"/>
          </a:fillRef>
          <a:effectRef idx="0">
            <a:schemeClr val="accent3"/>
          </a:effectRef>
          <a:fontRef idx="minor">
            <a:schemeClr val="tx1"/>
          </a:fontRef>
        </p:style>
      </p:cxnSp>
      <p:sp>
        <p:nvSpPr>
          <p:cNvPr id="40" name="Rectangle 39">
            <a:extLst>
              <a:ext uri="{FF2B5EF4-FFF2-40B4-BE49-F238E27FC236}">
                <a16:creationId xmlns:a16="http://schemas.microsoft.com/office/drawing/2014/main" id="{04A979F3-A9D1-7081-C4E5-16A8C92B2435}"/>
              </a:ext>
            </a:extLst>
          </p:cNvPr>
          <p:cNvSpPr/>
          <p:nvPr/>
        </p:nvSpPr>
        <p:spPr>
          <a:xfrm>
            <a:off x="4296601" y="3561523"/>
            <a:ext cx="2101807" cy="2101325"/>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42" name="Group 41">
            <a:extLst>
              <a:ext uri="{FF2B5EF4-FFF2-40B4-BE49-F238E27FC236}">
                <a16:creationId xmlns:a16="http://schemas.microsoft.com/office/drawing/2014/main" id="{E6DF2B6E-86B8-6BD0-512C-EE032AEF28BB}"/>
              </a:ext>
            </a:extLst>
          </p:cNvPr>
          <p:cNvGrpSpPr/>
          <p:nvPr/>
        </p:nvGrpSpPr>
        <p:grpSpPr>
          <a:xfrm>
            <a:off x="5709077" y="1154122"/>
            <a:ext cx="1924173" cy="1889701"/>
            <a:chOff x="2488093" y="1485095"/>
            <a:chExt cx="3117570" cy="3170401"/>
          </a:xfrm>
        </p:grpSpPr>
        <p:sp>
          <p:nvSpPr>
            <p:cNvPr id="43" name="Rectangle 42">
              <a:extLst>
                <a:ext uri="{FF2B5EF4-FFF2-40B4-BE49-F238E27FC236}">
                  <a16:creationId xmlns:a16="http://schemas.microsoft.com/office/drawing/2014/main" id="{024C5DE9-C927-B788-C4A5-51A35633B0CA}"/>
                </a:ext>
              </a:extLst>
            </p:cNvPr>
            <p:cNvSpPr/>
            <p:nvPr/>
          </p:nvSpPr>
          <p:spPr>
            <a:xfrm>
              <a:off x="2655980" y="3518628"/>
              <a:ext cx="1012449" cy="155396"/>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CC29655E-6094-8C04-20A1-B3017383D8E5}"/>
                </a:ext>
              </a:extLst>
            </p:cNvPr>
            <p:cNvSpPr/>
            <p:nvPr/>
          </p:nvSpPr>
          <p:spPr>
            <a:xfrm>
              <a:off x="4429588" y="3518628"/>
              <a:ext cx="1012449" cy="155396"/>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 name="Group 45">
              <a:extLst>
                <a:ext uri="{FF2B5EF4-FFF2-40B4-BE49-F238E27FC236}">
                  <a16:creationId xmlns:a16="http://schemas.microsoft.com/office/drawing/2014/main" id="{4E9C2372-EFC2-0E1A-C8DA-E93FD9DEFD7A}"/>
                </a:ext>
              </a:extLst>
            </p:cNvPr>
            <p:cNvGrpSpPr/>
            <p:nvPr/>
          </p:nvGrpSpPr>
          <p:grpSpPr>
            <a:xfrm>
              <a:off x="2488093" y="1485095"/>
              <a:ext cx="3117570" cy="3170401"/>
              <a:chOff x="2138902" y="1998918"/>
              <a:chExt cx="2865511" cy="2856822"/>
            </a:xfrm>
          </p:grpSpPr>
          <p:sp>
            <p:nvSpPr>
              <p:cNvPr id="53" name="Rectangle 52">
                <a:extLst>
                  <a:ext uri="{FF2B5EF4-FFF2-40B4-BE49-F238E27FC236}">
                    <a16:creationId xmlns:a16="http://schemas.microsoft.com/office/drawing/2014/main" id="{D152D14E-EF24-2838-F167-5536A7984852}"/>
                  </a:ext>
                </a:extLst>
              </p:cNvPr>
              <p:cNvSpPr/>
              <p:nvPr/>
            </p:nvSpPr>
            <p:spPr>
              <a:xfrm>
                <a:off x="4509188"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6C2EEC8A-9E43-0C9E-BF5C-C852B6604B36}"/>
                  </a:ext>
                </a:extLst>
              </p:cNvPr>
              <p:cNvSpPr/>
              <p:nvPr/>
            </p:nvSpPr>
            <p:spPr>
              <a:xfrm>
                <a:off x="2283196"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05D0FCEB-8411-1D94-8AB5-96ABE4E178A8}"/>
                  </a:ext>
                </a:extLst>
              </p:cNvPr>
              <p:cNvSpPr/>
              <p:nvPr/>
            </p:nvSpPr>
            <p:spPr>
              <a:xfrm>
                <a:off x="2283196" y="3249369"/>
                <a:ext cx="2576924"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E9691300-A14F-59FF-F5EE-F018DCB114F6}"/>
                  </a:ext>
                </a:extLst>
              </p:cNvPr>
              <p:cNvSpPr/>
              <p:nvPr/>
            </p:nvSpPr>
            <p:spPr>
              <a:xfrm>
                <a:off x="2138902"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BF6DB25F-E74C-2F9E-3901-4B907D35AEB7}"/>
                  </a:ext>
                </a:extLst>
              </p:cNvPr>
              <p:cNvSpPr/>
              <p:nvPr/>
            </p:nvSpPr>
            <p:spPr>
              <a:xfrm>
                <a:off x="2634127"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6835F074-CF4B-EC3F-4368-10FF63C1230F}"/>
                  </a:ext>
                </a:extLst>
              </p:cNvPr>
              <p:cNvSpPr/>
              <p:nvPr/>
            </p:nvSpPr>
            <p:spPr>
              <a:xfrm>
                <a:off x="4364894"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8053E8D-AF20-AE58-84F2-3BC063B3D4B8}"/>
                  </a:ext>
                </a:extLst>
              </p:cNvPr>
              <p:cNvSpPr/>
              <p:nvPr/>
            </p:nvSpPr>
            <p:spPr>
              <a:xfrm>
                <a:off x="4860119"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1242348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0880AC15-6036-997B-11ED-C3E244CA1C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 y="-23833"/>
            <a:ext cx="10600086" cy="596743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681AF04D-89CA-133F-89C6-50F2A1A5971F}"/>
              </a:ext>
            </a:extLst>
          </p:cNvPr>
          <p:cNvCxnSpPr>
            <a:cxnSpLocks/>
          </p:cNvCxnSpPr>
          <p:nvPr/>
        </p:nvCxnSpPr>
        <p:spPr>
          <a:xfrm>
            <a:off x="11467948" y="5278665"/>
            <a:ext cx="21208" cy="66493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576C072-9A2E-75C9-E3D6-393AFF572CA8}"/>
              </a:ext>
            </a:extLst>
          </p:cNvPr>
          <p:cNvCxnSpPr>
            <a:cxnSpLocks/>
          </p:cNvCxnSpPr>
          <p:nvPr/>
        </p:nvCxnSpPr>
        <p:spPr>
          <a:xfrm>
            <a:off x="11479807" y="3320823"/>
            <a:ext cx="9349" cy="96449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C0ACDF1-90EB-057E-91AE-03F800D0233D}"/>
              </a:ext>
            </a:extLst>
          </p:cNvPr>
          <p:cNvGrpSpPr/>
          <p:nvPr/>
        </p:nvGrpSpPr>
        <p:grpSpPr>
          <a:xfrm>
            <a:off x="10934372" y="4285321"/>
            <a:ext cx="1085850" cy="1095375"/>
            <a:chOff x="10934372" y="4285321"/>
            <a:chExt cx="1085850" cy="1095375"/>
          </a:xfrm>
        </p:grpSpPr>
        <p:sp>
          <p:nvSpPr>
            <p:cNvPr id="13" name="Circle: Hollow 12">
              <a:extLst>
                <a:ext uri="{FF2B5EF4-FFF2-40B4-BE49-F238E27FC236}">
                  <a16:creationId xmlns:a16="http://schemas.microsoft.com/office/drawing/2014/main" id="{32F10784-C6A4-F558-7E03-453F0AF86F03}"/>
                </a:ext>
              </a:extLst>
            </p:cNvPr>
            <p:cNvSpPr/>
            <p:nvPr/>
          </p:nvSpPr>
          <p:spPr>
            <a:xfrm>
              <a:off x="10934372" y="4285321"/>
              <a:ext cx="1085850" cy="1095375"/>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Flowchart: Connector 13">
              <a:extLst>
                <a:ext uri="{FF2B5EF4-FFF2-40B4-BE49-F238E27FC236}">
                  <a16:creationId xmlns:a16="http://schemas.microsoft.com/office/drawing/2014/main" id="{DDE2C29E-D544-A094-2878-6E1ED1408632}"/>
                </a:ext>
              </a:extLst>
            </p:cNvPr>
            <p:cNvSpPr/>
            <p:nvPr/>
          </p:nvSpPr>
          <p:spPr>
            <a:xfrm>
              <a:off x="11167381" y="4520500"/>
              <a:ext cx="643550" cy="6250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3 with solid fill">
              <a:extLst>
                <a:ext uri="{FF2B5EF4-FFF2-40B4-BE49-F238E27FC236}">
                  <a16:creationId xmlns:a16="http://schemas.microsoft.com/office/drawing/2014/main" id="{FAE05D2B-E64F-C22D-2F71-F7D61F72E1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33543" y="4375825"/>
              <a:ext cx="887508" cy="895293"/>
            </a:xfrm>
            <a:prstGeom prst="rect">
              <a:avLst/>
            </a:prstGeom>
          </p:spPr>
        </p:pic>
      </p:grpSp>
      <p:sp>
        <p:nvSpPr>
          <p:cNvPr id="17" name="Flowchart: Connector 16">
            <a:extLst>
              <a:ext uri="{FF2B5EF4-FFF2-40B4-BE49-F238E27FC236}">
                <a16:creationId xmlns:a16="http://schemas.microsoft.com/office/drawing/2014/main" id="{2F919CE5-3F3C-65DE-5A2B-812A05EA9242}"/>
              </a:ext>
            </a:extLst>
          </p:cNvPr>
          <p:cNvSpPr/>
          <p:nvPr/>
        </p:nvSpPr>
        <p:spPr>
          <a:xfrm>
            <a:off x="11171946" y="2591610"/>
            <a:ext cx="638985" cy="63407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 name="Straight Connector 5">
            <a:extLst>
              <a:ext uri="{FF2B5EF4-FFF2-40B4-BE49-F238E27FC236}">
                <a16:creationId xmlns:a16="http://schemas.microsoft.com/office/drawing/2014/main" id="{BD179615-2CF8-352C-CE57-446A0CA6E00B}"/>
              </a:ext>
            </a:extLst>
          </p:cNvPr>
          <p:cNvCxnSpPr>
            <a:cxnSpLocks/>
            <a:endCxn id="18" idx="0"/>
          </p:cNvCxnSpPr>
          <p:nvPr/>
        </p:nvCxnSpPr>
        <p:spPr>
          <a:xfrm>
            <a:off x="11467948" y="1533895"/>
            <a:ext cx="0" cy="92521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Circle: Hollow 15">
            <a:extLst>
              <a:ext uri="{FF2B5EF4-FFF2-40B4-BE49-F238E27FC236}">
                <a16:creationId xmlns:a16="http://schemas.microsoft.com/office/drawing/2014/main" id="{B5D9D365-1F04-4C88-1CB6-18344EACB96D}"/>
              </a:ext>
            </a:extLst>
          </p:cNvPr>
          <p:cNvSpPr/>
          <p:nvPr/>
        </p:nvSpPr>
        <p:spPr>
          <a:xfrm>
            <a:off x="10941556" y="2344860"/>
            <a:ext cx="1085850" cy="1095375"/>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with solid fill">
            <a:extLst>
              <a:ext uri="{FF2B5EF4-FFF2-40B4-BE49-F238E27FC236}">
                <a16:creationId xmlns:a16="http://schemas.microsoft.com/office/drawing/2014/main" id="{B523D3CB-59FC-FB89-03D8-673AFA7BF1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47416" y="2459105"/>
            <a:ext cx="841064" cy="866886"/>
          </a:xfrm>
          <a:prstGeom prst="rect">
            <a:avLst/>
          </a:prstGeom>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a:t>
            </a:r>
            <a:r>
              <a:rPr lang="en-US" err="1">
                <a:solidFill>
                  <a:schemeClr val="accent1"/>
                </a:solidFill>
                <a:latin typeface="Georgia" panose="02040502050405020303" pitchFamily="18" charset="0"/>
              </a:rPr>
              <a:t>Quadzilla</a:t>
            </a:r>
            <a:r>
              <a:rPr lang="en-US">
                <a:solidFill>
                  <a:schemeClr val="accent1"/>
                </a:solidFill>
                <a:latin typeface="Georgia" panose="02040502050405020303" pitchFamily="18" charset="0"/>
              </a:rPr>
              <a:t> Design</a:t>
            </a:r>
          </a:p>
        </p:txBody>
      </p:sp>
      <p:cxnSp>
        <p:nvCxnSpPr>
          <p:cNvPr id="2" name="Straight Connector 1">
            <a:extLst>
              <a:ext uri="{FF2B5EF4-FFF2-40B4-BE49-F238E27FC236}">
                <a16:creationId xmlns:a16="http://schemas.microsoft.com/office/drawing/2014/main" id="{AB6DB997-1FCC-B988-10E8-55DB3E003FE7}"/>
              </a:ext>
            </a:extLst>
          </p:cNvPr>
          <p:cNvCxnSpPr>
            <a:cxnSpLocks/>
            <a:endCxn id="21" idx="0"/>
          </p:cNvCxnSpPr>
          <p:nvPr/>
        </p:nvCxnSpPr>
        <p:spPr>
          <a:xfrm>
            <a:off x="11467948" y="0"/>
            <a:ext cx="9349" cy="65017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72134BD-65D9-C388-782A-2239239151A5}"/>
              </a:ext>
            </a:extLst>
          </p:cNvPr>
          <p:cNvGrpSpPr/>
          <p:nvPr/>
        </p:nvGrpSpPr>
        <p:grpSpPr>
          <a:xfrm>
            <a:off x="10934372" y="562370"/>
            <a:ext cx="1085850" cy="1062681"/>
            <a:chOff x="10934372" y="562370"/>
            <a:chExt cx="1085850" cy="1062681"/>
          </a:xfrm>
        </p:grpSpPr>
        <p:sp>
          <p:nvSpPr>
            <p:cNvPr id="19" name="Circle: Hollow 18">
              <a:extLst>
                <a:ext uri="{FF2B5EF4-FFF2-40B4-BE49-F238E27FC236}">
                  <a16:creationId xmlns:a16="http://schemas.microsoft.com/office/drawing/2014/main" id="{79ED5F30-C85A-FD36-14EE-4176D766A436}"/>
                </a:ext>
              </a:extLst>
            </p:cNvPr>
            <p:cNvSpPr/>
            <p:nvPr/>
          </p:nvSpPr>
          <p:spPr>
            <a:xfrm>
              <a:off x="10934372" y="562370"/>
              <a:ext cx="1085850" cy="1062681"/>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Flowchart: Connector 19">
              <a:extLst>
                <a:ext uri="{FF2B5EF4-FFF2-40B4-BE49-F238E27FC236}">
                  <a16:creationId xmlns:a16="http://schemas.microsoft.com/office/drawing/2014/main" id="{482FFC83-3D6F-37D8-BFA6-9530B8C2D146}"/>
                </a:ext>
              </a:extLst>
            </p:cNvPr>
            <p:cNvSpPr/>
            <p:nvPr/>
          </p:nvSpPr>
          <p:spPr>
            <a:xfrm>
              <a:off x="11159544" y="764453"/>
              <a:ext cx="643550" cy="6063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Badge 1 with solid fill">
              <a:extLst>
                <a:ext uri="{FF2B5EF4-FFF2-40B4-BE49-F238E27FC236}">
                  <a16:creationId xmlns:a16="http://schemas.microsoft.com/office/drawing/2014/main" id="{34CBE637-712E-DD47-AEB3-443178C3A6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50734" y="650173"/>
              <a:ext cx="853126" cy="834922"/>
            </a:xfrm>
            <a:prstGeom prst="rect">
              <a:avLst/>
            </a:prstGeom>
          </p:spPr>
        </p:pic>
      </p:grpSp>
      <p:grpSp>
        <p:nvGrpSpPr>
          <p:cNvPr id="9" name="Group 8">
            <a:extLst>
              <a:ext uri="{FF2B5EF4-FFF2-40B4-BE49-F238E27FC236}">
                <a16:creationId xmlns:a16="http://schemas.microsoft.com/office/drawing/2014/main" id="{7DD7AD2F-A763-2D1E-25E5-FAA7B53B46D3}"/>
              </a:ext>
            </a:extLst>
          </p:cNvPr>
          <p:cNvGrpSpPr/>
          <p:nvPr/>
        </p:nvGrpSpPr>
        <p:grpSpPr>
          <a:xfrm>
            <a:off x="3228478" y="1407749"/>
            <a:ext cx="4238039" cy="4177754"/>
            <a:chOff x="3228478" y="1407749"/>
            <a:chExt cx="4238039" cy="4177754"/>
          </a:xfrm>
        </p:grpSpPr>
        <p:grpSp>
          <p:nvGrpSpPr>
            <p:cNvPr id="11" name="Group 10">
              <a:extLst>
                <a:ext uri="{FF2B5EF4-FFF2-40B4-BE49-F238E27FC236}">
                  <a16:creationId xmlns:a16="http://schemas.microsoft.com/office/drawing/2014/main" id="{B8B6E2CA-A63A-5867-0C4F-2A5D0B9FAE02}"/>
                </a:ext>
              </a:extLst>
            </p:cNvPr>
            <p:cNvGrpSpPr/>
            <p:nvPr/>
          </p:nvGrpSpPr>
          <p:grpSpPr>
            <a:xfrm>
              <a:off x="3228478" y="1407749"/>
              <a:ext cx="4238039" cy="4177754"/>
              <a:chOff x="3228478" y="1239755"/>
              <a:chExt cx="4238039" cy="4177754"/>
            </a:xfrm>
          </p:grpSpPr>
          <p:sp>
            <p:nvSpPr>
              <p:cNvPr id="26" name="Rectangle 25">
                <a:extLst>
                  <a:ext uri="{FF2B5EF4-FFF2-40B4-BE49-F238E27FC236}">
                    <a16:creationId xmlns:a16="http://schemas.microsoft.com/office/drawing/2014/main" id="{AA6570A2-432E-E788-89C2-CB474551181E}"/>
                  </a:ext>
                </a:extLst>
              </p:cNvPr>
              <p:cNvSpPr/>
              <p:nvPr/>
            </p:nvSpPr>
            <p:spPr>
              <a:xfrm>
                <a:off x="4302202" y="2752409"/>
                <a:ext cx="2101807" cy="2101325"/>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27" name="Group 26">
                <a:extLst>
                  <a:ext uri="{FF2B5EF4-FFF2-40B4-BE49-F238E27FC236}">
                    <a16:creationId xmlns:a16="http://schemas.microsoft.com/office/drawing/2014/main" id="{E15C3479-AAD1-0047-C429-F95F90868C65}"/>
                  </a:ext>
                </a:extLst>
              </p:cNvPr>
              <p:cNvGrpSpPr/>
              <p:nvPr/>
            </p:nvGrpSpPr>
            <p:grpSpPr>
              <a:xfrm>
                <a:off x="3228478" y="1239755"/>
                <a:ext cx="4238039" cy="4177754"/>
                <a:chOff x="2488092" y="1485095"/>
                <a:chExt cx="3117570" cy="3170401"/>
              </a:xfrm>
            </p:grpSpPr>
            <p:sp>
              <p:nvSpPr>
                <p:cNvPr id="31" name="Rectangle 30">
                  <a:extLst>
                    <a:ext uri="{FF2B5EF4-FFF2-40B4-BE49-F238E27FC236}">
                      <a16:creationId xmlns:a16="http://schemas.microsoft.com/office/drawing/2014/main" id="{0F1445C7-9B5C-FCD1-6BF3-2D9A83F2C2FD}"/>
                    </a:ext>
                  </a:extLst>
                </p:cNvPr>
                <p:cNvSpPr/>
                <p:nvPr/>
              </p:nvSpPr>
              <p:spPr>
                <a:xfrm>
                  <a:off x="2713625" y="4229525"/>
                  <a:ext cx="1012449" cy="155396"/>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0051D990-C195-1C3C-3211-5192277746EA}"/>
                    </a:ext>
                  </a:extLst>
                </p:cNvPr>
                <p:cNvSpPr/>
                <p:nvPr/>
              </p:nvSpPr>
              <p:spPr>
                <a:xfrm>
                  <a:off x="4363281" y="4229525"/>
                  <a:ext cx="1012449" cy="155396"/>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B17AE90D-42C6-1DD7-9419-66876F2D54F4}"/>
                    </a:ext>
                  </a:extLst>
                </p:cNvPr>
                <p:cNvGrpSpPr/>
                <p:nvPr/>
              </p:nvGrpSpPr>
              <p:grpSpPr>
                <a:xfrm>
                  <a:off x="2488092" y="1485095"/>
                  <a:ext cx="3117570" cy="3170401"/>
                  <a:chOff x="2138902" y="1998918"/>
                  <a:chExt cx="2865511" cy="2856822"/>
                </a:xfrm>
              </p:grpSpPr>
              <p:sp>
                <p:nvSpPr>
                  <p:cNvPr id="35" name="Rectangle 34">
                    <a:extLst>
                      <a:ext uri="{FF2B5EF4-FFF2-40B4-BE49-F238E27FC236}">
                        <a16:creationId xmlns:a16="http://schemas.microsoft.com/office/drawing/2014/main" id="{6C4E7C64-5DD7-10E0-550D-1E770370CFFA}"/>
                      </a:ext>
                    </a:extLst>
                  </p:cNvPr>
                  <p:cNvSpPr/>
                  <p:nvPr/>
                </p:nvSpPr>
                <p:spPr>
                  <a:xfrm>
                    <a:off x="4509188"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022101DC-AFFA-F14F-94D4-22E59107B7FC}"/>
                      </a:ext>
                    </a:extLst>
                  </p:cNvPr>
                  <p:cNvSpPr/>
                  <p:nvPr/>
                </p:nvSpPr>
                <p:spPr>
                  <a:xfrm>
                    <a:off x="2283196"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262785C6-B9E2-FA20-30DC-62B817D0BC63}"/>
                      </a:ext>
                    </a:extLst>
                  </p:cNvPr>
                  <p:cNvSpPr/>
                  <p:nvPr/>
                </p:nvSpPr>
                <p:spPr>
                  <a:xfrm>
                    <a:off x="2283194" y="3604102"/>
                    <a:ext cx="2576924"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652E78B5-F3BB-6016-0E1C-1A44FB42FFC1}"/>
                      </a:ext>
                    </a:extLst>
                  </p:cNvPr>
                  <p:cNvSpPr/>
                  <p:nvPr/>
                </p:nvSpPr>
                <p:spPr>
                  <a:xfrm>
                    <a:off x="2138902"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A9C546D-4959-8EDD-9106-546E1813CFB9}"/>
                      </a:ext>
                    </a:extLst>
                  </p:cNvPr>
                  <p:cNvSpPr/>
                  <p:nvPr/>
                </p:nvSpPr>
                <p:spPr>
                  <a:xfrm>
                    <a:off x="2634127"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E3A0B2AC-AD07-13CE-2800-97201562EB68}"/>
                      </a:ext>
                    </a:extLst>
                  </p:cNvPr>
                  <p:cNvSpPr/>
                  <p:nvPr/>
                </p:nvSpPr>
                <p:spPr>
                  <a:xfrm>
                    <a:off x="4364894"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711D9BA-3302-4525-B191-FC2534113191}"/>
                      </a:ext>
                    </a:extLst>
                  </p:cNvPr>
                  <p:cNvSpPr/>
                  <p:nvPr/>
                </p:nvSpPr>
                <p:spPr>
                  <a:xfrm>
                    <a:off x="4860119"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cxnSp>
            <p:nvCxnSpPr>
              <p:cNvPr id="29" name="Straight Arrow Connector 28">
                <a:extLst>
                  <a:ext uri="{FF2B5EF4-FFF2-40B4-BE49-F238E27FC236}">
                    <a16:creationId xmlns:a16="http://schemas.microsoft.com/office/drawing/2014/main" id="{A2A16310-B6E8-2731-F3EB-43E7A307A13B}"/>
                  </a:ext>
                </a:extLst>
              </p:cNvPr>
              <p:cNvCxnSpPr>
                <a:cxnSpLocks/>
              </p:cNvCxnSpPr>
              <p:nvPr/>
            </p:nvCxnSpPr>
            <p:spPr>
              <a:xfrm flipH="1">
                <a:off x="5891917" y="4961614"/>
                <a:ext cx="1097280" cy="0"/>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30" name="Straight Arrow Connector 29">
                <a:extLst>
                  <a:ext uri="{FF2B5EF4-FFF2-40B4-BE49-F238E27FC236}">
                    <a16:creationId xmlns:a16="http://schemas.microsoft.com/office/drawing/2014/main" id="{26C85F9B-A5E2-0C8F-293E-41D6429276EF}"/>
                  </a:ext>
                </a:extLst>
              </p:cNvPr>
              <p:cNvCxnSpPr>
                <a:cxnSpLocks/>
              </p:cNvCxnSpPr>
              <p:nvPr/>
            </p:nvCxnSpPr>
            <p:spPr>
              <a:xfrm>
                <a:off x="3705308" y="4961614"/>
                <a:ext cx="1134270" cy="0"/>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grpSp>
        <p:cxnSp>
          <p:nvCxnSpPr>
            <p:cNvPr id="22" name="Straight Arrow Connector 21">
              <a:extLst>
                <a:ext uri="{FF2B5EF4-FFF2-40B4-BE49-F238E27FC236}">
                  <a16:creationId xmlns:a16="http://schemas.microsoft.com/office/drawing/2014/main" id="{E7863E09-FB02-C88E-588F-6220E74489AB}"/>
                </a:ext>
              </a:extLst>
            </p:cNvPr>
            <p:cNvCxnSpPr/>
            <p:nvPr/>
          </p:nvCxnSpPr>
          <p:spPr>
            <a:xfrm>
              <a:off x="3701401" y="3225685"/>
              <a:ext cx="0" cy="1381889"/>
            </a:xfrm>
            <a:prstGeom prst="straightConnector1">
              <a:avLst/>
            </a:prstGeom>
            <a:ln w="190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3" name="Straight Arrow Connector 22">
              <a:extLst>
                <a:ext uri="{FF2B5EF4-FFF2-40B4-BE49-F238E27FC236}">
                  <a16:creationId xmlns:a16="http://schemas.microsoft.com/office/drawing/2014/main" id="{1CB1A111-B026-C09A-35B6-870C1586AC0F}"/>
                </a:ext>
              </a:extLst>
            </p:cNvPr>
            <p:cNvCxnSpPr/>
            <p:nvPr/>
          </p:nvCxnSpPr>
          <p:spPr>
            <a:xfrm>
              <a:off x="6997149" y="3225684"/>
              <a:ext cx="0" cy="1381889"/>
            </a:xfrm>
            <a:prstGeom prst="straightConnector1">
              <a:avLst/>
            </a:prstGeom>
            <a:ln w="19050">
              <a:headEnd type="triangle"/>
              <a:tailEnd type="triangle"/>
            </a:ln>
          </p:spPr>
          <p:style>
            <a:lnRef idx="1">
              <a:schemeClr val="accent3"/>
            </a:lnRef>
            <a:fillRef idx="0">
              <a:schemeClr val="accent3"/>
            </a:fillRef>
            <a:effectRef idx="0">
              <a:schemeClr val="accent3"/>
            </a:effectRef>
            <a:fontRef idx="minor">
              <a:schemeClr val="tx1"/>
            </a:fontRef>
          </p:style>
        </p:cxnSp>
        <p:sp>
          <p:nvSpPr>
            <p:cNvPr id="24" name="Oval 23">
              <a:extLst>
                <a:ext uri="{FF2B5EF4-FFF2-40B4-BE49-F238E27FC236}">
                  <a16:creationId xmlns:a16="http://schemas.microsoft.com/office/drawing/2014/main" id="{FCD91A59-AB78-B707-8095-EA22BB7980F6}"/>
                </a:ext>
              </a:extLst>
            </p:cNvPr>
            <p:cNvSpPr/>
            <p:nvPr/>
          </p:nvSpPr>
          <p:spPr>
            <a:xfrm>
              <a:off x="3666534" y="3927332"/>
              <a:ext cx="69734" cy="874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A5E6EFCF-49E1-458F-B130-2911313BA56C}"/>
                </a:ext>
              </a:extLst>
            </p:cNvPr>
            <p:cNvSpPr/>
            <p:nvPr/>
          </p:nvSpPr>
          <p:spPr>
            <a:xfrm>
              <a:off x="6962282" y="3935044"/>
              <a:ext cx="69734" cy="874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078505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The moon may be made of magma that once covered Earth's entire surface |  New Scientist">
            <a:extLst>
              <a:ext uri="{FF2B5EF4-FFF2-40B4-BE49-F238E27FC236}">
                <a16:creationId xmlns:a16="http://schemas.microsoft.com/office/drawing/2014/main" id="{90938ADD-60CC-4216-3F61-FD327607A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2183"/>
            <a:ext cx="12192000" cy="611304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195176BD-56EA-430C-901A-7BA6CB70D92E}"/>
              </a:ext>
            </a:extLst>
          </p:cNvPr>
          <p:cNvSpPr>
            <a:spLocks noGrp="1"/>
          </p:cNvSpPr>
          <p:nvPr>
            <p:ph type="ftr" sz="quarter" idx="3"/>
          </p:nvPr>
        </p:nvSpPr>
        <p:spPr/>
        <p:txBody>
          <a:bodyPr lIns="91440" tIns="45720" rIns="91440" bIns="45720" anchor="t"/>
          <a:lstStyle/>
          <a:p>
            <a:r>
              <a:rPr lang="en-US">
                <a:latin typeface="Arial"/>
                <a:cs typeface="Arial"/>
              </a:rPr>
              <a:t>Cole Gutknecht </a:t>
            </a:r>
            <a:endParaRPr lang="en-US"/>
          </a:p>
        </p:txBody>
      </p:sp>
      <p:sp>
        <p:nvSpPr>
          <p:cNvPr id="3" name="Slide Number Placeholder 2">
            <a:extLst>
              <a:ext uri="{FF2B5EF4-FFF2-40B4-BE49-F238E27FC236}">
                <a16:creationId xmlns:a16="http://schemas.microsoft.com/office/drawing/2014/main" id="{1F6C9865-C980-4660-9FCF-A367977BF64F}"/>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5" name="TextBox 4">
            <a:extLst>
              <a:ext uri="{FF2B5EF4-FFF2-40B4-BE49-F238E27FC236}">
                <a16:creationId xmlns:a16="http://schemas.microsoft.com/office/drawing/2014/main" id="{0AF3B3D3-9B4B-D84C-11BD-1C68EC569C6C}"/>
              </a:ext>
            </a:extLst>
          </p:cNvPr>
          <p:cNvSpPr txBox="1"/>
          <p:nvPr/>
        </p:nvSpPr>
        <p:spPr>
          <a:xfrm>
            <a:off x="0" y="113656"/>
            <a:ext cx="4434170" cy="1446550"/>
          </a:xfrm>
          <a:prstGeom prst="rect">
            <a:avLst/>
          </a:prstGeom>
          <a:noFill/>
        </p:spPr>
        <p:txBody>
          <a:bodyPr wrap="square">
            <a:spAutoFit/>
          </a:bodyPr>
          <a:lstStyle/>
          <a:p>
            <a:pPr algn="ctr"/>
            <a:r>
              <a:rPr lang="en-US" sz="4400" b="1">
                <a:ln>
                  <a:solidFill>
                    <a:schemeClr val="bg1"/>
                  </a:solidFill>
                </a:ln>
                <a:solidFill>
                  <a:schemeClr val="accent1"/>
                </a:solidFill>
                <a:latin typeface="Georgia"/>
                <a:cs typeface="Arial"/>
              </a:rPr>
              <a:t>Project Description</a:t>
            </a:r>
          </a:p>
        </p:txBody>
      </p:sp>
      <p:sp>
        <p:nvSpPr>
          <p:cNvPr id="7" name="Flowchart: Alternate Process 6">
            <a:extLst>
              <a:ext uri="{FF2B5EF4-FFF2-40B4-BE49-F238E27FC236}">
                <a16:creationId xmlns:a16="http://schemas.microsoft.com/office/drawing/2014/main" id="{52CB65BB-75F2-1E81-D921-4BAA13D53DB5}"/>
              </a:ext>
            </a:extLst>
          </p:cNvPr>
          <p:cNvSpPr/>
          <p:nvPr/>
        </p:nvSpPr>
        <p:spPr>
          <a:xfrm>
            <a:off x="469640" y="2037890"/>
            <a:ext cx="3377682" cy="3274338"/>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i="0" u="none" strike="noStrike">
                <a:solidFill>
                  <a:schemeClr val="bg1"/>
                </a:solidFill>
                <a:effectLst/>
                <a:latin typeface="Georgia" panose="02040502050405020303" pitchFamily="18" charset="0"/>
              </a:rPr>
              <a:t>Transport Heavy </a:t>
            </a:r>
            <a:r>
              <a:rPr lang="en-US" sz="2400">
                <a:solidFill>
                  <a:schemeClr val="bg1"/>
                </a:solidFill>
                <a:latin typeface="Georgia" panose="02040502050405020303" pitchFamily="18" charset="0"/>
              </a:rPr>
              <a:t>L</a:t>
            </a:r>
            <a:r>
              <a:rPr lang="en-US" sz="2400" b="0" i="0" u="none" strike="noStrike">
                <a:solidFill>
                  <a:schemeClr val="bg1"/>
                </a:solidFill>
                <a:effectLst/>
                <a:latin typeface="Georgia" panose="02040502050405020303" pitchFamily="18" charset="0"/>
              </a:rPr>
              <a:t>oads on the Lunar </a:t>
            </a:r>
            <a:r>
              <a:rPr lang="en-US" sz="2400">
                <a:solidFill>
                  <a:schemeClr val="bg1"/>
                </a:solidFill>
                <a:latin typeface="Georgia" panose="02040502050405020303" pitchFamily="18" charset="0"/>
              </a:rPr>
              <a:t>S</a:t>
            </a:r>
            <a:r>
              <a:rPr lang="en-US" sz="2400" b="0" i="0" u="none" strike="noStrike">
                <a:solidFill>
                  <a:schemeClr val="bg1"/>
                </a:solidFill>
                <a:effectLst/>
                <a:latin typeface="Georgia" panose="02040502050405020303" pitchFamily="18" charset="0"/>
              </a:rPr>
              <a:t>urface between the Landing </a:t>
            </a:r>
            <a:r>
              <a:rPr lang="en-US" sz="2400">
                <a:solidFill>
                  <a:schemeClr val="bg1"/>
                </a:solidFill>
                <a:latin typeface="Georgia" panose="02040502050405020303" pitchFamily="18" charset="0"/>
              </a:rPr>
              <a:t>S</a:t>
            </a:r>
            <a:r>
              <a:rPr lang="en-US" sz="2400" b="0" i="0" u="none" strike="noStrike">
                <a:solidFill>
                  <a:schemeClr val="bg1"/>
                </a:solidFill>
                <a:effectLst/>
                <a:latin typeface="Georgia" panose="02040502050405020303" pitchFamily="18" charset="0"/>
              </a:rPr>
              <a:t>ite and Habitation </a:t>
            </a:r>
            <a:r>
              <a:rPr lang="en-US" sz="2400">
                <a:solidFill>
                  <a:schemeClr val="bg1"/>
                </a:solidFill>
                <a:latin typeface="Georgia" panose="02040502050405020303" pitchFamily="18" charset="0"/>
              </a:rPr>
              <a:t>A</a:t>
            </a:r>
            <a:r>
              <a:rPr lang="en-US" sz="2400" b="0" i="0" u="none" strike="noStrike">
                <a:solidFill>
                  <a:schemeClr val="bg1"/>
                </a:solidFill>
                <a:effectLst/>
                <a:latin typeface="Georgia" panose="02040502050405020303" pitchFamily="18" charset="0"/>
              </a:rPr>
              <a:t>rea </a:t>
            </a:r>
            <a:endParaRPr lang="en-US" sz="2400">
              <a:solidFill>
                <a:schemeClr val="bg1"/>
              </a:solidFill>
            </a:endParaRPr>
          </a:p>
        </p:txBody>
      </p:sp>
      <p:sp>
        <p:nvSpPr>
          <p:cNvPr id="14" name="Flowchart: Connector 13">
            <a:extLst>
              <a:ext uri="{FF2B5EF4-FFF2-40B4-BE49-F238E27FC236}">
                <a16:creationId xmlns:a16="http://schemas.microsoft.com/office/drawing/2014/main" id="{B92FCB9E-3608-5DFE-21EE-7B2D050E7F3F}"/>
              </a:ext>
            </a:extLst>
          </p:cNvPr>
          <p:cNvSpPr/>
          <p:nvPr/>
        </p:nvSpPr>
        <p:spPr>
          <a:xfrm>
            <a:off x="10114384" y="4745323"/>
            <a:ext cx="1729273" cy="666432"/>
          </a:xfrm>
          <a:prstGeom prst="flowChartConnector">
            <a:avLst/>
          </a:prstGeom>
          <a:solidFill>
            <a:schemeClr val="tx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7A7112D8-53FB-4281-E68F-476DAC96848C}"/>
              </a:ext>
            </a:extLst>
          </p:cNvPr>
          <p:cNvPicPr>
            <a:picLocks noChangeAspect="1"/>
          </p:cNvPicPr>
          <p:nvPr/>
        </p:nvPicPr>
        <p:blipFill>
          <a:blip r:embed="rId5"/>
          <a:stretch>
            <a:fillRect/>
          </a:stretch>
        </p:blipFill>
        <p:spPr>
          <a:xfrm>
            <a:off x="8559280" y="4466253"/>
            <a:ext cx="2712100" cy="845975"/>
          </a:xfrm>
          <a:prstGeom prst="ellipse">
            <a:avLst/>
          </a:prstGeom>
        </p:spPr>
      </p:pic>
      <p:pic>
        <p:nvPicPr>
          <p:cNvPr id="23568" name="Picture 16">
            <a:extLst>
              <a:ext uri="{FF2B5EF4-FFF2-40B4-BE49-F238E27FC236}">
                <a16:creationId xmlns:a16="http://schemas.microsoft.com/office/drawing/2014/main" id="{1CA7AA0A-CBE7-5405-E0B1-D7C32E3C0E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9012" y="3616925"/>
            <a:ext cx="1334370" cy="11785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FE5639D-E841-10FC-E617-5C444AC53E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3117" y="2847859"/>
            <a:ext cx="2352883" cy="1538131"/>
          </a:xfrm>
          <a:prstGeom prst="rect">
            <a:avLst/>
          </a:prstGeom>
        </p:spPr>
      </p:pic>
      <p:cxnSp>
        <p:nvCxnSpPr>
          <p:cNvPr id="19" name="Connector: Curved 18">
            <a:extLst>
              <a:ext uri="{FF2B5EF4-FFF2-40B4-BE49-F238E27FC236}">
                <a16:creationId xmlns:a16="http://schemas.microsoft.com/office/drawing/2014/main" id="{24DDD935-9CAF-5CB4-DC94-6B540ABF1229}"/>
              </a:ext>
            </a:extLst>
          </p:cNvPr>
          <p:cNvCxnSpPr>
            <a:cxnSpLocks/>
          </p:cNvCxnSpPr>
          <p:nvPr/>
        </p:nvCxnSpPr>
        <p:spPr>
          <a:xfrm rot="10800000">
            <a:off x="5829300" y="4051300"/>
            <a:ext cx="2891714" cy="918123"/>
          </a:xfrm>
          <a:prstGeom prst="curvedConnector3">
            <a:avLst>
              <a:gd name="adj1" fmla="val 50000"/>
            </a:avLst>
          </a:prstGeom>
          <a:ln w="38100">
            <a:solidFill>
              <a:schemeClr val="accent3"/>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1C2071B-0CDE-937D-2F49-9E046281B963}"/>
              </a:ext>
            </a:extLst>
          </p:cNvPr>
          <p:cNvGrpSpPr/>
          <p:nvPr/>
        </p:nvGrpSpPr>
        <p:grpSpPr>
          <a:xfrm>
            <a:off x="7743116" y="4157178"/>
            <a:ext cx="820568" cy="777817"/>
            <a:chOff x="7743116" y="4157178"/>
            <a:chExt cx="820568" cy="777817"/>
          </a:xfrm>
        </p:grpSpPr>
        <p:sp>
          <p:nvSpPr>
            <p:cNvPr id="4" name="Rectangle 3">
              <a:extLst>
                <a:ext uri="{FF2B5EF4-FFF2-40B4-BE49-F238E27FC236}">
                  <a16:creationId xmlns:a16="http://schemas.microsoft.com/office/drawing/2014/main" id="{C725AF3D-EF77-6FCD-0446-F9CA52D7F929}"/>
                </a:ext>
              </a:extLst>
            </p:cNvPr>
            <p:cNvSpPr/>
            <p:nvPr/>
          </p:nvSpPr>
          <p:spPr>
            <a:xfrm>
              <a:off x="7743116" y="4157178"/>
              <a:ext cx="820568" cy="520700"/>
            </a:xfrm>
            <a:prstGeom prst="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9BF0C87E-BD97-E3D9-5EF3-62E175DA5EBE}"/>
                </a:ext>
              </a:extLst>
            </p:cNvPr>
            <p:cNvSpPr/>
            <p:nvPr/>
          </p:nvSpPr>
          <p:spPr>
            <a:xfrm>
              <a:off x="7772689" y="4677878"/>
              <a:ext cx="257862" cy="257117"/>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Circle: Hollow 8">
              <a:extLst>
                <a:ext uri="{FF2B5EF4-FFF2-40B4-BE49-F238E27FC236}">
                  <a16:creationId xmlns:a16="http://schemas.microsoft.com/office/drawing/2014/main" id="{157A822F-2907-F183-FA01-B53F992C1CED}"/>
                </a:ext>
              </a:extLst>
            </p:cNvPr>
            <p:cNvSpPr/>
            <p:nvPr/>
          </p:nvSpPr>
          <p:spPr>
            <a:xfrm>
              <a:off x="7805367" y="4718889"/>
              <a:ext cx="192506" cy="170351"/>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Oval 9">
              <a:extLst>
                <a:ext uri="{FF2B5EF4-FFF2-40B4-BE49-F238E27FC236}">
                  <a16:creationId xmlns:a16="http://schemas.microsoft.com/office/drawing/2014/main" id="{460DB940-25C9-D73A-CF6A-F12C5E6CBFE6}"/>
                </a:ext>
              </a:extLst>
            </p:cNvPr>
            <p:cNvSpPr/>
            <p:nvPr/>
          </p:nvSpPr>
          <p:spPr>
            <a:xfrm>
              <a:off x="8278212" y="4677878"/>
              <a:ext cx="257862" cy="257117"/>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ircle: Hollow 10">
              <a:extLst>
                <a:ext uri="{FF2B5EF4-FFF2-40B4-BE49-F238E27FC236}">
                  <a16:creationId xmlns:a16="http://schemas.microsoft.com/office/drawing/2014/main" id="{A2915790-9348-005A-2A0D-E8E85FD29C10}"/>
                </a:ext>
              </a:extLst>
            </p:cNvPr>
            <p:cNvSpPr/>
            <p:nvPr/>
          </p:nvSpPr>
          <p:spPr>
            <a:xfrm>
              <a:off x="8310890" y="4718889"/>
              <a:ext cx="192506" cy="170351"/>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F1BBF8EB-4697-DB9A-4BF4-131A54DBE14A}"/>
              </a:ext>
            </a:extLst>
          </p:cNvPr>
          <p:cNvSpPr/>
          <p:nvPr/>
        </p:nvSpPr>
        <p:spPr>
          <a:xfrm>
            <a:off x="7809011" y="3977280"/>
            <a:ext cx="272611" cy="17542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CEE21428-9947-B361-4AA5-EF4C62CD9FD5}"/>
              </a:ext>
            </a:extLst>
          </p:cNvPr>
          <p:cNvSpPr/>
          <p:nvPr/>
        </p:nvSpPr>
        <p:spPr>
          <a:xfrm>
            <a:off x="8230785" y="3981753"/>
            <a:ext cx="272611" cy="17542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4914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 0 C -0.00261 -0.00046 -0.00521 -0.00069 -0.00768 -0.00138 C -0.00846 -0.00162 -0.00938 -0.00185 -0.01003 -0.00277 C -0.01068 -0.00393 -0.01081 -0.00578 -0.01159 -0.00694 C -0.01224 -0.00787 -0.01315 -0.00763 -0.0138 -0.00833 C -0.01484 -0.00902 -0.01589 -0.00995 -0.01693 -0.01111 C -0.01797 -0.01226 -0.01888 -0.01412 -0.01992 -0.01504 C -0.02136 -0.01643 -0.02318 -0.0162 -0.02461 -0.01782 L -0.02917 -0.02314 C -0.0306 -0.03125 -0.02878 -0.02384 -0.03216 -0.03009 C -0.03281 -0.03125 -0.0332 -0.03287 -0.03372 -0.03402 C -0.03425 -0.03518 -0.03477 -0.03588 -0.03529 -0.0368 C -0.03555 -0.03819 -0.03568 -0.03958 -0.03607 -0.04097 C -0.03672 -0.04398 -0.03789 -0.04791 -0.03906 -0.05046 C -0.03958 -0.05138 -0.04024 -0.05208 -0.04063 -0.05324 C -0.04128 -0.05439 -0.04154 -0.05601 -0.04219 -0.05717 C -0.0431 -0.05925 -0.0444 -0.06064 -0.04518 -0.06273 C -0.05026 -0.07453 -0.04492 -0.06319 -0.04987 -0.07083 C -0.05456 -0.07824 -0.05195 -0.07685 -0.05677 -0.08032 C -0.05742 -0.08101 -0.0582 -0.08125 -0.05899 -0.08171 C -0.05951 -0.08263 -0.0599 -0.08379 -0.06055 -0.08449 C -0.06146 -0.08518 -0.06263 -0.08541 -0.06367 -0.08588 C -0.07136 -0.08981 -0.05938 -0.08425 -0.06901 -0.08842 C -0.06979 -0.08935 -0.07044 -0.0905 -0.07122 -0.0912 C -0.07305 -0.09282 -0.07565 -0.09328 -0.07734 -0.09398 C -0.07813 -0.09421 -0.07891 -0.09467 -0.07969 -0.09537 C -0.08073 -0.09606 -0.08164 -0.09722 -0.08268 -0.09814 C -0.0849 -0.09976 -0.08633 -0.09976 -0.08893 -0.10069 C -0.08984 -0.10115 -0.09089 -0.10208 -0.09193 -0.10208 C -0.11953 -0.10601 -0.09896 -0.10138 -0.11797 -0.10486 C -0.12005 -0.10532 -0.1263 -0.10671 -0.12865 -0.10763 C -0.12943 -0.10787 -0.13021 -0.10879 -0.13099 -0.10902 C -0.13294 -0.10949 -0.13503 -0.10972 -0.13711 -0.11041 C -0.14414 -0.11203 -0.14037 -0.11157 -0.14622 -0.11157 " pathEditMode="relative" ptsTypes="AAAAAAAAAAAAAAAAAAAAAAAAAAAAAAAAAAA">
                                      <p:cBhvr>
                                        <p:cTn id="6" dur="2000" fill="hold"/>
                                        <p:tgtEl>
                                          <p:spTgt spid="18"/>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 0 C -0.00261 -0.00046 -0.00521 -0.00069 -0.00768 -0.00138 C -0.00846 -0.00162 -0.00938 -0.00185 -0.01003 -0.00277 C -0.01068 -0.00393 -0.01081 -0.00578 -0.01159 -0.00694 C -0.01224 -0.00787 -0.01315 -0.00763 -0.0138 -0.00833 C -0.01484 -0.00902 -0.01589 -0.00995 -0.01693 -0.01111 C -0.01797 -0.01226 -0.01888 -0.01412 -0.01992 -0.01504 C -0.02136 -0.01643 -0.02318 -0.0162 -0.02461 -0.01782 L -0.02917 -0.02314 C -0.0306 -0.03125 -0.02878 -0.02384 -0.03216 -0.03009 C -0.03281 -0.03125 -0.0332 -0.03287 -0.03372 -0.03402 C -0.03425 -0.03518 -0.03477 -0.03588 -0.03529 -0.0368 C -0.03555 -0.03819 -0.03568 -0.03958 -0.03607 -0.04097 C -0.03672 -0.04398 -0.03789 -0.04791 -0.03906 -0.05046 C -0.03958 -0.05138 -0.04024 -0.05208 -0.04063 -0.05324 C -0.04128 -0.05439 -0.04154 -0.05601 -0.04219 -0.05717 C -0.0431 -0.05925 -0.0444 -0.06064 -0.04518 -0.06273 C -0.05026 -0.07453 -0.04492 -0.06319 -0.04987 -0.07083 C -0.05456 -0.07824 -0.05195 -0.07685 -0.05677 -0.08032 C -0.05742 -0.08101 -0.0582 -0.08125 -0.05899 -0.08171 C -0.05951 -0.08263 -0.0599 -0.08379 -0.06055 -0.08449 C -0.06146 -0.08518 -0.06263 -0.08541 -0.06367 -0.08588 C -0.07136 -0.08981 -0.05938 -0.08425 -0.06901 -0.08842 C -0.06979 -0.08935 -0.07044 -0.0905 -0.07122 -0.0912 C -0.07305 -0.09282 -0.07565 -0.09328 -0.07734 -0.09398 C -0.07813 -0.09421 -0.07891 -0.09467 -0.07969 -0.09537 C -0.08073 -0.09606 -0.08164 -0.09722 -0.08268 -0.09814 C -0.0849 -0.09976 -0.08633 -0.09976 -0.08893 -0.10069 C -0.08984 -0.10115 -0.09089 -0.10208 -0.09193 -0.10208 C -0.11953 -0.10601 -0.09896 -0.10138 -0.11797 -0.10486 C -0.12005 -0.10532 -0.1263 -0.10671 -0.12865 -0.10763 C -0.12943 -0.10787 -0.13021 -0.10879 -0.13099 -0.10902 C -0.13294 -0.10949 -0.13503 -0.10972 -0.13711 -0.11041 C -0.14414 -0.11203 -0.14037 -0.11157 -0.14622 -0.11157 " pathEditMode="relative" ptsTypes="AAAAAAAAAAAAAAAAAAAAAAAAAAAAAAAAAAA">
                                      <p:cBhvr>
                                        <p:cTn id="8" dur="2000" fill="hold"/>
                                        <p:tgtEl>
                                          <p:spTgt spid="13"/>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 0 C -0.00261 -0.00046 -0.00521 -0.00069 -0.00768 -0.00138 C -0.00846 -0.00162 -0.00938 -0.00185 -0.01003 -0.00277 C -0.01068 -0.00393 -0.01081 -0.00578 -0.01159 -0.00694 C -0.01224 -0.00787 -0.01315 -0.00763 -0.0138 -0.00833 C -0.01484 -0.00902 -0.01589 -0.00995 -0.01693 -0.01111 C -0.01797 -0.01226 -0.01888 -0.01412 -0.01992 -0.01504 C -0.02136 -0.01643 -0.02318 -0.0162 -0.02461 -0.01782 L -0.02917 -0.02314 C -0.0306 -0.03125 -0.02878 -0.02384 -0.03216 -0.03009 C -0.03281 -0.03125 -0.0332 -0.03287 -0.03372 -0.03402 C -0.03425 -0.03518 -0.03477 -0.03588 -0.03529 -0.0368 C -0.03555 -0.03819 -0.03568 -0.03958 -0.03607 -0.04097 C -0.03672 -0.04398 -0.03789 -0.04791 -0.03906 -0.05046 C -0.03958 -0.05138 -0.04024 -0.05208 -0.04063 -0.05324 C -0.04128 -0.05439 -0.04154 -0.05601 -0.04219 -0.05717 C -0.0431 -0.05925 -0.0444 -0.06064 -0.04518 -0.06273 C -0.05026 -0.07453 -0.04492 -0.06319 -0.04987 -0.07083 C -0.05456 -0.07824 -0.05195 -0.07685 -0.05677 -0.08032 C -0.05742 -0.08101 -0.0582 -0.08125 -0.05899 -0.08171 C -0.05951 -0.08263 -0.0599 -0.08379 -0.06055 -0.08449 C -0.06146 -0.08518 -0.06263 -0.08541 -0.06367 -0.08588 C -0.07136 -0.08981 -0.05938 -0.08425 -0.06901 -0.08842 C -0.06979 -0.08935 -0.07044 -0.0905 -0.07122 -0.0912 C -0.07305 -0.09282 -0.07565 -0.09328 -0.07734 -0.09398 C -0.07813 -0.09421 -0.07891 -0.09467 -0.07969 -0.09537 C -0.08073 -0.09606 -0.08164 -0.09722 -0.08268 -0.09814 C -0.0849 -0.09976 -0.08633 -0.09976 -0.08893 -0.10069 C -0.08984 -0.10115 -0.09089 -0.10208 -0.09193 -0.10208 C -0.11953 -0.10601 -0.09896 -0.10138 -0.11797 -0.10486 C -0.12005 -0.10532 -0.1263 -0.10671 -0.12865 -0.10763 C -0.12943 -0.10787 -0.13021 -0.10879 -0.13099 -0.10902 C -0.13294 -0.10949 -0.13503 -0.10972 -0.13711 -0.11041 C -0.14414 -0.11203 -0.14037 -0.11157 -0.14622 -0.11157 " pathEditMode="relative" ptsTypes="AAAAAAAAAAAAAAAAAAAAAAAAAAAAAAAAAAA">
                                      <p:cBhvr>
                                        <p:cTn id="10" dur="2000" fill="hold"/>
                                        <p:tgtEl>
                                          <p:spTgt spid="15"/>
                                        </p:tgtEl>
                                        <p:attrNameLst>
                                          <p:attrName>ppt_x</p:attrName>
                                          <p:attrName>ppt_y</p:attrName>
                                        </p:attrNameLst>
                                      </p:cBhvr>
                                    </p:animMotion>
                                  </p:childTnLst>
                                </p:cTn>
                              </p:par>
                            </p:childTnLst>
                          </p:cTn>
                        </p:par>
                        <p:par>
                          <p:cTn id="11" fill="hold">
                            <p:stCondLst>
                              <p:cond delay="2000"/>
                            </p:stCondLst>
                            <p:childTnLst>
                              <p:par>
                                <p:cTn id="12" presetID="0" presetClass="path" presetSubtype="0" accel="50000" decel="50000" fill="hold" grpId="1" nodeType="afterEffect">
                                  <p:stCondLst>
                                    <p:cond delay="0"/>
                                  </p:stCondLst>
                                  <p:childTnLst>
                                    <p:animMotion origin="layout" path="M -0.14349 -0.11088 L -0.14349 -0.11088 L -0.15039 -0.10972 C -0.15442 -0.10879 -0.15651 -0.1081 -0.16041 -0.10694 C -0.16159 -0.10602 -0.16497 -0.10347 -0.16653 -0.10278 C -0.16784 -0.10231 -0.16914 -0.10208 -0.17031 -0.10139 C -0.17187 -0.10069 -0.17343 -0.09953 -0.175 -0.09884 C -0.17643 -0.09815 -0.17799 -0.09791 -0.17955 -0.09745 C -0.18086 -0.09699 -0.18216 -0.09653 -0.18333 -0.09606 C -0.18828 -0.09421 -0.18476 -0.0956 -0.18945 -0.0919 C -0.19153 -0.09051 -0.19336 -0.09004 -0.19557 -0.08935 C -0.2 -0.08403 -0.19583 -0.08865 -0.20026 -0.08518 C -0.2013 -0.08449 -0.20221 -0.08333 -0.20325 -0.0824 C -0.20455 -0.08148 -0.20586 -0.08078 -0.20716 -0.07986 C -0.2082 -0.07893 -0.20911 -0.07778 -0.21015 -0.07708 C -0.21172 -0.07592 -0.21341 -0.07569 -0.21471 -0.0743 C -0.21601 -0.07291 -0.21718 -0.07129 -0.21862 -0.07037 C -0.22356 -0.0662 -0.22422 -0.06898 -0.22929 -0.06203 C -0.23307 -0.05717 -0.23112 -0.05879 -0.23463 -0.05671 C -0.23776 -0.05301 -0.24127 -0.04884 -0.24388 -0.04444 L -0.24843 -0.03634 L -0.25078 -0.03217 L -0.25299 -0.02824 C -0.25325 -0.02685 -0.25338 -0.02523 -0.25377 -0.02407 C -0.25442 -0.02245 -0.25547 -0.02153 -0.25612 -0.0199 C -0.2595 -0.01227 -0.25911 -0.01481 -0.25911 -0.00903 " pathEditMode="relative" ptsTypes="AAAAAAAAAAAAAAAAAAAAAAAAAA">
                                      <p:cBhvr>
                                        <p:cTn id="13" dur="2000" fill="hold"/>
                                        <p:tgtEl>
                                          <p:spTgt spid="13"/>
                                        </p:tgtEl>
                                        <p:attrNameLst>
                                          <p:attrName>ppt_x</p:attrName>
                                          <p:attrName>ppt_y</p:attrName>
                                        </p:attrNameLst>
                                      </p:cBhvr>
                                    </p:animMotion>
                                  </p:childTnLst>
                                </p:cTn>
                              </p:par>
                              <p:par>
                                <p:cTn id="14" presetID="0" presetClass="path" presetSubtype="0" accel="50000" decel="50000" fill="hold" grpId="1" nodeType="withEffect">
                                  <p:stCondLst>
                                    <p:cond delay="0"/>
                                  </p:stCondLst>
                                  <p:childTnLst>
                                    <p:animMotion origin="layout" path="M -0.14206 -0.11158 L -0.14206 -0.11158 C -0.14466 -0.10996 -0.14714 -0.10787 -0.14974 -0.10625 C -0.15209 -0.10486 -0.15456 -0.10417 -0.15664 -0.10209 C -0.15768 -0.10116 -0.1586 -0.1 -0.15977 -0.09954 C -0.16172 -0.09861 -0.1638 -0.09861 -0.16589 -0.09815 C -0.1694 -0.0963 -0.17305 -0.09468 -0.17656 -0.0926 C -0.17813 -0.09167 -0.17969 -0.09074 -0.18112 -0.08982 C -0.18294 -0.08889 -0.18477 -0.0882 -0.18659 -0.08727 C -0.18959 -0.08542 -0.19258 -0.0831 -0.19571 -0.08172 C -0.21107 -0.075 -0.19193 -0.0838 -0.20873 -0.075 C -0.21263 -0.07292 -0.21406 -0.07292 -0.21719 -0.07084 C -0.21914 -0.06945 -0.22513 -0.06551 -0.22787 -0.06273 C -0.23438 -0.05579 -0.23008 -0.05834 -0.23555 -0.05579 C -0.23607 -0.0551 -0.23646 -0.05394 -0.23711 -0.05324 C -0.24297 -0.0463 -0.23737 -0.05533 -0.24323 -0.0463 C -0.24401 -0.04514 -0.24466 -0.04352 -0.24544 -0.04236 C -0.24623 -0.04121 -0.24714 -0.04074 -0.24779 -0.03959 C -0.24883 -0.03797 -0.24974 -0.03588 -0.25091 -0.03403 C -0.25339 -0.03033 -0.25625 -0.02732 -0.25847 -0.02315 C -0.25977 -0.02107 -0.26094 -0.01852 -0.26237 -0.01644 C -0.26432 -0.01343 -0.26667 -0.01158 -0.26849 -0.00834 L -0.27305 2.96296E-6 C -0.27331 0.00115 -0.27344 0.00277 -0.27383 0.00393 C -0.27474 0.00694 -0.27682 0.01227 -0.27682 0.01227 " pathEditMode="relative" ptsTypes="AAAAAAAAAAAAAAAAAAAAAAAAA">
                                      <p:cBhvr>
                                        <p:cTn id="15" dur="2000" fill="hold"/>
                                        <p:tgtEl>
                                          <p:spTgt spid="15"/>
                                        </p:tgtEl>
                                        <p:attrNameLst>
                                          <p:attrName>ppt_x</p:attrName>
                                          <p:attrName>ppt_y</p:attrName>
                                        </p:attrNameLst>
                                      </p:cBhvr>
                                    </p:animMotion>
                                  </p:childTnLst>
                                </p:cTn>
                              </p:par>
                            </p:childTnLst>
                          </p:cTn>
                        </p:par>
                        <p:par>
                          <p:cTn id="16" fill="hold">
                            <p:stCondLst>
                              <p:cond delay="4000"/>
                            </p:stCondLst>
                            <p:childTnLst>
                              <p:par>
                                <p:cTn id="17" presetID="0" presetClass="path" presetSubtype="0" accel="50000" decel="50000" fill="hold" nodeType="afterEffect">
                                  <p:stCondLst>
                                    <p:cond delay="0"/>
                                  </p:stCondLst>
                                  <p:childTnLst>
                                    <p:animMotion origin="layout" path="M -0.14622 -0.11158 L -0.14622 -0.11135 C -0.14401 -0.11088 -0.14167 -0.10996 -0.13945 -0.10834 C -0.12982 -0.10209 -0.13555 -0.10463 -0.12943 -0.10116 C -0.12513 -0.09908 -0.12565 -0.09977 -0.12096 -0.09769 C -0.11471 -0.09537 -0.11966 -0.09699 -0.11406 -0.09445 C -0.11289 -0.09375 -0.11159 -0.09306 -0.11029 -0.0926 C -0.10846 -0.09074 -0.10677 -0.08866 -0.10495 -0.08727 C -0.10391 -0.08635 -0.10286 -0.08635 -0.10182 -0.08542 C -0.09961 -0.0838 -0.0957 -0.08033 -0.09427 -0.07848 C -0.08763 -0.07014 -0.09466 -0.07524 -0.08815 -0.0713 C -0.08711 -0.06968 -0.0862 -0.06783 -0.08503 -0.06621 C -0.08437 -0.06528 -0.08346 -0.06528 -0.08268 -0.06459 C -0.08164 -0.06297 -0.08073 -0.06065 -0.07969 -0.05903 C -0.07865 -0.05764 -0.0776 -0.05672 -0.07656 -0.05556 C -0.07578 -0.05348 -0.07526 -0.0507 -0.07435 -0.04862 C -0.0737 -0.04723 -0.07266 -0.04653 -0.072 -0.04514 C -0.07122 -0.04352 -0.07044 -0.04144 -0.06966 -0.03959 C -0.06901 -0.03496 -0.06771 -0.02524 -0.06667 -0.02061 C -0.06628 -0.01852 -0.06575 -0.01667 -0.0651 -0.01528 C -0.06445 -0.01366 -0.06354 -0.0132 -0.06276 -0.01158 C -0.06224 -0.01065 -0.06185 -0.00926 -0.06133 -0.00834 C -0.06029 -0.00625 -0.05924 -0.00463 -0.0582 -0.00301 C -0.05495 0.00254 -0.05352 0.00509 -0.04974 0.00763 C -0.04674 0.00972 -0.04362 0.01111 -0.04062 0.01296 L -0.0375 0.01458 L -0.0345 0.01643 C -0.02969 0.02176 -0.0332 0.01851 -0.02839 0.02152 C -0.02422 0.0243 -0.02695 0.02384 -0.0207 0.02685 C -0.01888 0.02777 -0.01719 0.02824 -0.01536 0.0287 C -0.01406 0.02893 -0.01276 0.02986 -0.01146 0.03055 C -0.01029 0.03171 -0.00898 0.03333 -0.00768 0.03379 C -0.0043 0.03588 0.00612 0.03981 0.00911 0.04097 C 0.01094 0.04166 0.01276 0.04189 0.01458 0.04282 C 0.02318 0.04629 0.00925 0.04467 0.02826 0.04791 C 0.04102 0.05023 0.0349 0.04976 0.04675 0.04976 " pathEditMode="relative" rAng="0" ptsTypes="AAAAAAAAAAAAAAAAAAAAAAAAAAAAAAAAAAAA">
                                      <p:cBhvr>
                                        <p:cTn id="18" dur="2000" fill="hold"/>
                                        <p:tgtEl>
                                          <p:spTgt spid="18"/>
                                        </p:tgtEl>
                                        <p:attrNameLst>
                                          <p:attrName>ppt_x</p:attrName>
                                          <p:attrName>ppt_y</p:attrName>
                                        </p:attrNameLst>
                                      </p:cBhvr>
                                      <p:rCtr x="9648" y="8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Lst>
  </p:timing>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0880AC15-6036-997B-11ED-C3E244CA1C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 y="-23833"/>
            <a:ext cx="10600086" cy="596743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681AF04D-89CA-133F-89C6-50F2A1A5971F}"/>
              </a:ext>
            </a:extLst>
          </p:cNvPr>
          <p:cNvCxnSpPr>
            <a:cxnSpLocks/>
          </p:cNvCxnSpPr>
          <p:nvPr/>
        </p:nvCxnSpPr>
        <p:spPr>
          <a:xfrm>
            <a:off x="11467948" y="5278665"/>
            <a:ext cx="21208" cy="66493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576C072-9A2E-75C9-E3D6-393AFF572CA8}"/>
              </a:ext>
            </a:extLst>
          </p:cNvPr>
          <p:cNvCxnSpPr>
            <a:cxnSpLocks/>
          </p:cNvCxnSpPr>
          <p:nvPr/>
        </p:nvCxnSpPr>
        <p:spPr>
          <a:xfrm>
            <a:off x="11479807" y="3320823"/>
            <a:ext cx="9349" cy="96449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C0ACDF1-90EB-057E-91AE-03F800D0233D}"/>
              </a:ext>
            </a:extLst>
          </p:cNvPr>
          <p:cNvGrpSpPr/>
          <p:nvPr/>
        </p:nvGrpSpPr>
        <p:grpSpPr>
          <a:xfrm>
            <a:off x="10934372" y="4285321"/>
            <a:ext cx="1085850" cy="1095375"/>
            <a:chOff x="10934372" y="4285321"/>
            <a:chExt cx="1085850" cy="1095375"/>
          </a:xfrm>
        </p:grpSpPr>
        <p:sp>
          <p:nvSpPr>
            <p:cNvPr id="13" name="Circle: Hollow 12">
              <a:extLst>
                <a:ext uri="{FF2B5EF4-FFF2-40B4-BE49-F238E27FC236}">
                  <a16:creationId xmlns:a16="http://schemas.microsoft.com/office/drawing/2014/main" id="{32F10784-C6A4-F558-7E03-453F0AF86F03}"/>
                </a:ext>
              </a:extLst>
            </p:cNvPr>
            <p:cNvSpPr/>
            <p:nvPr/>
          </p:nvSpPr>
          <p:spPr>
            <a:xfrm>
              <a:off x="10934372" y="4285321"/>
              <a:ext cx="1085850" cy="1095375"/>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Flowchart: Connector 13">
              <a:extLst>
                <a:ext uri="{FF2B5EF4-FFF2-40B4-BE49-F238E27FC236}">
                  <a16:creationId xmlns:a16="http://schemas.microsoft.com/office/drawing/2014/main" id="{DDE2C29E-D544-A094-2878-6E1ED1408632}"/>
                </a:ext>
              </a:extLst>
            </p:cNvPr>
            <p:cNvSpPr/>
            <p:nvPr/>
          </p:nvSpPr>
          <p:spPr>
            <a:xfrm>
              <a:off x="11167381" y="4520500"/>
              <a:ext cx="643550" cy="6250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3 with solid fill">
              <a:extLst>
                <a:ext uri="{FF2B5EF4-FFF2-40B4-BE49-F238E27FC236}">
                  <a16:creationId xmlns:a16="http://schemas.microsoft.com/office/drawing/2014/main" id="{FAE05D2B-E64F-C22D-2F71-F7D61F72E1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33543" y="4375825"/>
              <a:ext cx="887508" cy="895293"/>
            </a:xfrm>
            <a:prstGeom prst="rect">
              <a:avLst/>
            </a:prstGeom>
          </p:spPr>
        </p:pic>
      </p:grpSp>
      <p:sp>
        <p:nvSpPr>
          <p:cNvPr id="17" name="Flowchart: Connector 16">
            <a:extLst>
              <a:ext uri="{FF2B5EF4-FFF2-40B4-BE49-F238E27FC236}">
                <a16:creationId xmlns:a16="http://schemas.microsoft.com/office/drawing/2014/main" id="{2F919CE5-3F3C-65DE-5A2B-812A05EA9242}"/>
              </a:ext>
            </a:extLst>
          </p:cNvPr>
          <p:cNvSpPr/>
          <p:nvPr/>
        </p:nvSpPr>
        <p:spPr>
          <a:xfrm>
            <a:off x="11171946" y="2591610"/>
            <a:ext cx="638985" cy="63407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 name="Straight Connector 5">
            <a:extLst>
              <a:ext uri="{FF2B5EF4-FFF2-40B4-BE49-F238E27FC236}">
                <a16:creationId xmlns:a16="http://schemas.microsoft.com/office/drawing/2014/main" id="{BD179615-2CF8-352C-CE57-446A0CA6E00B}"/>
              </a:ext>
            </a:extLst>
          </p:cNvPr>
          <p:cNvCxnSpPr>
            <a:cxnSpLocks/>
            <a:endCxn id="18" idx="0"/>
          </p:cNvCxnSpPr>
          <p:nvPr/>
        </p:nvCxnSpPr>
        <p:spPr>
          <a:xfrm>
            <a:off x="11467948" y="1533895"/>
            <a:ext cx="0" cy="92521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Circle: Hollow 15">
            <a:extLst>
              <a:ext uri="{FF2B5EF4-FFF2-40B4-BE49-F238E27FC236}">
                <a16:creationId xmlns:a16="http://schemas.microsoft.com/office/drawing/2014/main" id="{B5D9D365-1F04-4C88-1CB6-18344EACB96D}"/>
              </a:ext>
            </a:extLst>
          </p:cNvPr>
          <p:cNvSpPr/>
          <p:nvPr/>
        </p:nvSpPr>
        <p:spPr>
          <a:xfrm>
            <a:off x="10941556" y="2344860"/>
            <a:ext cx="1085850" cy="1095375"/>
          </a:xfrm>
          <a:prstGeom prst="don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with solid fill">
            <a:extLst>
              <a:ext uri="{FF2B5EF4-FFF2-40B4-BE49-F238E27FC236}">
                <a16:creationId xmlns:a16="http://schemas.microsoft.com/office/drawing/2014/main" id="{B523D3CB-59FC-FB89-03D8-673AFA7BF1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47416" y="2459105"/>
            <a:ext cx="841064" cy="866886"/>
          </a:xfrm>
          <a:prstGeom prst="rect">
            <a:avLst/>
          </a:prstGeom>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a:t>
            </a:r>
            <a:r>
              <a:rPr lang="en-US" err="1">
                <a:solidFill>
                  <a:schemeClr val="accent1"/>
                </a:solidFill>
                <a:latin typeface="Georgia" panose="02040502050405020303" pitchFamily="18" charset="0"/>
              </a:rPr>
              <a:t>Quadzilla</a:t>
            </a:r>
            <a:r>
              <a:rPr lang="en-US">
                <a:solidFill>
                  <a:schemeClr val="accent1"/>
                </a:solidFill>
                <a:latin typeface="Georgia" panose="02040502050405020303" pitchFamily="18" charset="0"/>
              </a:rPr>
              <a:t> Design</a:t>
            </a:r>
          </a:p>
        </p:txBody>
      </p:sp>
      <p:cxnSp>
        <p:nvCxnSpPr>
          <p:cNvPr id="2" name="Straight Connector 1">
            <a:extLst>
              <a:ext uri="{FF2B5EF4-FFF2-40B4-BE49-F238E27FC236}">
                <a16:creationId xmlns:a16="http://schemas.microsoft.com/office/drawing/2014/main" id="{AB6DB997-1FCC-B988-10E8-55DB3E003FE7}"/>
              </a:ext>
            </a:extLst>
          </p:cNvPr>
          <p:cNvCxnSpPr>
            <a:cxnSpLocks/>
            <a:endCxn id="21" idx="0"/>
          </p:cNvCxnSpPr>
          <p:nvPr/>
        </p:nvCxnSpPr>
        <p:spPr>
          <a:xfrm>
            <a:off x="11467948" y="0"/>
            <a:ext cx="9349" cy="65017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72134BD-65D9-C388-782A-2239239151A5}"/>
              </a:ext>
            </a:extLst>
          </p:cNvPr>
          <p:cNvGrpSpPr/>
          <p:nvPr/>
        </p:nvGrpSpPr>
        <p:grpSpPr>
          <a:xfrm>
            <a:off x="10934372" y="562370"/>
            <a:ext cx="1085850" cy="1062681"/>
            <a:chOff x="10934372" y="562370"/>
            <a:chExt cx="1085850" cy="1062681"/>
          </a:xfrm>
        </p:grpSpPr>
        <p:sp>
          <p:nvSpPr>
            <p:cNvPr id="19" name="Circle: Hollow 18">
              <a:extLst>
                <a:ext uri="{FF2B5EF4-FFF2-40B4-BE49-F238E27FC236}">
                  <a16:creationId xmlns:a16="http://schemas.microsoft.com/office/drawing/2014/main" id="{79ED5F30-C85A-FD36-14EE-4176D766A436}"/>
                </a:ext>
              </a:extLst>
            </p:cNvPr>
            <p:cNvSpPr/>
            <p:nvPr/>
          </p:nvSpPr>
          <p:spPr>
            <a:xfrm>
              <a:off x="10934372" y="562370"/>
              <a:ext cx="1085850" cy="1062681"/>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Flowchart: Connector 19">
              <a:extLst>
                <a:ext uri="{FF2B5EF4-FFF2-40B4-BE49-F238E27FC236}">
                  <a16:creationId xmlns:a16="http://schemas.microsoft.com/office/drawing/2014/main" id="{482FFC83-3D6F-37D8-BFA6-9530B8C2D146}"/>
                </a:ext>
              </a:extLst>
            </p:cNvPr>
            <p:cNvSpPr/>
            <p:nvPr/>
          </p:nvSpPr>
          <p:spPr>
            <a:xfrm>
              <a:off x="11159544" y="764453"/>
              <a:ext cx="643550" cy="6063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Badge 1 with solid fill">
              <a:extLst>
                <a:ext uri="{FF2B5EF4-FFF2-40B4-BE49-F238E27FC236}">
                  <a16:creationId xmlns:a16="http://schemas.microsoft.com/office/drawing/2014/main" id="{34CBE637-712E-DD47-AEB3-443178C3A6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50734" y="650173"/>
              <a:ext cx="853126" cy="834922"/>
            </a:xfrm>
            <a:prstGeom prst="rect">
              <a:avLst/>
            </a:prstGeom>
          </p:spPr>
        </p:pic>
      </p:grpSp>
      <p:grpSp>
        <p:nvGrpSpPr>
          <p:cNvPr id="9" name="Group 8">
            <a:extLst>
              <a:ext uri="{FF2B5EF4-FFF2-40B4-BE49-F238E27FC236}">
                <a16:creationId xmlns:a16="http://schemas.microsoft.com/office/drawing/2014/main" id="{91FFD529-86A7-B22E-0B82-CDB3164FA7B6}"/>
              </a:ext>
            </a:extLst>
          </p:cNvPr>
          <p:cNvGrpSpPr/>
          <p:nvPr/>
        </p:nvGrpSpPr>
        <p:grpSpPr>
          <a:xfrm>
            <a:off x="1903253" y="1275401"/>
            <a:ext cx="2757233" cy="2877510"/>
            <a:chOff x="3228478" y="1239752"/>
            <a:chExt cx="4238039" cy="4177747"/>
          </a:xfrm>
        </p:grpSpPr>
        <p:sp>
          <p:nvSpPr>
            <p:cNvPr id="11" name="Rectangle 10">
              <a:extLst>
                <a:ext uri="{FF2B5EF4-FFF2-40B4-BE49-F238E27FC236}">
                  <a16:creationId xmlns:a16="http://schemas.microsoft.com/office/drawing/2014/main" id="{8F400D21-604F-8C54-2CDF-4A8582F3CB58}"/>
                </a:ext>
              </a:extLst>
            </p:cNvPr>
            <p:cNvSpPr/>
            <p:nvPr/>
          </p:nvSpPr>
          <p:spPr>
            <a:xfrm>
              <a:off x="4251354" y="1961946"/>
              <a:ext cx="2101807" cy="2101325"/>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22" name="Group 21">
              <a:extLst>
                <a:ext uri="{FF2B5EF4-FFF2-40B4-BE49-F238E27FC236}">
                  <a16:creationId xmlns:a16="http://schemas.microsoft.com/office/drawing/2014/main" id="{4F2A644B-67CF-BBD4-520E-42A0A213D4D2}"/>
                </a:ext>
              </a:extLst>
            </p:cNvPr>
            <p:cNvGrpSpPr/>
            <p:nvPr/>
          </p:nvGrpSpPr>
          <p:grpSpPr>
            <a:xfrm>
              <a:off x="3228478" y="1239752"/>
              <a:ext cx="4238039" cy="4177747"/>
              <a:chOff x="2488092" y="1485095"/>
              <a:chExt cx="3117570" cy="3170401"/>
            </a:xfrm>
          </p:grpSpPr>
          <p:sp>
            <p:nvSpPr>
              <p:cNvPr id="23" name="Rectangle 22">
                <a:extLst>
                  <a:ext uri="{FF2B5EF4-FFF2-40B4-BE49-F238E27FC236}">
                    <a16:creationId xmlns:a16="http://schemas.microsoft.com/office/drawing/2014/main" id="{6657D768-5A1D-F073-BCDD-2958D7256EFB}"/>
                  </a:ext>
                </a:extLst>
              </p:cNvPr>
              <p:cNvSpPr/>
              <p:nvPr/>
            </p:nvSpPr>
            <p:spPr>
              <a:xfrm>
                <a:off x="2677644" y="3627797"/>
                <a:ext cx="1012449" cy="155396"/>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2A5ABAA2-B840-08D9-052F-2E17BA658B3B}"/>
                  </a:ext>
                </a:extLst>
              </p:cNvPr>
              <p:cNvSpPr/>
              <p:nvPr/>
            </p:nvSpPr>
            <p:spPr>
              <a:xfrm>
                <a:off x="4330475" y="3627796"/>
                <a:ext cx="1012449" cy="155396"/>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 name="Group 24">
                <a:extLst>
                  <a:ext uri="{FF2B5EF4-FFF2-40B4-BE49-F238E27FC236}">
                    <a16:creationId xmlns:a16="http://schemas.microsoft.com/office/drawing/2014/main" id="{7D40ED3F-2AFD-C305-EFC4-35AE2C97AF08}"/>
                  </a:ext>
                </a:extLst>
              </p:cNvPr>
              <p:cNvGrpSpPr/>
              <p:nvPr/>
            </p:nvGrpSpPr>
            <p:grpSpPr>
              <a:xfrm>
                <a:off x="2488092" y="1485095"/>
                <a:ext cx="3117570" cy="3170401"/>
                <a:chOff x="2138902" y="1998918"/>
                <a:chExt cx="2865511" cy="2856822"/>
              </a:xfrm>
            </p:grpSpPr>
            <p:sp>
              <p:nvSpPr>
                <p:cNvPr id="26" name="Rectangle 25">
                  <a:extLst>
                    <a:ext uri="{FF2B5EF4-FFF2-40B4-BE49-F238E27FC236}">
                      <a16:creationId xmlns:a16="http://schemas.microsoft.com/office/drawing/2014/main" id="{29EBC556-1183-B41D-93B3-84311722C032}"/>
                    </a:ext>
                  </a:extLst>
                </p:cNvPr>
                <p:cNvSpPr/>
                <p:nvPr/>
              </p:nvSpPr>
              <p:spPr>
                <a:xfrm>
                  <a:off x="4509188"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9E289917-E94A-8A6A-21C4-1452B5BBDC61}"/>
                    </a:ext>
                  </a:extLst>
                </p:cNvPr>
                <p:cNvSpPr/>
                <p:nvPr/>
              </p:nvSpPr>
              <p:spPr>
                <a:xfrm>
                  <a:off x="2283196"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C37C27E2-ACC5-437E-FA7C-96B90A12449B}"/>
                    </a:ext>
                  </a:extLst>
                </p:cNvPr>
                <p:cNvSpPr/>
                <p:nvPr/>
              </p:nvSpPr>
              <p:spPr>
                <a:xfrm>
                  <a:off x="2283195" y="3125978"/>
                  <a:ext cx="2576924"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2A1ECCA5-8FC0-46AE-F55C-2B051E8B9D91}"/>
                    </a:ext>
                  </a:extLst>
                </p:cNvPr>
                <p:cNvSpPr/>
                <p:nvPr/>
              </p:nvSpPr>
              <p:spPr>
                <a:xfrm>
                  <a:off x="2138902"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FD04A0E7-93BF-5846-ACA4-01D30B069F1A}"/>
                    </a:ext>
                  </a:extLst>
                </p:cNvPr>
                <p:cNvSpPr/>
                <p:nvPr/>
              </p:nvSpPr>
              <p:spPr>
                <a:xfrm>
                  <a:off x="2634127"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521D97CA-59C4-F8FD-08B4-07A06A03CF3D}"/>
                    </a:ext>
                  </a:extLst>
                </p:cNvPr>
                <p:cNvSpPr/>
                <p:nvPr/>
              </p:nvSpPr>
              <p:spPr>
                <a:xfrm>
                  <a:off x="4364894"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5BDCD731-4220-A19C-3A50-0F728EAF6BB0}"/>
                    </a:ext>
                  </a:extLst>
                </p:cNvPr>
                <p:cNvSpPr/>
                <p:nvPr/>
              </p:nvSpPr>
              <p:spPr>
                <a:xfrm>
                  <a:off x="4860119"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spTree>
    <p:extLst>
      <p:ext uri="{BB962C8B-B14F-4D97-AF65-F5344CB8AC3E}">
        <p14:creationId xmlns:p14="http://schemas.microsoft.com/office/powerpoint/2010/main" val="3280396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Sunflower Design</a:t>
            </a:r>
          </a:p>
        </p:txBody>
      </p:sp>
      <p:cxnSp>
        <p:nvCxnSpPr>
          <p:cNvPr id="23" name="Straight Connector 22">
            <a:extLst>
              <a:ext uri="{FF2B5EF4-FFF2-40B4-BE49-F238E27FC236}">
                <a16:creationId xmlns:a16="http://schemas.microsoft.com/office/drawing/2014/main" id="{8310D5B4-3BA5-E805-F8AA-7EE3E22755E3}"/>
              </a:ext>
            </a:extLst>
          </p:cNvPr>
          <p:cNvCxnSpPr>
            <a:cxnSpLocks/>
          </p:cNvCxnSpPr>
          <p:nvPr/>
        </p:nvCxnSpPr>
        <p:spPr>
          <a:xfrm>
            <a:off x="11467948" y="0"/>
            <a:ext cx="9349" cy="65017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5E65E3-37E9-9419-6110-979F9BFA3FBE}"/>
              </a:ext>
            </a:extLst>
          </p:cNvPr>
          <p:cNvCxnSpPr>
            <a:cxnSpLocks/>
          </p:cNvCxnSpPr>
          <p:nvPr/>
        </p:nvCxnSpPr>
        <p:spPr>
          <a:xfrm>
            <a:off x="11467948" y="1533895"/>
            <a:ext cx="0" cy="92521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EE0871-6808-C15C-8190-D5CC88C37C5A}"/>
              </a:ext>
            </a:extLst>
          </p:cNvPr>
          <p:cNvCxnSpPr>
            <a:cxnSpLocks/>
          </p:cNvCxnSpPr>
          <p:nvPr/>
        </p:nvCxnSpPr>
        <p:spPr>
          <a:xfrm>
            <a:off x="11479807" y="3320823"/>
            <a:ext cx="9349" cy="96449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A0C397-D810-18C7-D95C-7944C60225B7}"/>
              </a:ext>
            </a:extLst>
          </p:cNvPr>
          <p:cNvCxnSpPr>
            <a:cxnSpLocks/>
          </p:cNvCxnSpPr>
          <p:nvPr/>
        </p:nvCxnSpPr>
        <p:spPr>
          <a:xfrm>
            <a:off x="11467948" y="5278665"/>
            <a:ext cx="21208" cy="66493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5F7623A-4FED-63FB-E9FB-27FA38E692ED}"/>
              </a:ext>
            </a:extLst>
          </p:cNvPr>
          <p:cNvGrpSpPr/>
          <p:nvPr/>
        </p:nvGrpSpPr>
        <p:grpSpPr>
          <a:xfrm>
            <a:off x="10934372" y="562370"/>
            <a:ext cx="1085850" cy="1062681"/>
            <a:chOff x="10934372" y="562370"/>
            <a:chExt cx="1085850" cy="1062681"/>
          </a:xfrm>
        </p:grpSpPr>
        <p:sp>
          <p:nvSpPr>
            <p:cNvPr id="37" name="Circle: Hollow 36">
              <a:extLst>
                <a:ext uri="{FF2B5EF4-FFF2-40B4-BE49-F238E27FC236}">
                  <a16:creationId xmlns:a16="http://schemas.microsoft.com/office/drawing/2014/main" id="{70B69173-C6D1-4121-70AB-6DBAA1C66E9A}"/>
                </a:ext>
              </a:extLst>
            </p:cNvPr>
            <p:cNvSpPr/>
            <p:nvPr/>
          </p:nvSpPr>
          <p:spPr>
            <a:xfrm>
              <a:off x="10934372" y="562370"/>
              <a:ext cx="1085850" cy="1062681"/>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Flowchart: Connector 37">
              <a:extLst>
                <a:ext uri="{FF2B5EF4-FFF2-40B4-BE49-F238E27FC236}">
                  <a16:creationId xmlns:a16="http://schemas.microsoft.com/office/drawing/2014/main" id="{74162421-E96E-7C89-EDEF-BD496105D212}"/>
                </a:ext>
              </a:extLst>
            </p:cNvPr>
            <p:cNvSpPr/>
            <p:nvPr/>
          </p:nvSpPr>
          <p:spPr>
            <a:xfrm>
              <a:off x="11159544" y="764453"/>
              <a:ext cx="643550" cy="6063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9" name="Graphic 38" descr="Badge 1 with solid fill">
              <a:extLst>
                <a:ext uri="{FF2B5EF4-FFF2-40B4-BE49-F238E27FC236}">
                  <a16:creationId xmlns:a16="http://schemas.microsoft.com/office/drawing/2014/main" id="{2CDEE77D-9A70-D7D7-AF89-331B9B52A6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50734" y="650173"/>
              <a:ext cx="853126" cy="834922"/>
            </a:xfrm>
            <a:prstGeom prst="rect">
              <a:avLst/>
            </a:prstGeom>
          </p:spPr>
        </p:pic>
      </p:grpSp>
      <p:grpSp>
        <p:nvGrpSpPr>
          <p:cNvPr id="29" name="Group 28">
            <a:extLst>
              <a:ext uri="{FF2B5EF4-FFF2-40B4-BE49-F238E27FC236}">
                <a16:creationId xmlns:a16="http://schemas.microsoft.com/office/drawing/2014/main" id="{C901D4CC-D9B9-CB29-B222-C91A21A0B800}"/>
              </a:ext>
            </a:extLst>
          </p:cNvPr>
          <p:cNvGrpSpPr/>
          <p:nvPr/>
        </p:nvGrpSpPr>
        <p:grpSpPr>
          <a:xfrm>
            <a:off x="10934372" y="2365594"/>
            <a:ext cx="1085850" cy="1095375"/>
            <a:chOff x="10934372" y="2365594"/>
            <a:chExt cx="1085850" cy="1095375"/>
          </a:xfrm>
        </p:grpSpPr>
        <p:sp>
          <p:nvSpPr>
            <p:cNvPr id="34" name="Circle: Hollow 33">
              <a:extLst>
                <a:ext uri="{FF2B5EF4-FFF2-40B4-BE49-F238E27FC236}">
                  <a16:creationId xmlns:a16="http://schemas.microsoft.com/office/drawing/2014/main" id="{5CCA7EB6-3D63-FE8E-CA27-497ED62CCD1B}"/>
                </a:ext>
              </a:extLst>
            </p:cNvPr>
            <p:cNvSpPr/>
            <p:nvPr/>
          </p:nvSpPr>
          <p:spPr>
            <a:xfrm>
              <a:off x="10934372" y="2365594"/>
              <a:ext cx="1085850" cy="1095375"/>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5" name="Flowchart: Connector 34">
              <a:extLst>
                <a:ext uri="{FF2B5EF4-FFF2-40B4-BE49-F238E27FC236}">
                  <a16:creationId xmlns:a16="http://schemas.microsoft.com/office/drawing/2014/main" id="{48A994BE-9B2F-9D84-FB0D-6ED728CC076E}"/>
                </a:ext>
              </a:extLst>
            </p:cNvPr>
            <p:cNvSpPr/>
            <p:nvPr/>
          </p:nvSpPr>
          <p:spPr>
            <a:xfrm>
              <a:off x="11157804" y="2596244"/>
              <a:ext cx="638985" cy="63407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6" name="Graphic 35" descr="Badge with solid fill">
              <a:extLst>
                <a:ext uri="{FF2B5EF4-FFF2-40B4-BE49-F238E27FC236}">
                  <a16:creationId xmlns:a16="http://schemas.microsoft.com/office/drawing/2014/main" id="{BF9A2B56-F8E0-DE03-D611-03349918F0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47416" y="2459105"/>
              <a:ext cx="841064" cy="866886"/>
            </a:xfrm>
            <a:prstGeom prst="rect">
              <a:avLst/>
            </a:prstGeom>
          </p:spPr>
        </p:pic>
      </p:grpSp>
      <p:sp>
        <p:nvSpPr>
          <p:cNvPr id="31" name="Circle: Hollow 30">
            <a:extLst>
              <a:ext uri="{FF2B5EF4-FFF2-40B4-BE49-F238E27FC236}">
                <a16:creationId xmlns:a16="http://schemas.microsoft.com/office/drawing/2014/main" id="{447C2669-8E35-0B4A-B68C-7FD83FF429C8}"/>
              </a:ext>
            </a:extLst>
          </p:cNvPr>
          <p:cNvSpPr/>
          <p:nvPr/>
        </p:nvSpPr>
        <p:spPr>
          <a:xfrm>
            <a:off x="10934372" y="4285321"/>
            <a:ext cx="1085850" cy="109537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2" name="Flowchart: Connector 31">
            <a:extLst>
              <a:ext uri="{FF2B5EF4-FFF2-40B4-BE49-F238E27FC236}">
                <a16:creationId xmlns:a16="http://schemas.microsoft.com/office/drawing/2014/main" id="{CBA105F5-F0CE-D9EE-CBD7-C6B1F0123FE6}"/>
              </a:ext>
            </a:extLst>
          </p:cNvPr>
          <p:cNvSpPr/>
          <p:nvPr/>
        </p:nvSpPr>
        <p:spPr>
          <a:xfrm>
            <a:off x="11167381" y="4520500"/>
            <a:ext cx="643550" cy="6250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Graphic 32" descr="Badge 3 with solid fill">
            <a:extLst>
              <a:ext uri="{FF2B5EF4-FFF2-40B4-BE49-F238E27FC236}">
                <a16:creationId xmlns:a16="http://schemas.microsoft.com/office/drawing/2014/main" id="{A1B8CF15-C3BA-A5DE-C8EC-931E063817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33543" y="4375825"/>
            <a:ext cx="887508" cy="895293"/>
          </a:xfrm>
          <a:prstGeom prst="rect">
            <a:avLst/>
          </a:prstGeom>
        </p:spPr>
      </p:pic>
      <p:sp>
        <p:nvSpPr>
          <p:cNvPr id="49" name="Rectangle 48">
            <a:extLst>
              <a:ext uri="{FF2B5EF4-FFF2-40B4-BE49-F238E27FC236}">
                <a16:creationId xmlns:a16="http://schemas.microsoft.com/office/drawing/2014/main" id="{5FD35935-131E-A5CD-2001-717D37D3F3B9}"/>
              </a:ext>
            </a:extLst>
          </p:cNvPr>
          <p:cNvSpPr/>
          <p:nvPr/>
        </p:nvSpPr>
        <p:spPr>
          <a:xfrm>
            <a:off x="3531871" y="4335057"/>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C177EABE-1C29-7E1B-138C-3E0681B69151}"/>
              </a:ext>
            </a:extLst>
          </p:cNvPr>
          <p:cNvSpPr/>
          <p:nvPr/>
        </p:nvSpPr>
        <p:spPr>
          <a:xfrm>
            <a:off x="6838528" y="4346759"/>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Rectangle: Rounded Corners 1">
            <a:extLst>
              <a:ext uri="{FF2B5EF4-FFF2-40B4-BE49-F238E27FC236}">
                <a16:creationId xmlns:a16="http://schemas.microsoft.com/office/drawing/2014/main" id="{A076F6EE-8BCE-0DAC-3670-87F3B7420A78}"/>
              </a:ext>
            </a:extLst>
          </p:cNvPr>
          <p:cNvSpPr/>
          <p:nvPr/>
        </p:nvSpPr>
        <p:spPr>
          <a:xfrm>
            <a:off x="297873" y="1370815"/>
            <a:ext cx="4570422" cy="42402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DRAWING</a:t>
            </a:r>
          </a:p>
        </p:txBody>
      </p:sp>
      <p:sp>
        <p:nvSpPr>
          <p:cNvPr id="6" name="Rectangle: Rounded Corners 5">
            <a:extLst>
              <a:ext uri="{FF2B5EF4-FFF2-40B4-BE49-F238E27FC236}">
                <a16:creationId xmlns:a16="http://schemas.microsoft.com/office/drawing/2014/main" id="{E55370E8-1CB4-793E-0A33-0E5948B74874}"/>
              </a:ext>
            </a:extLst>
          </p:cNvPr>
          <p:cNvSpPr/>
          <p:nvPr/>
        </p:nvSpPr>
        <p:spPr>
          <a:xfrm>
            <a:off x="5453086" y="1308862"/>
            <a:ext cx="4570422" cy="42402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CAD MODEL</a:t>
            </a:r>
          </a:p>
        </p:txBody>
      </p:sp>
      <p:pic>
        <p:nvPicPr>
          <p:cNvPr id="1026" name="Picture 2">
            <a:extLst>
              <a:ext uri="{FF2B5EF4-FFF2-40B4-BE49-F238E27FC236}">
                <a16:creationId xmlns:a16="http://schemas.microsoft.com/office/drawing/2014/main" id="{9B523D58-0EF9-F409-A2EF-150287C9B5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206" y="2181605"/>
            <a:ext cx="4103755" cy="26186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 picture containing handcart&#10;&#10;Description automatically generated">
            <a:extLst>
              <a:ext uri="{FF2B5EF4-FFF2-40B4-BE49-F238E27FC236}">
                <a16:creationId xmlns:a16="http://schemas.microsoft.com/office/drawing/2014/main" id="{9EFC6C15-BDE0-47A7-DB53-E50E2C16EEDD}"/>
              </a:ext>
            </a:extLst>
          </p:cNvPr>
          <p:cNvPicPr>
            <a:picLocks noChangeAspect="1"/>
          </p:cNvPicPr>
          <p:nvPr/>
        </p:nvPicPr>
        <p:blipFill>
          <a:blip r:embed="rId10"/>
          <a:stretch>
            <a:fillRect/>
          </a:stretch>
        </p:blipFill>
        <p:spPr>
          <a:xfrm>
            <a:off x="5851301" y="2020813"/>
            <a:ext cx="3762777" cy="2805641"/>
          </a:xfrm>
          <a:prstGeom prst="rect">
            <a:avLst/>
          </a:prstGeom>
        </p:spPr>
      </p:pic>
    </p:spTree>
    <p:extLst>
      <p:ext uri="{BB962C8B-B14F-4D97-AF65-F5344CB8AC3E}">
        <p14:creationId xmlns:p14="http://schemas.microsoft.com/office/powerpoint/2010/main" val="3568915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A986C225-0711-039F-7CEC-37B7560EEB1C}"/>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2041" y="-675"/>
            <a:ext cx="10365822" cy="594427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latin typeface="Arial"/>
                <a:cs typeface="Arial"/>
              </a:rPr>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42</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Sunflower Design</a:t>
            </a:r>
          </a:p>
        </p:txBody>
      </p:sp>
      <p:cxnSp>
        <p:nvCxnSpPr>
          <p:cNvPr id="23" name="Straight Connector 22">
            <a:extLst>
              <a:ext uri="{FF2B5EF4-FFF2-40B4-BE49-F238E27FC236}">
                <a16:creationId xmlns:a16="http://schemas.microsoft.com/office/drawing/2014/main" id="{8310D5B4-3BA5-E805-F8AA-7EE3E22755E3}"/>
              </a:ext>
            </a:extLst>
          </p:cNvPr>
          <p:cNvCxnSpPr>
            <a:cxnSpLocks/>
          </p:cNvCxnSpPr>
          <p:nvPr/>
        </p:nvCxnSpPr>
        <p:spPr>
          <a:xfrm>
            <a:off x="11467948" y="0"/>
            <a:ext cx="9349" cy="65017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5E65E3-37E9-9419-6110-979F9BFA3FBE}"/>
              </a:ext>
            </a:extLst>
          </p:cNvPr>
          <p:cNvCxnSpPr>
            <a:cxnSpLocks/>
          </p:cNvCxnSpPr>
          <p:nvPr/>
        </p:nvCxnSpPr>
        <p:spPr>
          <a:xfrm>
            <a:off x="11467948" y="1533895"/>
            <a:ext cx="0" cy="92521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EE0871-6808-C15C-8190-D5CC88C37C5A}"/>
              </a:ext>
            </a:extLst>
          </p:cNvPr>
          <p:cNvCxnSpPr>
            <a:cxnSpLocks/>
          </p:cNvCxnSpPr>
          <p:nvPr/>
        </p:nvCxnSpPr>
        <p:spPr>
          <a:xfrm>
            <a:off x="11479807" y="3320823"/>
            <a:ext cx="9349" cy="96449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A0C397-D810-18C7-D95C-7944C60225B7}"/>
              </a:ext>
            </a:extLst>
          </p:cNvPr>
          <p:cNvCxnSpPr>
            <a:cxnSpLocks/>
          </p:cNvCxnSpPr>
          <p:nvPr/>
        </p:nvCxnSpPr>
        <p:spPr>
          <a:xfrm>
            <a:off x="11467948" y="5278665"/>
            <a:ext cx="21208" cy="66493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5F7623A-4FED-63FB-E9FB-27FA38E692ED}"/>
              </a:ext>
            </a:extLst>
          </p:cNvPr>
          <p:cNvGrpSpPr/>
          <p:nvPr/>
        </p:nvGrpSpPr>
        <p:grpSpPr>
          <a:xfrm>
            <a:off x="10934372" y="562370"/>
            <a:ext cx="1085850" cy="1062681"/>
            <a:chOff x="10934372" y="562370"/>
            <a:chExt cx="1085850" cy="1062681"/>
          </a:xfrm>
        </p:grpSpPr>
        <p:sp>
          <p:nvSpPr>
            <p:cNvPr id="37" name="Circle: Hollow 36">
              <a:extLst>
                <a:ext uri="{FF2B5EF4-FFF2-40B4-BE49-F238E27FC236}">
                  <a16:creationId xmlns:a16="http://schemas.microsoft.com/office/drawing/2014/main" id="{70B69173-C6D1-4121-70AB-6DBAA1C66E9A}"/>
                </a:ext>
              </a:extLst>
            </p:cNvPr>
            <p:cNvSpPr/>
            <p:nvPr/>
          </p:nvSpPr>
          <p:spPr>
            <a:xfrm>
              <a:off x="10934372" y="562370"/>
              <a:ext cx="1085850" cy="1062681"/>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Flowchart: Connector 37">
              <a:extLst>
                <a:ext uri="{FF2B5EF4-FFF2-40B4-BE49-F238E27FC236}">
                  <a16:creationId xmlns:a16="http://schemas.microsoft.com/office/drawing/2014/main" id="{74162421-E96E-7C89-EDEF-BD496105D212}"/>
                </a:ext>
              </a:extLst>
            </p:cNvPr>
            <p:cNvSpPr/>
            <p:nvPr/>
          </p:nvSpPr>
          <p:spPr>
            <a:xfrm>
              <a:off x="11159544" y="764453"/>
              <a:ext cx="643550" cy="6063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9" name="Graphic 38" descr="Badge 1 with solid fill">
              <a:extLst>
                <a:ext uri="{FF2B5EF4-FFF2-40B4-BE49-F238E27FC236}">
                  <a16:creationId xmlns:a16="http://schemas.microsoft.com/office/drawing/2014/main" id="{2CDEE77D-9A70-D7D7-AF89-331B9B52A6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50734" y="650173"/>
              <a:ext cx="853126" cy="834922"/>
            </a:xfrm>
            <a:prstGeom prst="rect">
              <a:avLst/>
            </a:prstGeom>
          </p:spPr>
        </p:pic>
      </p:grpSp>
      <p:grpSp>
        <p:nvGrpSpPr>
          <p:cNvPr id="29" name="Group 28">
            <a:extLst>
              <a:ext uri="{FF2B5EF4-FFF2-40B4-BE49-F238E27FC236}">
                <a16:creationId xmlns:a16="http://schemas.microsoft.com/office/drawing/2014/main" id="{C901D4CC-D9B9-CB29-B222-C91A21A0B800}"/>
              </a:ext>
            </a:extLst>
          </p:cNvPr>
          <p:cNvGrpSpPr/>
          <p:nvPr/>
        </p:nvGrpSpPr>
        <p:grpSpPr>
          <a:xfrm>
            <a:off x="10934372" y="2365594"/>
            <a:ext cx="1085850" cy="1095375"/>
            <a:chOff x="10934372" y="2365594"/>
            <a:chExt cx="1085850" cy="1095375"/>
          </a:xfrm>
        </p:grpSpPr>
        <p:sp>
          <p:nvSpPr>
            <p:cNvPr id="34" name="Circle: Hollow 33">
              <a:extLst>
                <a:ext uri="{FF2B5EF4-FFF2-40B4-BE49-F238E27FC236}">
                  <a16:creationId xmlns:a16="http://schemas.microsoft.com/office/drawing/2014/main" id="{5CCA7EB6-3D63-FE8E-CA27-497ED62CCD1B}"/>
                </a:ext>
              </a:extLst>
            </p:cNvPr>
            <p:cNvSpPr/>
            <p:nvPr/>
          </p:nvSpPr>
          <p:spPr>
            <a:xfrm>
              <a:off x="10934372" y="2365594"/>
              <a:ext cx="1085850" cy="1095375"/>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5" name="Flowchart: Connector 34">
              <a:extLst>
                <a:ext uri="{FF2B5EF4-FFF2-40B4-BE49-F238E27FC236}">
                  <a16:creationId xmlns:a16="http://schemas.microsoft.com/office/drawing/2014/main" id="{48A994BE-9B2F-9D84-FB0D-6ED728CC076E}"/>
                </a:ext>
              </a:extLst>
            </p:cNvPr>
            <p:cNvSpPr/>
            <p:nvPr/>
          </p:nvSpPr>
          <p:spPr>
            <a:xfrm>
              <a:off x="11157804" y="2596244"/>
              <a:ext cx="638985" cy="63407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6" name="Graphic 35" descr="Badge with solid fill">
              <a:extLst>
                <a:ext uri="{FF2B5EF4-FFF2-40B4-BE49-F238E27FC236}">
                  <a16:creationId xmlns:a16="http://schemas.microsoft.com/office/drawing/2014/main" id="{BF9A2B56-F8E0-DE03-D611-03349918F0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47416" y="2459105"/>
              <a:ext cx="841064" cy="866886"/>
            </a:xfrm>
            <a:prstGeom prst="rect">
              <a:avLst/>
            </a:prstGeom>
          </p:spPr>
        </p:pic>
      </p:grpSp>
      <p:sp>
        <p:nvSpPr>
          <p:cNvPr id="31" name="Circle: Hollow 30">
            <a:extLst>
              <a:ext uri="{FF2B5EF4-FFF2-40B4-BE49-F238E27FC236}">
                <a16:creationId xmlns:a16="http://schemas.microsoft.com/office/drawing/2014/main" id="{447C2669-8E35-0B4A-B68C-7FD83FF429C8}"/>
              </a:ext>
            </a:extLst>
          </p:cNvPr>
          <p:cNvSpPr/>
          <p:nvPr/>
        </p:nvSpPr>
        <p:spPr>
          <a:xfrm>
            <a:off x="10934372" y="4285321"/>
            <a:ext cx="1085850" cy="109537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2" name="Flowchart: Connector 31">
            <a:extLst>
              <a:ext uri="{FF2B5EF4-FFF2-40B4-BE49-F238E27FC236}">
                <a16:creationId xmlns:a16="http://schemas.microsoft.com/office/drawing/2014/main" id="{CBA105F5-F0CE-D9EE-CBD7-C6B1F0123FE6}"/>
              </a:ext>
            </a:extLst>
          </p:cNvPr>
          <p:cNvSpPr/>
          <p:nvPr/>
        </p:nvSpPr>
        <p:spPr>
          <a:xfrm>
            <a:off x="11167381" y="4520500"/>
            <a:ext cx="643550" cy="6250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Graphic 32" descr="Badge 3 with solid fill">
            <a:extLst>
              <a:ext uri="{FF2B5EF4-FFF2-40B4-BE49-F238E27FC236}">
                <a16:creationId xmlns:a16="http://schemas.microsoft.com/office/drawing/2014/main" id="{A1B8CF15-C3BA-A5DE-C8EC-931E063817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33543" y="4375825"/>
            <a:ext cx="887508" cy="895293"/>
          </a:xfrm>
          <a:prstGeom prst="rect">
            <a:avLst/>
          </a:prstGeom>
        </p:spPr>
      </p:pic>
      <p:pic>
        <p:nvPicPr>
          <p:cNvPr id="14" name="Picture 13">
            <a:extLst>
              <a:ext uri="{FF2B5EF4-FFF2-40B4-BE49-F238E27FC236}">
                <a16:creationId xmlns:a16="http://schemas.microsoft.com/office/drawing/2014/main" id="{8D7CE847-B2A6-67CC-57CD-0563177E5334}"/>
              </a:ext>
            </a:extLst>
          </p:cNvPr>
          <p:cNvPicPr>
            <a:picLocks noChangeAspect="1"/>
          </p:cNvPicPr>
          <p:nvPr/>
        </p:nvPicPr>
        <p:blipFill rotWithShape="1">
          <a:blip r:embed="rId10">
            <a:extLst>
              <a:ext uri="{28A0092B-C50C-407E-A947-70E740481C1C}">
                <a14:useLocalDpi xmlns:a14="http://schemas.microsoft.com/office/drawing/2010/main" val="0"/>
              </a:ext>
            </a:extLst>
          </a:blip>
          <a:srcRect r="53602"/>
          <a:stretch/>
        </p:blipFill>
        <p:spPr>
          <a:xfrm>
            <a:off x="346726" y="1897089"/>
            <a:ext cx="3185145" cy="2991749"/>
          </a:xfrm>
          <a:prstGeom prst="rect">
            <a:avLst/>
          </a:prstGeom>
        </p:spPr>
      </p:pic>
      <p:pic>
        <p:nvPicPr>
          <p:cNvPr id="15" name="Picture 14">
            <a:extLst>
              <a:ext uri="{FF2B5EF4-FFF2-40B4-BE49-F238E27FC236}">
                <a16:creationId xmlns:a16="http://schemas.microsoft.com/office/drawing/2014/main" id="{27BF03A7-6E3F-B42A-4D24-2F5F64EF467C}"/>
              </a:ext>
            </a:extLst>
          </p:cNvPr>
          <p:cNvPicPr>
            <a:picLocks noChangeAspect="1"/>
          </p:cNvPicPr>
          <p:nvPr/>
        </p:nvPicPr>
        <p:blipFill rotWithShape="1">
          <a:blip r:embed="rId10">
            <a:extLst>
              <a:ext uri="{28A0092B-C50C-407E-A947-70E740481C1C}">
                <a14:useLocalDpi xmlns:a14="http://schemas.microsoft.com/office/drawing/2010/main" val="0"/>
              </a:ext>
            </a:extLst>
          </a:blip>
          <a:srcRect r="53602"/>
          <a:stretch/>
        </p:blipFill>
        <p:spPr>
          <a:xfrm rot="5400000">
            <a:off x="6413219" y="1325331"/>
            <a:ext cx="3371076" cy="3234996"/>
          </a:xfrm>
          <a:prstGeom prst="rect">
            <a:avLst/>
          </a:prstGeom>
        </p:spPr>
      </p:pic>
      <p:grpSp>
        <p:nvGrpSpPr>
          <p:cNvPr id="46" name="Group 45">
            <a:extLst>
              <a:ext uri="{FF2B5EF4-FFF2-40B4-BE49-F238E27FC236}">
                <a16:creationId xmlns:a16="http://schemas.microsoft.com/office/drawing/2014/main" id="{531C3DED-1187-CC8B-8AEB-E90607E41A1E}"/>
              </a:ext>
            </a:extLst>
          </p:cNvPr>
          <p:cNvGrpSpPr/>
          <p:nvPr/>
        </p:nvGrpSpPr>
        <p:grpSpPr>
          <a:xfrm>
            <a:off x="3214696" y="1409516"/>
            <a:ext cx="3967063" cy="1932447"/>
            <a:chOff x="3214696" y="1409516"/>
            <a:chExt cx="3967063" cy="1932447"/>
          </a:xfrm>
        </p:grpSpPr>
        <p:grpSp>
          <p:nvGrpSpPr>
            <p:cNvPr id="43" name="Group 42">
              <a:extLst>
                <a:ext uri="{FF2B5EF4-FFF2-40B4-BE49-F238E27FC236}">
                  <a16:creationId xmlns:a16="http://schemas.microsoft.com/office/drawing/2014/main" id="{33B0A1CB-91A5-E08A-6133-993E04C70D49}"/>
                </a:ext>
              </a:extLst>
            </p:cNvPr>
            <p:cNvGrpSpPr/>
            <p:nvPr/>
          </p:nvGrpSpPr>
          <p:grpSpPr>
            <a:xfrm>
              <a:off x="3214696" y="1409516"/>
              <a:ext cx="3967063" cy="1932447"/>
              <a:chOff x="3214696" y="1409516"/>
              <a:chExt cx="3967063" cy="1932447"/>
            </a:xfrm>
          </p:grpSpPr>
          <p:grpSp>
            <p:nvGrpSpPr>
              <p:cNvPr id="41" name="Group 40">
                <a:extLst>
                  <a:ext uri="{FF2B5EF4-FFF2-40B4-BE49-F238E27FC236}">
                    <a16:creationId xmlns:a16="http://schemas.microsoft.com/office/drawing/2014/main" id="{71308ECC-F2A5-03ED-2683-86639DEE610F}"/>
                  </a:ext>
                </a:extLst>
              </p:cNvPr>
              <p:cNvGrpSpPr/>
              <p:nvPr/>
            </p:nvGrpSpPr>
            <p:grpSpPr>
              <a:xfrm>
                <a:off x="3214696" y="1409516"/>
                <a:ext cx="3967063" cy="1932447"/>
                <a:chOff x="3214696" y="1409516"/>
                <a:chExt cx="3967063" cy="1932447"/>
              </a:xfrm>
            </p:grpSpPr>
            <p:cxnSp>
              <p:nvCxnSpPr>
                <p:cNvPr id="10" name="Straight Connector 9">
                  <a:extLst>
                    <a:ext uri="{FF2B5EF4-FFF2-40B4-BE49-F238E27FC236}">
                      <a16:creationId xmlns:a16="http://schemas.microsoft.com/office/drawing/2014/main" id="{49A75EFE-37A4-D25E-3BE5-2CE632D77680}"/>
                    </a:ext>
                  </a:extLst>
                </p:cNvPr>
                <p:cNvCxnSpPr/>
                <p:nvPr/>
              </p:nvCxnSpPr>
              <p:spPr>
                <a:xfrm>
                  <a:off x="6847619" y="1409516"/>
                  <a:ext cx="0" cy="1484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D392BD-67DA-FE35-C19D-371A2C63F221}"/>
                    </a:ext>
                  </a:extLst>
                </p:cNvPr>
                <p:cNvCxnSpPr/>
                <p:nvPr/>
              </p:nvCxnSpPr>
              <p:spPr>
                <a:xfrm>
                  <a:off x="3547693" y="1409516"/>
                  <a:ext cx="0" cy="1484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Graphic 47" descr="Question Mark with solid fill">
                  <a:extLst>
                    <a:ext uri="{FF2B5EF4-FFF2-40B4-BE49-F238E27FC236}">
                      <a16:creationId xmlns:a16="http://schemas.microsoft.com/office/drawing/2014/main" id="{A695A6BD-AB24-EBD6-329F-D74A856AC06B}"/>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22803"/>
                <a:stretch/>
              </p:blipFill>
              <p:spPr>
                <a:xfrm rot="10800000">
                  <a:off x="3214696" y="2867596"/>
                  <a:ext cx="645216" cy="470451"/>
                </a:xfrm>
                <a:prstGeom prst="rect">
                  <a:avLst/>
                </a:prstGeom>
              </p:spPr>
            </p:pic>
            <p:pic>
              <p:nvPicPr>
                <p:cNvPr id="50" name="Graphic 49" descr="Question Mark with solid fill">
                  <a:extLst>
                    <a:ext uri="{FF2B5EF4-FFF2-40B4-BE49-F238E27FC236}">
                      <a16:creationId xmlns:a16="http://schemas.microsoft.com/office/drawing/2014/main" id="{9BFE6C1C-8C2B-EB77-E6FB-B52CC3FD4C30}"/>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22803"/>
                <a:stretch/>
              </p:blipFill>
              <p:spPr>
                <a:xfrm rot="10800000" flipH="1">
                  <a:off x="6536543" y="2871512"/>
                  <a:ext cx="645216" cy="470451"/>
                </a:xfrm>
                <a:prstGeom prst="rect">
                  <a:avLst/>
                </a:prstGeom>
              </p:spPr>
            </p:pic>
          </p:grpSp>
          <p:sp>
            <p:nvSpPr>
              <p:cNvPr id="12" name="Rectangle 11">
                <a:extLst>
                  <a:ext uri="{FF2B5EF4-FFF2-40B4-BE49-F238E27FC236}">
                    <a16:creationId xmlns:a16="http://schemas.microsoft.com/office/drawing/2014/main" id="{2443727C-6093-31DF-86AF-97C2E1FBF8D1}"/>
                  </a:ext>
                </a:extLst>
              </p:cNvPr>
              <p:cNvSpPr/>
              <p:nvPr/>
            </p:nvSpPr>
            <p:spPr>
              <a:xfrm>
                <a:off x="3497842" y="2853564"/>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E53EFA40-8176-81F0-4709-9B0BAED0A3B6}"/>
                  </a:ext>
                </a:extLst>
              </p:cNvPr>
              <p:cNvSpPr/>
              <p:nvPr/>
            </p:nvSpPr>
            <p:spPr>
              <a:xfrm>
                <a:off x="6804499" y="2865266"/>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5" name="Group 44">
              <a:extLst>
                <a:ext uri="{FF2B5EF4-FFF2-40B4-BE49-F238E27FC236}">
                  <a16:creationId xmlns:a16="http://schemas.microsoft.com/office/drawing/2014/main" id="{9D7E3225-5C7E-A6FC-E5CA-721B8C5407D3}"/>
                </a:ext>
              </a:extLst>
            </p:cNvPr>
            <p:cNvGrpSpPr/>
            <p:nvPr/>
          </p:nvGrpSpPr>
          <p:grpSpPr>
            <a:xfrm>
              <a:off x="3502616" y="2877652"/>
              <a:ext cx="3405828" cy="57421"/>
              <a:chOff x="3531871" y="4335057"/>
              <a:chExt cx="3405828" cy="57421"/>
            </a:xfrm>
          </p:grpSpPr>
          <p:sp>
            <p:nvSpPr>
              <p:cNvPr id="49" name="Rectangle 48">
                <a:extLst>
                  <a:ext uri="{FF2B5EF4-FFF2-40B4-BE49-F238E27FC236}">
                    <a16:creationId xmlns:a16="http://schemas.microsoft.com/office/drawing/2014/main" id="{5FD35935-131E-A5CD-2001-717D37D3F3B9}"/>
                  </a:ext>
                </a:extLst>
              </p:cNvPr>
              <p:cNvSpPr/>
              <p:nvPr/>
            </p:nvSpPr>
            <p:spPr>
              <a:xfrm>
                <a:off x="3531871" y="4335057"/>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C177EABE-1C29-7E1B-138C-3E0681B69151}"/>
                  </a:ext>
                </a:extLst>
              </p:cNvPr>
              <p:cNvSpPr/>
              <p:nvPr/>
            </p:nvSpPr>
            <p:spPr>
              <a:xfrm>
                <a:off x="6838528" y="4346759"/>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 name="Rectangle 6">
            <a:extLst>
              <a:ext uri="{FF2B5EF4-FFF2-40B4-BE49-F238E27FC236}">
                <a16:creationId xmlns:a16="http://schemas.microsoft.com/office/drawing/2014/main" id="{4FA0CEC0-5295-AA86-8BC6-8F48F369878A}"/>
              </a:ext>
            </a:extLst>
          </p:cNvPr>
          <p:cNvSpPr/>
          <p:nvPr/>
        </p:nvSpPr>
        <p:spPr>
          <a:xfrm>
            <a:off x="3415004" y="1907414"/>
            <a:ext cx="3601617" cy="100586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lowchart: Connector 7">
            <a:extLst>
              <a:ext uri="{FF2B5EF4-FFF2-40B4-BE49-F238E27FC236}">
                <a16:creationId xmlns:a16="http://schemas.microsoft.com/office/drawing/2014/main" id="{1C550DE0-D200-7D42-6BA4-F4989722E893}"/>
              </a:ext>
            </a:extLst>
          </p:cNvPr>
          <p:cNvSpPr/>
          <p:nvPr/>
        </p:nvSpPr>
        <p:spPr>
          <a:xfrm>
            <a:off x="3432857" y="2195804"/>
            <a:ext cx="491413" cy="454090"/>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lowchart: Connector 8">
            <a:extLst>
              <a:ext uri="{FF2B5EF4-FFF2-40B4-BE49-F238E27FC236}">
                <a16:creationId xmlns:a16="http://schemas.microsoft.com/office/drawing/2014/main" id="{FCDE2B67-7709-646D-D3FA-5821CEC4E75D}"/>
              </a:ext>
            </a:extLst>
          </p:cNvPr>
          <p:cNvSpPr/>
          <p:nvPr/>
        </p:nvSpPr>
        <p:spPr>
          <a:xfrm>
            <a:off x="6523591" y="2199980"/>
            <a:ext cx="491413" cy="454090"/>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30BFECB0-97D8-28E7-56B7-8CFC112DBBB4}"/>
              </a:ext>
            </a:extLst>
          </p:cNvPr>
          <p:cNvGrpSpPr/>
          <p:nvPr/>
        </p:nvGrpSpPr>
        <p:grpSpPr>
          <a:xfrm>
            <a:off x="1000224" y="4398097"/>
            <a:ext cx="957780" cy="869821"/>
            <a:chOff x="2316046" y="3656321"/>
            <a:chExt cx="544019" cy="553728"/>
          </a:xfrm>
        </p:grpSpPr>
        <p:sp>
          <p:nvSpPr>
            <p:cNvPr id="17" name="Oval 16">
              <a:extLst>
                <a:ext uri="{FF2B5EF4-FFF2-40B4-BE49-F238E27FC236}">
                  <a16:creationId xmlns:a16="http://schemas.microsoft.com/office/drawing/2014/main" id="{FA3F81D2-0748-0766-1BF5-0352EDF0E74A}"/>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E9CA90A6-7B4B-1B24-0388-DD5589E21026}"/>
                </a:ext>
              </a:extLst>
            </p:cNvPr>
            <p:cNvGrpSpPr/>
            <p:nvPr/>
          </p:nvGrpSpPr>
          <p:grpSpPr>
            <a:xfrm>
              <a:off x="2410573" y="3752535"/>
              <a:ext cx="354963" cy="361297"/>
              <a:chOff x="2410573" y="3752535"/>
              <a:chExt cx="354963" cy="361297"/>
            </a:xfrm>
          </p:grpSpPr>
          <p:sp>
            <p:nvSpPr>
              <p:cNvPr id="19" name="Oval 18">
                <a:extLst>
                  <a:ext uri="{FF2B5EF4-FFF2-40B4-BE49-F238E27FC236}">
                    <a16:creationId xmlns:a16="http://schemas.microsoft.com/office/drawing/2014/main" id="{C1BAEB4A-D4AD-5604-7121-26662C8D4EBE}"/>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 name="Graphic 19" descr="Single gear with solid fill">
                <a:extLst>
                  <a:ext uri="{FF2B5EF4-FFF2-40B4-BE49-F238E27FC236}">
                    <a16:creationId xmlns:a16="http://schemas.microsoft.com/office/drawing/2014/main" id="{ED2B008D-A9A1-D288-D635-03BA3096D7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10573" y="3752535"/>
                <a:ext cx="354963" cy="361297"/>
              </a:xfrm>
              <a:prstGeom prst="rect">
                <a:avLst/>
              </a:prstGeom>
            </p:spPr>
          </p:pic>
        </p:grpSp>
      </p:grpSp>
      <p:grpSp>
        <p:nvGrpSpPr>
          <p:cNvPr id="21" name="Group 20">
            <a:extLst>
              <a:ext uri="{FF2B5EF4-FFF2-40B4-BE49-F238E27FC236}">
                <a16:creationId xmlns:a16="http://schemas.microsoft.com/office/drawing/2014/main" id="{844274A4-C8BF-22CF-BD1D-D3CE88DCDEDF}"/>
              </a:ext>
            </a:extLst>
          </p:cNvPr>
          <p:cNvGrpSpPr/>
          <p:nvPr/>
        </p:nvGrpSpPr>
        <p:grpSpPr>
          <a:xfrm>
            <a:off x="8813118" y="4388560"/>
            <a:ext cx="957780" cy="869821"/>
            <a:chOff x="2316046" y="3656321"/>
            <a:chExt cx="544019" cy="553728"/>
          </a:xfrm>
        </p:grpSpPr>
        <p:sp>
          <p:nvSpPr>
            <p:cNvPr id="22" name="Oval 21">
              <a:extLst>
                <a:ext uri="{FF2B5EF4-FFF2-40B4-BE49-F238E27FC236}">
                  <a16:creationId xmlns:a16="http://schemas.microsoft.com/office/drawing/2014/main" id="{75FE391E-EA54-13B6-F575-B0560A0172DC}"/>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a:extLst>
                <a:ext uri="{FF2B5EF4-FFF2-40B4-BE49-F238E27FC236}">
                  <a16:creationId xmlns:a16="http://schemas.microsoft.com/office/drawing/2014/main" id="{6C48E1CE-F069-B5A2-79E6-AAD9CDA8158B}"/>
                </a:ext>
              </a:extLst>
            </p:cNvPr>
            <p:cNvGrpSpPr/>
            <p:nvPr/>
          </p:nvGrpSpPr>
          <p:grpSpPr>
            <a:xfrm>
              <a:off x="2410573" y="3752535"/>
              <a:ext cx="354963" cy="361297"/>
              <a:chOff x="2410573" y="3752535"/>
              <a:chExt cx="354963" cy="361297"/>
            </a:xfrm>
          </p:grpSpPr>
          <p:sp>
            <p:nvSpPr>
              <p:cNvPr id="30" name="Oval 29">
                <a:extLst>
                  <a:ext uri="{FF2B5EF4-FFF2-40B4-BE49-F238E27FC236}">
                    <a16:creationId xmlns:a16="http://schemas.microsoft.com/office/drawing/2014/main" id="{89B4B074-C495-FA46-6EF7-DA6CB7CBBA4F}"/>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0" name="Graphic 39" descr="Single gear with solid fill">
                <a:extLst>
                  <a:ext uri="{FF2B5EF4-FFF2-40B4-BE49-F238E27FC236}">
                    <a16:creationId xmlns:a16="http://schemas.microsoft.com/office/drawing/2014/main" id="{483AAD39-A5C8-E9A4-9BD3-0946E7DCB3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10573" y="3752535"/>
                <a:ext cx="354963" cy="361297"/>
              </a:xfrm>
              <a:prstGeom prst="rect">
                <a:avLst/>
              </a:prstGeom>
            </p:spPr>
          </p:pic>
        </p:grpSp>
      </p:grpSp>
      <p:grpSp>
        <p:nvGrpSpPr>
          <p:cNvPr id="44" name="Group 43">
            <a:extLst>
              <a:ext uri="{FF2B5EF4-FFF2-40B4-BE49-F238E27FC236}">
                <a16:creationId xmlns:a16="http://schemas.microsoft.com/office/drawing/2014/main" id="{E4B4E0CD-D628-19E9-4624-E9CC6B9FE22A}"/>
              </a:ext>
            </a:extLst>
          </p:cNvPr>
          <p:cNvGrpSpPr/>
          <p:nvPr/>
        </p:nvGrpSpPr>
        <p:grpSpPr>
          <a:xfrm>
            <a:off x="3518888" y="3900055"/>
            <a:ext cx="3368956" cy="1245462"/>
            <a:chOff x="3518888" y="3900055"/>
            <a:chExt cx="3368956" cy="1245462"/>
          </a:xfrm>
        </p:grpSpPr>
        <p:sp>
          <p:nvSpPr>
            <p:cNvPr id="54" name="Flowchart: Process 53">
              <a:extLst>
                <a:ext uri="{FF2B5EF4-FFF2-40B4-BE49-F238E27FC236}">
                  <a16:creationId xmlns:a16="http://schemas.microsoft.com/office/drawing/2014/main" id="{0F93A37B-6CAF-3A03-30E1-22496AD45737}"/>
                </a:ext>
              </a:extLst>
            </p:cNvPr>
            <p:cNvSpPr/>
            <p:nvPr/>
          </p:nvSpPr>
          <p:spPr>
            <a:xfrm>
              <a:off x="3804628" y="3900055"/>
              <a:ext cx="2810459" cy="1245462"/>
            </a:xfrm>
            <a:prstGeom prst="flowChart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Block Arc 1">
              <a:extLst>
                <a:ext uri="{FF2B5EF4-FFF2-40B4-BE49-F238E27FC236}">
                  <a16:creationId xmlns:a16="http://schemas.microsoft.com/office/drawing/2014/main" id="{38456D1A-4AD9-233D-6114-F6843C7D2E01}"/>
                </a:ext>
              </a:extLst>
            </p:cNvPr>
            <p:cNvSpPr/>
            <p:nvPr/>
          </p:nvSpPr>
          <p:spPr>
            <a:xfrm rot="15970908">
              <a:off x="3600072" y="4314006"/>
              <a:ext cx="423875" cy="586243"/>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 name="Block Arc 5">
              <a:extLst>
                <a:ext uri="{FF2B5EF4-FFF2-40B4-BE49-F238E27FC236}">
                  <a16:creationId xmlns:a16="http://schemas.microsoft.com/office/drawing/2014/main" id="{80ED01D7-BF25-36C3-98C5-DE3C5DE17844}"/>
                </a:ext>
              </a:extLst>
            </p:cNvPr>
            <p:cNvSpPr/>
            <p:nvPr/>
          </p:nvSpPr>
          <p:spPr>
            <a:xfrm rot="5400000">
              <a:off x="6382785" y="4320662"/>
              <a:ext cx="423875" cy="586243"/>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Tree>
    <p:extLst>
      <p:ext uri="{BB962C8B-B14F-4D97-AF65-F5344CB8AC3E}">
        <p14:creationId xmlns:p14="http://schemas.microsoft.com/office/powerpoint/2010/main" val="418737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3.7037E-6 L -2.08333E-6 0.21643 " pathEditMode="relative" rAng="0" ptsTypes="AA">
                                      <p:cBhvr>
                                        <p:cTn id="6" dur="2000" fill="hold"/>
                                        <p:tgtEl>
                                          <p:spTgt spid="46"/>
                                        </p:tgtEl>
                                        <p:attrNameLst>
                                          <p:attrName>ppt_x</p:attrName>
                                          <p:attrName>ppt_y</p:attrName>
                                        </p:attrNameLst>
                                      </p:cBhvr>
                                      <p:rCtr x="0" y="1081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2.08333E-6 0.21643 L 0.00183 0.08171 " pathEditMode="relative" rAng="0" ptsTypes="AA">
                                      <p:cBhvr>
                                        <p:cTn id="9" dur="2000" fill="hold"/>
                                        <p:tgtEl>
                                          <p:spTgt spid="46"/>
                                        </p:tgtEl>
                                        <p:attrNameLst>
                                          <p:attrName>ppt_x</p:attrName>
                                          <p:attrName>ppt_y</p:attrName>
                                        </p:attrNameLst>
                                      </p:cBhvr>
                                      <p:rCtr x="91" y="-6736"/>
                                    </p:animMotion>
                                  </p:childTnLst>
                                </p:cTn>
                              </p:par>
                              <p:par>
                                <p:cTn id="10" presetID="64" presetClass="path" presetSubtype="0" accel="50000" decel="50000" fill="hold" nodeType="withEffect">
                                  <p:stCondLst>
                                    <p:cond delay="0"/>
                                  </p:stCondLst>
                                  <p:childTnLst>
                                    <p:animMotion origin="layout" path="M -2.91667E-6 -7.40741E-7 L -0.0013 -0.12315 " pathEditMode="relative" rAng="0" ptsTypes="AA">
                                      <p:cBhvr>
                                        <p:cTn id="11" dur="2000" fill="hold"/>
                                        <p:tgtEl>
                                          <p:spTgt spid="44"/>
                                        </p:tgtEl>
                                        <p:attrNameLst>
                                          <p:attrName>ppt_x</p:attrName>
                                          <p:attrName>ppt_y</p:attrName>
                                        </p:attrNameLst>
                                      </p:cBhvr>
                                      <p:rCtr x="-65" y="-6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A986C225-0711-039F-7CEC-37B7560EEB1C}"/>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2041" y="-675"/>
            <a:ext cx="10365822" cy="594427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latin typeface="Arial"/>
                <a:cs typeface="Arial"/>
              </a:rPr>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43</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Sunflower Design</a:t>
            </a:r>
          </a:p>
        </p:txBody>
      </p:sp>
      <p:cxnSp>
        <p:nvCxnSpPr>
          <p:cNvPr id="23" name="Straight Connector 22">
            <a:extLst>
              <a:ext uri="{FF2B5EF4-FFF2-40B4-BE49-F238E27FC236}">
                <a16:creationId xmlns:a16="http://schemas.microsoft.com/office/drawing/2014/main" id="{8310D5B4-3BA5-E805-F8AA-7EE3E22755E3}"/>
              </a:ext>
            </a:extLst>
          </p:cNvPr>
          <p:cNvCxnSpPr>
            <a:cxnSpLocks/>
          </p:cNvCxnSpPr>
          <p:nvPr/>
        </p:nvCxnSpPr>
        <p:spPr>
          <a:xfrm>
            <a:off x="11467948" y="0"/>
            <a:ext cx="9349" cy="65017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5E65E3-37E9-9419-6110-979F9BFA3FBE}"/>
              </a:ext>
            </a:extLst>
          </p:cNvPr>
          <p:cNvCxnSpPr>
            <a:cxnSpLocks/>
          </p:cNvCxnSpPr>
          <p:nvPr/>
        </p:nvCxnSpPr>
        <p:spPr>
          <a:xfrm>
            <a:off x="11467948" y="1533895"/>
            <a:ext cx="0" cy="92521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EE0871-6808-C15C-8190-D5CC88C37C5A}"/>
              </a:ext>
            </a:extLst>
          </p:cNvPr>
          <p:cNvCxnSpPr>
            <a:cxnSpLocks/>
          </p:cNvCxnSpPr>
          <p:nvPr/>
        </p:nvCxnSpPr>
        <p:spPr>
          <a:xfrm>
            <a:off x="11479807" y="3320823"/>
            <a:ext cx="9349" cy="96449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A0C397-D810-18C7-D95C-7944C60225B7}"/>
              </a:ext>
            </a:extLst>
          </p:cNvPr>
          <p:cNvCxnSpPr>
            <a:cxnSpLocks/>
          </p:cNvCxnSpPr>
          <p:nvPr/>
        </p:nvCxnSpPr>
        <p:spPr>
          <a:xfrm>
            <a:off x="11467948" y="5278665"/>
            <a:ext cx="21208" cy="66493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5F7623A-4FED-63FB-E9FB-27FA38E692ED}"/>
              </a:ext>
            </a:extLst>
          </p:cNvPr>
          <p:cNvGrpSpPr/>
          <p:nvPr/>
        </p:nvGrpSpPr>
        <p:grpSpPr>
          <a:xfrm>
            <a:off x="10934372" y="562370"/>
            <a:ext cx="1085850" cy="1062681"/>
            <a:chOff x="10934372" y="562370"/>
            <a:chExt cx="1085850" cy="1062681"/>
          </a:xfrm>
        </p:grpSpPr>
        <p:sp>
          <p:nvSpPr>
            <p:cNvPr id="37" name="Circle: Hollow 36">
              <a:extLst>
                <a:ext uri="{FF2B5EF4-FFF2-40B4-BE49-F238E27FC236}">
                  <a16:creationId xmlns:a16="http://schemas.microsoft.com/office/drawing/2014/main" id="{70B69173-C6D1-4121-70AB-6DBAA1C66E9A}"/>
                </a:ext>
              </a:extLst>
            </p:cNvPr>
            <p:cNvSpPr/>
            <p:nvPr/>
          </p:nvSpPr>
          <p:spPr>
            <a:xfrm>
              <a:off x="10934372" y="562370"/>
              <a:ext cx="1085850" cy="1062681"/>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Flowchart: Connector 37">
              <a:extLst>
                <a:ext uri="{FF2B5EF4-FFF2-40B4-BE49-F238E27FC236}">
                  <a16:creationId xmlns:a16="http://schemas.microsoft.com/office/drawing/2014/main" id="{74162421-E96E-7C89-EDEF-BD496105D212}"/>
                </a:ext>
              </a:extLst>
            </p:cNvPr>
            <p:cNvSpPr/>
            <p:nvPr/>
          </p:nvSpPr>
          <p:spPr>
            <a:xfrm>
              <a:off x="11159544" y="764453"/>
              <a:ext cx="643550" cy="6063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9" name="Graphic 38" descr="Badge 1 with solid fill">
              <a:extLst>
                <a:ext uri="{FF2B5EF4-FFF2-40B4-BE49-F238E27FC236}">
                  <a16:creationId xmlns:a16="http://schemas.microsoft.com/office/drawing/2014/main" id="{2CDEE77D-9A70-D7D7-AF89-331B9B52A6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50734" y="650173"/>
              <a:ext cx="853126" cy="834922"/>
            </a:xfrm>
            <a:prstGeom prst="rect">
              <a:avLst/>
            </a:prstGeom>
          </p:spPr>
        </p:pic>
      </p:grpSp>
      <p:grpSp>
        <p:nvGrpSpPr>
          <p:cNvPr id="29" name="Group 28">
            <a:extLst>
              <a:ext uri="{FF2B5EF4-FFF2-40B4-BE49-F238E27FC236}">
                <a16:creationId xmlns:a16="http://schemas.microsoft.com/office/drawing/2014/main" id="{C901D4CC-D9B9-CB29-B222-C91A21A0B800}"/>
              </a:ext>
            </a:extLst>
          </p:cNvPr>
          <p:cNvGrpSpPr/>
          <p:nvPr/>
        </p:nvGrpSpPr>
        <p:grpSpPr>
          <a:xfrm>
            <a:off x="10934372" y="2365594"/>
            <a:ext cx="1085850" cy="1095375"/>
            <a:chOff x="10934372" y="2365594"/>
            <a:chExt cx="1085850" cy="1095375"/>
          </a:xfrm>
        </p:grpSpPr>
        <p:sp>
          <p:nvSpPr>
            <p:cNvPr id="34" name="Circle: Hollow 33">
              <a:extLst>
                <a:ext uri="{FF2B5EF4-FFF2-40B4-BE49-F238E27FC236}">
                  <a16:creationId xmlns:a16="http://schemas.microsoft.com/office/drawing/2014/main" id="{5CCA7EB6-3D63-FE8E-CA27-497ED62CCD1B}"/>
                </a:ext>
              </a:extLst>
            </p:cNvPr>
            <p:cNvSpPr/>
            <p:nvPr/>
          </p:nvSpPr>
          <p:spPr>
            <a:xfrm>
              <a:off x="10934372" y="2365594"/>
              <a:ext cx="1085850" cy="1095375"/>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5" name="Flowchart: Connector 34">
              <a:extLst>
                <a:ext uri="{FF2B5EF4-FFF2-40B4-BE49-F238E27FC236}">
                  <a16:creationId xmlns:a16="http://schemas.microsoft.com/office/drawing/2014/main" id="{48A994BE-9B2F-9D84-FB0D-6ED728CC076E}"/>
                </a:ext>
              </a:extLst>
            </p:cNvPr>
            <p:cNvSpPr/>
            <p:nvPr/>
          </p:nvSpPr>
          <p:spPr>
            <a:xfrm>
              <a:off x="11157804" y="2596244"/>
              <a:ext cx="638985" cy="63407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6" name="Graphic 35" descr="Badge with solid fill">
              <a:extLst>
                <a:ext uri="{FF2B5EF4-FFF2-40B4-BE49-F238E27FC236}">
                  <a16:creationId xmlns:a16="http://schemas.microsoft.com/office/drawing/2014/main" id="{BF9A2B56-F8E0-DE03-D611-03349918F0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47416" y="2459105"/>
              <a:ext cx="841064" cy="866886"/>
            </a:xfrm>
            <a:prstGeom prst="rect">
              <a:avLst/>
            </a:prstGeom>
          </p:spPr>
        </p:pic>
      </p:grpSp>
      <p:sp>
        <p:nvSpPr>
          <p:cNvPr id="31" name="Circle: Hollow 30">
            <a:extLst>
              <a:ext uri="{FF2B5EF4-FFF2-40B4-BE49-F238E27FC236}">
                <a16:creationId xmlns:a16="http://schemas.microsoft.com/office/drawing/2014/main" id="{447C2669-8E35-0B4A-B68C-7FD83FF429C8}"/>
              </a:ext>
            </a:extLst>
          </p:cNvPr>
          <p:cNvSpPr/>
          <p:nvPr/>
        </p:nvSpPr>
        <p:spPr>
          <a:xfrm>
            <a:off x="10934372" y="4285321"/>
            <a:ext cx="1085850" cy="109537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2" name="Flowchart: Connector 31">
            <a:extLst>
              <a:ext uri="{FF2B5EF4-FFF2-40B4-BE49-F238E27FC236}">
                <a16:creationId xmlns:a16="http://schemas.microsoft.com/office/drawing/2014/main" id="{CBA105F5-F0CE-D9EE-CBD7-C6B1F0123FE6}"/>
              </a:ext>
            </a:extLst>
          </p:cNvPr>
          <p:cNvSpPr/>
          <p:nvPr/>
        </p:nvSpPr>
        <p:spPr>
          <a:xfrm>
            <a:off x="11167381" y="4520500"/>
            <a:ext cx="643550" cy="6250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Graphic 32" descr="Badge 3 with solid fill">
            <a:extLst>
              <a:ext uri="{FF2B5EF4-FFF2-40B4-BE49-F238E27FC236}">
                <a16:creationId xmlns:a16="http://schemas.microsoft.com/office/drawing/2014/main" id="{A1B8CF15-C3BA-A5DE-C8EC-931E063817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33543" y="4375825"/>
            <a:ext cx="887508" cy="895293"/>
          </a:xfrm>
          <a:prstGeom prst="rect">
            <a:avLst/>
          </a:prstGeom>
        </p:spPr>
      </p:pic>
      <p:pic>
        <p:nvPicPr>
          <p:cNvPr id="14" name="Picture 13">
            <a:extLst>
              <a:ext uri="{FF2B5EF4-FFF2-40B4-BE49-F238E27FC236}">
                <a16:creationId xmlns:a16="http://schemas.microsoft.com/office/drawing/2014/main" id="{8D7CE847-B2A6-67CC-57CD-0563177E5334}"/>
              </a:ext>
            </a:extLst>
          </p:cNvPr>
          <p:cNvPicPr>
            <a:picLocks noChangeAspect="1"/>
          </p:cNvPicPr>
          <p:nvPr/>
        </p:nvPicPr>
        <p:blipFill rotWithShape="1">
          <a:blip r:embed="rId10">
            <a:extLst>
              <a:ext uri="{28A0092B-C50C-407E-A947-70E740481C1C}">
                <a14:useLocalDpi xmlns:a14="http://schemas.microsoft.com/office/drawing/2010/main" val="0"/>
              </a:ext>
            </a:extLst>
          </a:blip>
          <a:srcRect r="53602"/>
          <a:stretch/>
        </p:blipFill>
        <p:spPr>
          <a:xfrm>
            <a:off x="346726" y="1897089"/>
            <a:ext cx="3185145" cy="2991749"/>
          </a:xfrm>
          <a:prstGeom prst="rect">
            <a:avLst/>
          </a:prstGeom>
        </p:spPr>
      </p:pic>
      <p:pic>
        <p:nvPicPr>
          <p:cNvPr id="15" name="Picture 14">
            <a:extLst>
              <a:ext uri="{FF2B5EF4-FFF2-40B4-BE49-F238E27FC236}">
                <a16:creationId xmlns:a16="http://schemas.microsoft.com/office/drawing/2014/main" id="{27BF03A7-6E3F-B42A-4D24-2F5F64EF467C}"/>
              </a:ext>
            </a:extLst>
          </p:cNvPr>
          <p:cNvPicPr>
            <a:picLocks noChangeAspect="1"/>
          </p:cNvPicPr>
          <p:nvPr/>
        </p:nvPicPr>
        <p:blipFill rotWithShape="1">
          <a:blip r:embed="rId10">
            <a:extLst>
              <a:ext uri="{28A0092B-C50C-407E-A947-70E740481C1C}">
                <a14:useLocalDpi xmlns:a14="http://schemas.microsoft.com/office/drawing/2010/main" val="0"/>
              </a:ext>
            </a:extLst>
          </a:blip>
          <a:srcRect r="53602"/>
          <a:stretch/>
        </p:blipFill>
        <p:spPr>
          <a:xfrm rot="5400000">
            <a:off x="6413219" y="1325331"/>
            <a:ext cx="3371076" cy="3234996"/>
          </a:xfrm>
          <a:prstGeom prst="rect">
            <a:avLst/>
          </a:prstGeom>
        </p:spPr>
      </p:pic>
      <p:grpSp>
        <p:nvGrpSpPr>
          <p:cNvPr id="46" name="Group 45">
            <a:extLst>
              <a:ext uri="{FF2B5EF4-FFF2-40B4-BE49-F238E27FC236}">
                <a16:creationId xmlns:a16="http://schemas.microsoft.com/office/drawing/2014/main" id="{531C3DED-1187-CC8B-8AEB-E90607E41A1E}"/>
              </a:ext>
            </a:extLst>
          </p:cNvPr>
          <p:cNvGrpSpPr/>
          <p:nvPr/>
        </p:nvGrpSpPr>
        <p:grpSpPr>
          <a:xfrm>
            <a:off x="3214696" y="1409516"/>
            <a:ext cx="3967063" cy="3284729"/>
            <a:chOff x="3214696" y="1409516"/>
            <a:chExt cx="3967063" cy="3284729"/>
          </a:xfrm>
        </p:grpSpPr>
        <p:grpSp>
          <p:nvGrpSpPr>
            <p:cNvPr id="43" name="Group 42">
              <a:extLst>
                <a:ext uri="{FF2B5EF4-FFF2-40B4-BE49-F238E27FC236}">
                  <a16:creationId xmlns:a16="http://schemas.microsoft.com/office/drawing/2014/main" id="{33B0A1CB-91A5-E08A-6133-993E04C70D49}"/>
                </a:ext>
              </a:extLst>
            </p:cNvPr>
            <p:cNvGrpSpPr/>
            <p:nvPr/>
          </p:nvGrpSpPr>
          <p:grpSpPr>
            <a:xfrm>
              <a:off x="3214696" y="1409516"/>
              <a:ext cx="3967063" cy="3284729"/>
              <a:chOff x="3214696" y="1409516"/>
              <a:chExt cx="3967063" cy="3284729"/>
            </a:xfrm>
          </p:grpSpPr>
          <p:grpSp>
            <p:nvGrpSpPr>
              <p:cNvPr id="41" name="Group 40">
                <a:extLst>
                  <a:ext uri="{FF2B5EF4-FFF2-40B4-BE49-F238E27FC236}">
                    <a16:creationId xmlns:a16="http://schemas.microsoft.com/office/drawing/2014/main" id="{71308ECC-F2A5-03ED-2683-86639DEE610F}"/>
                  </a:ext>
                </a:extLst>
              </p:cNvPr>
              <p:cNvGrpSpPr/>
              <p:nvPr/>
            </p:nvGrpSpPr>
            <p:grpSpPr>
              <a:xfrm>
                <a:off x="3214696" y="1409516"/>
                <a:ext cx="3967063" cy="3284729"/>
                <a:chOff x="3214696" y="1409516"/>
                <a:chExt cx="3967063" cy="3284729"/>
              </a:xfrm>
            </p:grpSpPr>
            <p:cxnSp>
              <p:nvCxnSpPr>
                <p:cNvPr id="10" name="Straight Connector 9">
                  <a:extLst>
                    <a:ext uri="{FF2B5EF4-FFF2-40B4-BE49-F238E27FC236}">
                      <a16:creationId xmlns:a16="http://schemas.microsoft.com/office/drawing/2014/main" id="{49A75EFE-37A4-D25E-3BE5-2CE632D77680}"/>
                    </a:ext>
                  </a:extLst>
                </p:cNvPr>
                <p:cNvCxnSpPr/>
                <p:nvPr/>
              </p:nvCxnSpPr>
              <p:spPr>
                <a:xfrm>
                  <a:off x="6847619" y="1409516"/>
                  <a:ext cx="0" cy="1484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D392BD-67DA-FE35-C19D-371A2C63F221}"/>
                    </a:ext>
                  </a:extLst>
                </p:cNvPr>
                <p:cNvCxnSpPr/>
                <p:nvPr/>
              </p:nvCxnSpPr>
              <p:spPr>
                <a:xfrm>
                  <a:off x="3547693" y="1409516"/>
                  <a:ext cx="0" cy="1484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Graphic 47" descr="Question Mark with solid fill">
                  <a:extLst>
                    <a:ext uri="{FF2B5EF4-FFF2-40B4-BE49-F238E27FC236}">
                      <a16:creationId xmlns:a16="http://schemas.microsoft.com/office/drawing/2014/main" id="{A695A6BD-AB24-EBD6-329F-D74A856AC06B}"/>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22803"/>
                <a:stretch/>
              </p:blipFill>
              <p:spPr>
                <a:xfrm rot="10800000">
                  <a:off x="3214696" y="4219878"/>
                  <a:ext cx="645216" cy="470451"/>
                </a:xfrm>
                <a:prstGeom prst="rect">
                  <a:avLst/>
                </a:prstGeom>
              </p:spPr>
            </p:pic>
            <p:pic>
              <p:nvPicPr>
                <p:cNvPr id="50" name="Graphic 49" descr="Question Mark with solid fill">
                  <a:extLst>
                    <a:ext uri="{FF2B5EF4-FFF2-40B4-BE49-F238E27FC236}">
                      <a16:creationId xmlns:a16="http://schemas.microsoft.com/office/drawing/2014/main" id="{9BFE6C1C-8C2B-EB77-E6FB-B52CC3FD4C30}"/>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22803"/>
                <a:stretch/>
              </p:blipFill>
              <p:spPr>
                <a:xfrm rot="10800000" flipH="1">
                  <a:off x="6536543" y="4223794"/>
                  <a:ext cx="645216" cy="470451"/>
                </a:xfrm>
                <a:prstGeom prst="rect">
                  <a:avLst/>
                </a:prstGeom>
              </p:spPr>
            </p:pic>
          </p:grpSp>
          <p:sp>
            <p:nvSpPr>
              <p:cNvPr id="12" name="Rectangle 11">
                <a:extLst>
                  <a:ext uri="{FF2B5EF4-FFF2-40B4-BE49-F238E27FC236}">
                    <a16:creationId xmlns:a16="http://schemas.microsoft.com/office/drawing/2014/main" id="{2443727C-6093-31DF-86AF-97C2E1FBF8D1}"/>
                  </a:ext>
                </a:extLst>
              </p:cNvPr>
              <p:cNvSpPr/>
              <p:nvPr/>
            </p:nvSpPr>
            <p:spPr>
              <a:xfrm>
                <a:off x="3497842" y="2853564"/>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E53EFA40-8176-81F0-4709-9B0BAED0A3B6}"/>
                  </a:ext>
                </a:extLst>
              </p:cNvPr>
              <p:cNvSpPr/>
              <p:nvPr/>
            </p:nvSpPr>
            <p:spPr>
              <a:xfrm>
                <a:off x="6804499" y="2865266"/>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5" name="Group 44">
              <a:extLst>
                <a:ext uri="{FF2B5EF4-FFF2-40B4-BE49-F238E27FC236}">
                  <a16:creationId xmlns:a16="http://schemas.microsoft.com/office/drawing/2014/main" id="{9D7E3225-5C7E-A6FC-E5CA-721B8C5407D3}"/>
                </a:ext>
              </a:extLst>
            </p:cNvPr>
            <p:cNvGrpSpPr/>
            <p:nvPr/>
          </p:nvGrpSpPr>
          <p:grpSpPr>
            <a:xfrm>
              <a:off x="3502616" y="2877652"/>
              <a:ext cx="3405828" cy="57421"/>
              <a:chOff x="3531871" y="4335057"/>
              <a:chExt cx="3405828" cy="57421"/>
            </a:xfrm>
          </p:grpSpPr>
          <p:sp>
            <p:nvSpPr>
              <p:cNvPr id="49" name="Rectangle 48">
                <a:extLst>
                  <a:ext uri="{FF2B5EF4-FFF2-40B4-BE49-F238E27FC236}">
                    <a16:creationId xmlns:a16="http://schemas.microsoft.com/office/drawing/2014/main" id="{5FD35935-131E-A5CD-2001-717D37D3F3B9}"/>
                  </a:ext>
                </a:extLst>
              </p:cNvPr>
              <p:cNvSpPr/>
              <p:nvPr/>
            </p:nvSpPr>
            <p:spPr>
              <a:xfrm>
                <a:off x="3531871" y="4335057"/>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C177EABE-1C29-7E1B-138C-3E0681B69151}"/>
                  </a:ext>
                </a:extLst>
              </p:cNvPr>
              <p:cNvSpPr/>
              <p:nvPr/>
            </p:nvSpPr>
            <p:spPr>
              <a:xfrm>
                <a:off x="6838528" y="4346759"/>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 name="Rectangle 6">
            <a:extLst>
              <a:ext uri="{FF2B5EF4-FFF2-40B4-BE49-F238E27FC236}">
                <a16:creationId xmlns:a16="http://schemas.microsoft.com/office/drawing/2014/main" id="{4FA0CEC0-5295-AA86-8BC6-8F48F369878A}"/>
              </a:ext>
            </a:extLst>
          </p:cNvPr>
          <p:cNvSpPr/>
          <p:nvPr/>
        </p:nvSpPr>
        <p:spPr>
          <a:xfrm>
            <a:off x="3415004" y="1907414"/>
            <a:ext cx="3601617" cy="100586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lowchart: Connector 7">
            <a:extLst>
              <a:ext uri="{FF2B5EF4-FFF2-40B4-BE49-F238E27FC236}">
                <a16:creationId xmlns:a16="http://schemas.microsoft.com/office/drawing/2014/main" id="{1C550DE0-D200-7D42-6BA4-F4989722E893}"/>
              </a:ext>
            </a:extLst>
          </p:cNvPr>
          <p:cNvSpPr/>
          <p:nvPr/>
        </p:nvSpPr>
        <p:spPr>
          <a:xfrm>
            <a:off x="3432857" y="2195804"/>
            <a:ext cx="491413" cy="454090"/>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lowchart: Connector 8">
            <a:extLst>
              <a:ext uri="{FF2B5EF4-FFF2-40B4-BE49-F238E27FC236}">
                <a16:creationId xmlns:a16="http://schemas.microsoft.com/office/drawing/2014/main" id="{FCDE2B67-7709-646D-D3FA-5821CEC4E75D}"/>
              </a:ext>
            </a:extLst>
          </p:cNvPr>
          <p:cNvSpPr/>
          <p:nvPr/>
        </p:nvSpPr>
        <p:spPr>
          <a:xfrm>
            <a:off x="6523591" y="2199980"/>
            <a:ext cx="491413" cy="454090"/>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30BFECB0-97D8-28E7-56B7-8CFC112DBBB4}"/>
              </a:ext>
            </a:extLst>
          </p:cNvPr>
          <p:cNvGrpSpPr/>
          <p:nvPr/>
        </p:nvGrpSpPr>
        <p:grpSpPr>
          <a:xfrm>
            <a:off x="1000224" y="4398097"/>
            <a:ext cx="957780" cy="869821"/>
            <a:chOff x="2316046" y="3656321"/>
            <a:chExt cx="544019" cy="553728"/>
          </a:xfrm>
        </p:grpSpPr>
        <p:sp>
          <p:nvSpPr>
            <p:cNvPr id="17" name="Oval 16">
              <a:extLst>
                <a:ext uri="{FF2B5EF4-FFF2-40B4-BE49-F238E27FC236}">
                  <a16:creationId xmlns:a16="http://schemas.microsoft.com/office/drawing/2014/main" id="{FA3F81D2-0748-0766-1BF5-0352EDF0E74A}"/>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E9CA90A6-7B4B-1B24-0388-DD5589E21026}"/>
                </a:ext>
              </a:extLst>
            </p:cNvPr>
            <p:cNvGrpSpPr/>
            <p:nvPr/>
          </p:nvGrpSpPr>
          <p:grpSpPr>
            <a:xfrm>
              <a:off x="2410573" y="3752535"/>
              <a:ext cx="354963" cy="361297"/>
              <a:chOff x="2410573" y="3752535"/>
              <a:chExt cx="354963" cy="361297"/>
            </a:xfrm>
          </p:grpSpPr>
          <p:sp>
            <p:nvSpPr>
              <p:cNvPr id="19" name="Oval 18">
                <a:extLst>
                  <a:ext uri="{FF2B5EF4-FFF2-40B4-BE49-F238E27FC236}">
                    <a16:creationId xmlns:a16="http://schemas.microsoft.com/office/drawing/2014/main" id="{C1BAEB4A-D4AD-5604-7121-26662C8D4EBE}"/>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 name="Graphic 19" descr="Single gear with solid fill">
                <a:extLst>
                  <a:ext uri="{FF2B5EF4-FFF2-40B4-BE49-F238E27FC236}">
                    <a16:creationId xmlns:a16="http://schemas.microsoft.com/office/drawing/2014/main" id="{ED2B008D-A9A1-D288-D635-03BA3096D7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10573" y="3752535"/>
                <a:ext cx="354963" cy="361297"/>
              </a:xfrm>
              <a:prstGeom prst="rect">
                <a:avLst/>
              </a:prstGeom>
            </p:spPr>
          </p:pic>
        </p:grpSp>
      </p:grpSp>
      <p:grpSp>
        <p:nvGrpSpPr>
          <p:cNvPr id="21" name="Group 20">
            <a:extLst>
              <a:ext uri="{FF2B5EF4-FFF2-40B4-BE49-F238E27FC236}">
                <a16:creationId xmlns:a16="http://schemas.microsoft.com/office/drawing/2014/main" id="{844274A4-C8BF-22CF-BD1D-D3CE88DCDEDF}"/>
              </a:ext>
            </a:extLst>
          </p:cNvPr>
          <p:cNvGrpSpPr/>
          <p:nvPr/>
        </p:nvGrpSpPr>
        <p:grpSpPr>
          <a:xfrm>
            <a:off x="8813118" y="4388560"/>
            <a:ext cx="957780" cy="869821"/>
            <a:chOff x="2316046" y="3656321"/>
            <a:chExt cx="544019" cy="553728"/>
          </a:xfrm>
        </p:grpSpPr>
        <p:sp>
          <p:nvSpPr>
            <p:cNvPr id="22" name="Oval 21">
              <a:extLst>
                <a:ext uri="{FF2B5EF4-FFF2-40B4-BE49-F238E27FC236}">
                  <a16:creationId xmlns:a16="http://schemas.microsoft.com/office/drawing/2014/main" id="{75FE391E-EA54-13B6-F575-B0560A0172DC}"/>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a:extLst>
                <a:ext uri="{FF2B5EF4-FFF2-40B4-BE49-F238E27FC236}">
                  <a16:creationId xmlns:a16="http://schemas.microsoft.com/office/drawing/2014/main" id="{6C48E1CE-F069-B5A2-79E6-AAD9CDA8158B}"/>
                </a:ext>
              </a:extLst>
            </p:cNvPr>
            <p:cNvGrpSpPr/>
            <p:nvPr/>
          </p:nvGrpSpPr>
          <p:grpSpPr>
            <a:xfrm>
              <a:off x="2410573" y="3752535"/>
              <a:ext cx="354963" cy="361297"/>
              <a:chOff x="2410573" y="3752535"/>
              <a:chExt cx="354963" cy="361297"/>
            </a:xfrm>
          </p:grpSpPr>
          <p:sp>
            <p:nvSpPr>
              <p:cNvPr id="30" name="Oval 29">
                <a:extLst>
                  <a:ext uri="{FF2B5EF4-FFF2-40B4-BE49-F238E27FC236}">
                    <a16:creationId xmlns:a16="http://schemas.microsoft.com/office/drawing/2014/main" id="{89B4B074-C495-FA46-6EF7-DA6CB7CBBA4F}"/>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0" name="Graphic 39" descr="Single gear with solid fill">
                <a:extLst>
                  <a:ext uri="{FF2B5EF4-FFF2-40B4-BE49-F238E27FC236}">
                    <a16:creationId xmlns:a16="http://schemas.microsoft.com/office/drawing/2014/main" id="{483AAD39-A5C8-E9A4-9BD3-0946E7DCB3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10573" y="3752535"/>
                <a:ext cx="354963" cy="361297"/>
              </a:xfrm>
              <a:prstGeom prst="rect">
                <a:avLst/>
              </a:prstGeom>
            </p:spPr>
          </p:pic>
        </p:grpSp>
      </p:grpSp>
      <p:grpSp>
        <p:nvGrpSpPr>
          <p:cNvPr id="44" name="Group 43">
            <a:extLst>
              <a:ext uri="{FF2B5EF4-FFF2-40B4-BE49-F238E27FC236}">
                <a16:creationId xmlns:a16="http://schemas.microsoft.com/office/drawing/2014/main" id="{E4B4E0CD-D628-19E9-4624-E9CC6B9FE22A}"/>
              </a:ext>
            </a:extLst>
          </p:cNvPr>
          <p:cNvGrpSpPr/>
          <p:nvPr/>
        </p:nvGrpSpPr>
        <p:grpSpPr>
          <a:xfrm>
            <a:off x="3518888" y="3900055"/>
            <a:ext cx="3368956" cy="1245462"/>
            <a:chOff x="3518888" y="3900055"/>
            <a:chExt cx="3368956" cy="1245462"/>
          </a:xfrm>
        </p:grpSpPr>
        <p:sp>
          <p:nvSpPr>
            <p:cNvPr id="54" name="Flowchart: Process 53">
              <a:extLst>
                <a:ext uri="{FF2B5EF4-FFF2-40B4-BE49-F238E27FC236}">
                  <a16:creationId xmlns:a16="http://schemas.microsoft.com/office/drawing/2014/main" id="{0F93A37B-6CAF-3A03-30E1-22496AD45737}"/>
                </a:ext>
              </a:extLst>
            </p:cNvPr>
            <p:cNvSpPr/>
            <p:nvPr/>
          </p:nvSpPr>
          <p:spPr>
            <a:xfrm>
              <a:off x="3804628" y="3900055"/>
              <a:ext cx="2810459" cy="1245462"/>
            </a:xfrm>
            <a:prstGeom prst="flowChart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Block Arc 1">
              <a:extLst>
                <a:ext uri="{FF2B5EF4-FFF2-40B4-BE49-F238E27FC236}">
                  <a16:creationId xmlns:a16="http://schemas.microsoft.com/office/drawing/2014/main" id="{38456D1A-4AD9-233D-6114-F6843C7D2E01}"/>
                </a:ext>
              </a:extLst>
            </p:cNvPr>
            <p:cNvSpPr/>
            <p:nvPr/>
          </p:nvSpPr>
          <p:spPr>
            <a:xfrm rot="15970908">
              <a:off x="3600072" y="4314006"/>
              <a:ext cx="423875" cy="586243"/>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 name="Block Arc 5">
              <a:extLst>
                <a:ext uri="{FF2B5EF4-FFF2-40B4-BE49-F238E27FC236}">
                  <a16:creationId xmlns:a16="http://schemas.microsoft.com/office/drawing/2014/main" id="{80ED01D7-BF25-36C3-98C5-DE3C5DE17844}"/>
                </a:ext>
              </a:extLst>
            </p:cNvPr>
            <p:cNvSpPr/>
            <p:nvPr/>
          </p:nvSpPr>
          <p:spPr>
            <a:xfrm rot="5400000">
              <a:off x="6382785" y="4320662"/>
              <a:ext cx="423875" cy="586243"/>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47" name="Rectangle 46">
            <a:extLst>
              <a:ext uri="{FF2B5EF4-FFF2-40B4-BE49-F238E27FC236}">
                <a16:creationId xmlns:a16="http://schemas.microsoft.com/office/drawing/2014/main" id="{B64C3E5B-E597-0D1E-7D08-C5C901708840}"/>
              </a:ext>
            </a:extLst>
          </p:cNvPr>
          <p:cNvSpPr/>
          <p:nvPr/>
        </p:nvSpPr>
        <p:spPr>
          <a:xfrm>
            <a:off x="6811985" y="2460000"/>
            <a:ext cx="66542" cy="1826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1D7E51C2-4A7F-DDD7-B41A-EC8CCB94A98E}"/>
              </a:ext>
            </a:extLst>
          </p:cNvPr>
          <p:cNvSpPr/>
          <p:nvPr/>
        </p:nvSpPr>
        <p:spPr>
          <a:xfrm>
            <a:off x="3506407" y="2513662"/>
            <a:ext cx="66542" cy="1826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066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3.7037E-6 L -2.08333E-6 0.21643 " pathEditMode="relative" rAng="0" ptsTypes="AA">
                                      <p:cBhvr>
                                        <p:cTn id="6" dur="2000" fill="hold"/>
                                        <p:tgtEl>
                                          <p:spTgt spid="46"/>
                                        </p:tgtEl>
                                        <p:attrNameLst>
                                          <p:attrName>ppt_x</p:attrName>
                                          <p:attrName>ppt_y</p:attrName>
                                        </p:attrNameLst>
                                      </p:cBhvr>
                                      <p:rCtr x="0" y="1081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2.08333E-6 0.21643 L 0.00183 0.08171 " pathEditMode="relative" rAng="0" ptsTypes="AA">
                                      <p:cBhvr>
                                        <p:cTn id="9" dur="2000" fill="hold"/>
                                        <p:tgtEl>
                                          <p:spTgt spid="46"/>
                                        </p:tgtEl>
                                        <p:attrNameLst>
                                          <p:attrName>ppt_x</p:attrName>
                                          <p:attrName>ppt_y</p:attrName>
                                        </p:attrNameLst>
                                      </p:cBhvr>
                                      <p:rCtr x="91" y="-6736"/>
                                    </p:animMotion>
                                  </p:childTnLst>
                                </p:cTn>
                              </p:par>
                              <p:par>
                                <p:cTn id="10" presetID="64" presetClass="path" presetSubtype="0" accel="50000" decel="50000" fill="hold" nodeType="withEffect">
                                  <p:stCondLst>
                                    <p:cond delay="0"/>
                                  </p:stCondLst>
                                  <p:childTnLst>
                                    <p:animMotion origin="layout" path="M -2.91667E-6 -7.40741E-7 L -0.0013 -0.12315 " pathEditMode="relative" rAng="0" ptsTypes="AA">
                                      <p:cBhvr>
                                        <p:cTn id="11" dur="2000" fill="hold"/>
                                        <p:tgtEl>
                                          <p:spTgt spid="44"/>
                                        </p:tgtEl>
                                        <p:attrNameLst>
                                          <p:attrName>ppt_x</p:attrName>
                                          <p:attrName>ppt_y</p:attrName>
                                        </p:attrNameLst>
                                      </p:cBhvr>
                                      <p:rCtr x="-65" y="-6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A986C225-0711-039F-7CEC-37B7560EEB1C}"/>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2041" y="-675"/>
            <a:ext cx="10365822" cy="594427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latin typeface="Arial"/>
                <a:cs typeface="Arial"/>
              </a:rPr>
              <a:t>Michael Wyrick</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44</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Sunflower Design</a:t>
            </a:r>
          </a:p>
        </p:txBody>
      </p:sp>
      <p:cxnSp>
        <p:nvCxnSpPr>
          <p:cNvPr id="23" name="Straight Connector 22">
            <a:extLst>
              <a:ext uri="{FF2B5EF4-FFF2-40B4-BE49-F238E27FC236}">
                <a16:creationId xmlns:a16="http://schemas.microsoft.com/office/drawing/2014/main" id="{8310D5B4-3BA5-E805-F8AA-7EE3E22755E3}"/>
              </a:ext>
            </a:extLst>
          </p:cNvPr>
          <p:cNvCxnSpPr>
            <a:cxnSpLocks/>
          </p:cNvCxnSpPr>
          <p:nvPr/>
        </p:nvCxnSpPr>
        <p:spPr>
          <a:xfrm>
            <a:off x="11467948" y="0"/>
            <a:ext cx="9349" cy="650173"/>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5E65E3-37E9-9419-6110-979F9BFA3FBE}"/>
              </a:ext>
            </a:extLst>
          </p:cNvPr>
          <p:cNvCxnSpPr>
            <a:cxnSpLocks/>
          </p:cNvCxnSpPr>
          <p:nvPr/>
        </p:nvCxnSpPr>
        <p:spPr>
          <a:xfrm>
            <a:off x="11467948" y="1533895"/>
            <a:ext cx="0" cy="92521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EE0871-6808-C15C-8190-D5CC88C37C5A}"/>
              </a:ext>
            </a:extLst>
          </p:cNvPr>
          <p:cNvCxnSpPr>
            <a:cxnSpLocks/>
          </p:cNvCxnSpPr>
          <p:nvPr/>
        </p:nvCxnSpPr>
        <p:spPr>
          <a:xfrm>
            <a:off x="11479807" y="3320823"/>
            <a:ext cx="9349" cy="96449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A0C397-D810-18C7-D95C-7944C60225B7}"/>
              </a:ext>
            </a:extLst>
          </p:cNvPr>
          <p:cNvCxnSpPr>
            <a:cxnSpLocks/>
          </p:cNvCxnSpPr>
          <p:nvPr/>
        </p:nvCxnSpPr>
        <p:spPr>
          <a:xfrm>
            <a:off x="11467948" y="5278665"/>
            <a:ext cx="21208" cy="664935"/>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5F7623A-4FED-63FB-E9FB-27FA38E692ED}"/>
              </a:ext>
            </a:extLst>
          </p:cNvPr>
          <p:cNvGrpSpPr/>
          <p:nvPr/>
        </p:nvGrpSpPr>
        <p:grpSpPr>
          <a:xfrm>
            <a:off x="10934372" y="562370"/>
            <a:ext cx="1085850" cy="1062681"/>
            <a:chOff x="10934372" y="562370"/>
            <a:chExt cx="1085850" cy="1062681"/>
          </a:xfrm>
        </p:grpSpPr>
        <p:sp>
          <p:nvSpPr>
            <p:cNvPr id="37" name="Circle: Hollow 36">
              <a:extLst>
                <a:ext uri="{FF2B5EF4-FFF2-40B4-BE49-F238E27FC236}">
                  <a16:creationId xmlns:a16="http://schemas.microsoft.com/office/drawing/2014/main" id="{70B69173-C6D1-4121-70AB-6DBAA1C66E9A}"/>
                </a:ext>
              </a:extLst>
            </p:cNvPr>
            <p:cNvSpPr/>
            <p:nvPr/>
          </p:nvSpPr>
          <p:spPr>
            <a:xfrm>
              <a:off x="10934372" y="562370"/>
              <a:ext cx="1085850" cy="1062681"/>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Flowchart: Connector 37">
              <a:extLst>
                <a:ext uri="{FF2B5EF4-FFF2-40B4-BE49-F238E27FC236}">
                  <a16:creationId xmlns:a16="http://schemas.microsoft.com/office/drawing/2014/main" id="{74162421-E96E-7C89-EDEF-BD496105D212}"/>
                </a:ext>
              </a:extLst>
            </p:cNvPr>
            <p:cNvSpPr/>
            <p:nvPr/>
          </p:nvSpPr>
          <p:spPr>
            <a:xfrm>
              <a:off x="11159544" y="764453"/>
              <a:ext cx="643550" cy="6063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9" name="Graphic 38" descr="Badge 1 with solid fill">
              <a:extLst>
                <a:ext uri="{FF2B5EF4-FFF2-40B4-BE49-F238E27FC236}">
                  <a16:creationId xmlns:a16="http://schemas.microsoft.com/office/drawing/2014/main" id="{2CDEE77D-9A70-D7D7-AF89-331B9B52A6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50734" y="650173"/>
              <a:ext cx="853126" cy="834922"/>
            </a:xfrm>
            <a:prstGeom prst="rect">
              <a:avLst/>
            </a:prstGeom>
          </p:spPr>
        </p:pic>
      </p:grpSp>
      <p:grpSp>
        <p:nvGrpSpPr>
          <p:cNvPr id="29" name="Group 28">
            <a:extLst>
              <a:ext uri="{FF2B5EF4-FFF2-40B4-BE49-F238E27FC236}">
                <a16:creationId xmlns:a16="http://schemas.microsoft.com/office/drawing/2014/main" id="{C901D4CC-D9B9-CB29-B222-C91A21A0B800}"/>
              </a:ext>
            </a:extLst>
          </p:cNvPr>
          <p:cNvGrpSpPr/>
          <p:nvPr/>
        </p:nvGrpSpPr>
        <p:grpSpPr>
          <a:xfrm>
            <a:off x="10934372" y="2365594"/>
            <a:ext cx="1085850" cy="1095375"/>
            <a:chOff x="10934372" y="2365594"/>
            <a:chExt cx="1085850" cy="1095375"/>
          </a:xfrm>
        </p:grpSpPr>
        <p:sp>
          <p:nvSpPr>
            <p:cNvPr id="34" name="Circle: Hollow 33">
              <a:extLst>
                <a:ext uri="{FF2B5EF4-FFF2-40B4-BE49-F238E27FC236}">
                  <a16:creationId xmlns:a16="http://schemas.microsoft.com/office/drawing/2014/main" id="{5CCA7EB6-3D63-FE8E-CA27-497ED62CCD1B}"/>
                </a:ext>
              </a:extLst>
            </p:cNvPr>
            <p:cNvSpPr/>
            <p:nvPr/>
          </p:nvSpPr>
          <p:spPr>
            <a:xfrm>
              <a:off x="10934372" y="2365594"/>
              <a:ext cx="1085850" cy="1095375"/>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5" name="Flowchart: Connector 34">
              <a:extLst>
                <a:ext uri="{FF2B5EF4-FFF2-40B4-BE49-F238E27FC236}">
                  <a16:creationId xmlns:a16="http://schemas.microsoft.com/office/drawing/2014/main" id="{48A994BE-9B2F-9D84-FB0D-6ED728CC076E}"/>
                </a:ext>
              </a:extLst>
            </p:cNvPr>
            <p:cNvSpPr/>
            <p:nvPr/>
          </p:nvSpPr>
          <p:spPr>
            <a:xfrm>
              <a:off x="11157804" y="2596244"/>
              <a:ext cx="638985" cy="63407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6" name="Graphic 35" descr="Badge with solid fill">
              <a:extLst>
                <a:ext uri="{FF2B5EF4-FFF2-40B4-BE49-F238E27FC236}">
                  <a16:creationId xmlns:a16="http://schemas.microsoft.com/office/drawing/2014/main" id="{BF9A2B56-F8E0-DE03-D611-03349918F0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47416" y="2459105"/>
              <a:ext cx="841064" cy="866886"/>
            </a:xfrm>
            <a:prstGeom prst="rect">
              <a:avLst/>
            </a:prstGeom>
          </p:spPr>
        </p:pic>
      </p:grpSp>
      <p:sp>
        <p:nvSpPr>
          <p:cNvPr id="31" name="Circle: Hollow 30">
            <a:extLst>
              <a:ext uri="{FF2B5EF4-FFF2-40B4-BE49-F238E27FC236}">
                <a16:creationId xmlns:a16="http://schemas.microsoft.com/office/drawing/2014/main" id="{447C2669-8E35-0B4A-B68C-7FD83FF429C8}"/>
              </a:ext>
            </a:extLst>
          </p:cNvPr>
          <p:cNvSpPr/>
          <p:nvPr/>
        </p:nvSpPr>
        <p:spPr>
          <a:xfrm>
            <a:off x="10934372" y="4285321"/>
            <a:ext cx="1085850" cy="109537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2" name="Flowchart: Connector 31">
            <a:extLst>
              <a:ext uri="{FF2B5EF4-FFF2-40B4-BE49-F238E27FC236}">
                <a16:creationId xmlns:a16="http://schemas.microsoft.com/office/drawing/2014/main" id="{CBA105F5-F0CE-D9EE-CBD7-C6B1F0123FE6}"/>
              </a:ext>
            </a:extLst>
          </p:cNvPr>
          <p:cNvSpPr/>
          <p:nvPr/>
        </p:nvSpPr>
        <p:spPr>
          <a:xfrm>
            <a:off x="11167381" y="4520500"/>
            <a:ext cx="643550" cy="6250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Graphic 32" descr="Badge 3 with solid fill">
            <a:extLst>
              <a:ext uri="{FF2B5EF4-FFF2-40B4-BE49-F238E27FC236}">
                <a16:creationId xmlns:a16="http://schemas.microsoft.com/office/drawing/2014/main" id="{A1B8CF15-C3BA-A5DE-C8EC-931E063817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33543" y="4375825"/>
            <a:ext cx="887508" cy="895293"/>
          </a:xfrm>
          <a:prstGeom prst="rect">
            <a:avLst/>
          </a:prstGeom>
        </p:spPr>
      </p:pic>
      <p:pic>
        <p:nvPicPr>
          <p:cNvPr id="14" name="Picture 13">
            <a:extLst>
              <a:ext uri="{FF2B5EF4-FFF2-40B4-BE49-F238E27FC236}">
                <a16:creationId xmlns:a16="http://schemas.microsoft.com/office/drawing/2014/main" id="{8D7CE847-B2A6-67CC-57CD-0563177E5334}"/>
              </a:ext>
            </a:extLst>
          </p:cNvPr>
          <p:cNvPicPr>
            <a:picLocks noChangeAspect="1"/>
          </p:cNvPicPr>
          <p:nvPr/>
        </p:nvPicPr>
        <p:blipFill rotWithShape="1">
          <a:blip r:embed="rId10">
            <a:extLst>
              <a:ext uri="{28A0092B-C50C-407E-A947-70E740481C1C}">
                <a14:useLocalDpi xmlns:a14="http://schemas.microsoft.com/office/drawing/2010/main" val="0"/>
              </a:ext>
            </a:extLst>
          </a:blip>
          <a:srcRect r="53602"/>
          <a:stretch/>
        </p:blipFill>
        <p:spPr>
          <a:xfrm>
            <a:off x="346726" y="1897089"/>
            <a:ext cx="3185145" cy="2991749"/>
          </a:xfrm>
          <a:prstGeom prst="rect">
            <a:avLst/>
          </a:prstGeom>
        </p:spPr>
      </p:pic>
      <p:pic>
        <p:nvPicPr>
          <p:cNvPr id="15" name="Picture 14">
            <a:extLst>
              <a:ext uri="{FF2B5EF4-FFF2-40B4-BE49-F238E27FC236}">
                <a16:creationId xmlns:a16="http://schemas.microsoft.com/office/drawing/2014/main" id="{27BF03A7-6E3F-B42A-4D24-2F5F64EF467C}"/>
              </a:ext>
            </a:extLst>
          </p:cNvPr>
          <p:cNvPicPr>
            <a:picLocks noChangeAspect="1"/>
          </p:cNvPicPr>
          <p:nvPr/>
        </p:nvPicPr>
        <p:blipFill rotWithShape="1">
          <a:blip r:embed="rId10">
            <a:extLst>
              <a:ext uri="{28A0092B-C50C-407E-A947-70E740481C1C}">
                <a14:useLocalDpi xmlns:a14="http://schemas.microsoft.com/office/drawing/2010/main" val="0"/>
              </a:ext>
            </a:extLst>
          </a:blip>
          <a:srcRect r="53602"/>
          <a:stretch/>
        </p:blipFill>
        <p:spPr>
          <a:xfrm rot="5400000">
            <a:off x="6413219" y="1325331"/>
            <a:ext cx="3371076" cy="3234996"/>
          </a:xfrm>
          <a:prstGeom prst="rect">
            <a:avLst/>
          </a:prstGeom>
        </p:spPr>
      </p:pic>
      <p:grpSp>
        <p:nvGrpSpPr>
          <p:cNvPr id="46" name="Group 45">
            <a:extLst>
              <a:ext uri="{FF2B5EF4-FFF2-40B4-BE49-F238E27FC236}">
                <a16:creationId xmlns:a16="http://schemas.microsoft.com/office/drawing/2014/main" id="{531C3DED-1187-CC8B-8AEB-E90607E41A1E}"/>
              </a:ext>
            </a:extLst>
          </p:cNvPr>
          <p:cNvGrpSpPr/>
          <p:nvPr/>
        </p:nvGrpSpPr>
        <p:grpSpPr>
          <a:xfrm>
            <a:off x="3214696" y="1409516"/>
            <a:ext cx="3967063" cy="1932447"/>
            <a:chOff x="3214696" y="1409516"/>
            <a:chExt cx="3967063" cy="1932447"/>
          </a:xfrm>
        </p:grpSpPr>
        <p:grpSp>
          <p:nvGrpSpPr>
            <p:cNvPr id="43" name="Group 42">
              <a:extLst>
                <a:ext uri="{FF2B5EF4-FFF2-40B4-BE49-F238E27FC236}">
                  <a16:creationId xmlns:a16="http://schemas.microsoft.com/office/drawing/2014/main" id="{33B0A1CB-91A5-E08A-6133-993E04C70D49}"/>
                </a:ext>
              </a:extLst>
            </p:cNvPr>
            <p:cNvGrpSpPr/>
            <p:nvPr/>
          </p:nvGrpSpPr>
          <p:grpSpPr>
            <a:xfrm>
              <a:off x="3214696" y="1409516"/>
              <a:ext cx="3967063" cy="1932447"/>
              <a:chOff x="3214696" y="1409516"/>
              <a:chExt cx="3967063" cy="1932447"/>
            </a:xfrm>
          </p:grpSpPr>
          <p:grpSp>
            <p:nvGrpSpPr>
              <p:cNvPr id="41" name="Group 40">
                <a:extLst>
                  <a:ext uri="{FF2B5EF4-FFF2-40B4-BE49-F238E27FC236}">
                    <a16:creationId xmlns:a16="http://schemas.microsoft.com/office/drawing/2014/main" id="{71308ECC-F2A5-03ED-2683-86639DEE610F}"/>
                  </a:ext>
                </a:extLst>
              </p:cNvPr>
              <p:cNvGrpSpPr/>
              <p:nvPr/>
            </p:nvGrpSpPr>
            <p:grpSpPr>
              <a:xfrm>
                <a:off x="3214696" y="1409516"/>
                <a:ext cx="3967063" cy="1932447"/>
                <a:chOff x="3214696" y="1409516"/>
                <a:chExt cx="3967063" cy="1932447"/>
              </a:xfrm>
            </p:grpSpPr>
            <p:cxnSp>
              <p:nvCxnSpPr>
                <p:cNvPr id="10" name="Straight Connector 9">
                  <a:extLst>
                    <a:ext uri="{FF2B5EF4-FFF2-40B4-BE49-F238E27FC236}">
                      <a16:creationId xmlns:a16="http://schemas.microsoft.com/office/drawing/2014/main" id="{49A75EFE-37A4-D25E-3BE5-2CE632D77680}"/>
                    </a:ext>
                  </a:extLst>
                </p:cNvPr>
                <p:cNvCxnSpPr/>
                <p:nvPr/>
              </p:nvCxnSpPr>
              <p:spPr>
                <a:xfrm>
                  <a:off x="6847619" y="1409516"/>
                  <a:ext cx="0" cy="1484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D392BD-67DA-FE35-C19D-371A2C63F221}"/>
                    </a:ext>
                  </a:extLst>
                </p:cNvPr>
                <p:cNvCxnSpPr/>
                <p:nvPr/>
              </p:nvCxnSpPr>
              <p:spPr>
                <a:xfrm>
                  <a:off x="3547693" y="1409516"/>
                  <a:ext cx="0" cy="1484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Graphic 47" descr="Question Mark with solid fill">
                  <a:extLst>
                    <a:ext uri="{FF2B5EF4-FFF2-40B4-BE49-F238E27FC236}">
                      <a16:creationId xmlns:a16="http://schemas.microsoft.com/office/drawing/2014/main" id="{A695A6BD-AB24-EBD6-329F-D74A856AC06B}"/>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22803"/>
                <a:stretch/>
              </p:blipFill>
              <p:spPr>
                <a:xfrm rot="10800000">
                  <a:off x="3214696" y="2867596"/>
                  <a:ext cx="645216" cy="470451"/>
                </a:xfrm>
                <a:prstGeom prst="rect">
                  <a:avLst/>
                </a:prstGeom>
              </p:spPr>
            </p:pic>
            <p:pic>
              <p:nvPicPr>
                <p:cNvPr id="50" name="Graphic 49" descr="Question Mark with solid fill">
                  <a:extLst>
                    <a:ext uri="{FF2B5EF4-FFF2-40B4-BE49-F238E27FC236}">
                      <a16:creationId xmlns:a16="http://schemas.microsoft.com/office/drawing/2014/main" id="{9BFE6C1C-8C2B-EB77-E6FB-B52CC3FD4C30}"/>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22803"/>
                <a:stretch/>
              </p:blipFill>
              <p:spPr>
                <a:xfrm rot="10800000" flipH="1">
                  <a:off x="6536543" y="2871512"/>
                  <a:ext cx="645216" cy="470451"/>
                </a:xfrm>
                <a:prstGeom prst="rect">
                  <a:avLst/>
                </a:prstGeom>
              </p:spPr>
            </p:pic>
          </p:grpSp>
          <p:sp>
            <p:nvSpPr>
              <p:cNvPr id="12" name="Rectangle 11">
                <a:extLst>
                  <a:ext uri="{FF2B5EF4-FFF2-40B4-BE49-F238E27FC236}">
                    <a16:creationId xmlns:a16="http://schemas.microsoft.com/office/drawing/2014/main" id="{2443727C-6093-31DF-86AF-97C2E1FBF8D1}"/>
                  </a:ext>
                </a:extLst>
              </p:cNvPr>
              <p:cNvSpPr/>
              <p:nvPr/>
            </p:nvSpPr>
            <p:spPr>
              <a:xfrm>
                <a:off x="3497842" y="2853564"/>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E53EFA40-8176-81F0-4709-9B0BAED0A3B6}"/>
                  </a:ext>
                </a:extLst>
              </p:cNvPr>
              <p:cNvSpPr/>
              <p:nvPr/>
            </p:nvSpPr>
            <p:spPr>
              <a:xfrm>
                <a:off x="6804499" y="2865266"/>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5" name="Group 44">
              <a:extLst>
                <a:ext uri="{FF2B5EF4-FFF2-40B4-BE49-F238E27FC236}">
                  <a16:creationId xmlns:a16="http://schemas.microsoft.com/office/drawing/2014/main" id="{9D7E3225-5C7E-A6FC-E5CA-721B8C5407D3}"/>
                </a:ext>
              </a:extLst>
            </p:cNvPr>
            <p:cNvGrpSpPr/>
            <p:nvPr/>
          </p:nvGrpSpPr>
          <p:grpSpPr>
            <a:xfrm>
              <a:off x="3502616" y="2877652"/>
              <a:ext cx="3405828" cy="57421"/>
              <a:chOff x="3531871" y="4335057"/>
              <a:chExt cx="3405828" cy="57421"/>
            </a:xfrm>
          </p:grpSpPr>
          <p:sp>
            <p:nvSpPr>
              <p:cNvPr id="49" name="Rectangle 48">
                <a:extLst>
                  <a:ext uri="{FF2B5EF4-FFF2-40B4-BE49-F238E27FC236}">
                    <a16:creationId xmlns:a16="http://schemas.microsoft.com/office/drawing/2014/main" id="{5FD35935-131E-A5CD-2001-717D37D3F3B9}"/>
                  </a:ext>
                </a:extLst>
              </p:cNvPr>
              <p:cNvSpPr/>
              <p:nvPr/>
            </p:nvSpPr>
            <p:spPr>
              <a:xfrm>
                <a:off x="3531871" y="4335057"/>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C177EABE-1C29-7E1B-138C-3E0681B69151}"/>
                  </a:ext>
                </a:extLst>
              </p:cNvPr>
              <p:cNvSpPr/>
              <p:nvPr/>
            </p:nvSpPr>
            <p:spPr>
              <a:xfrm>
                <a:off x="6838528" y="4346759"/>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 name="Rectangle 6">
            <a:extLst>
              <a:ext uri="{FF2B5EF4-FFF2-40B4-BE49-F238E27FC236}">
                <a16:creationId xmlns:a16="http://schemas.microsoft.com/office/drawing/2014/main" id="{4FA0CEC0-5295-AA86-8BC6-8F48F369878A}"/>
              </a:ext>
            </a:extLst>
          </p:cNvPr>
          <p:cNvSpPr/>
          <p:nvPr/>
        </p:nvSpPr>
        <p:spPr>
          <a:xfrm>
            <a:off x="3415004" y="1907414"/>
            <a:ext cx="3601617" cy="100586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lowchart: Connector 7">
            <a:extLst>
              <a:ext uri="{FF2B5EF4-FFF2-40B4-BE49-F238E27FC236}">
                <a16:creationId xmlns:a16="http://schemas.microsoft.com/office/drawing/2014/main" id="{1C550DE0-D200-7D42-6BA4-F4989722E893}"/>
              </a:ext>
            </a:extLst>
          </p:cNvPr>
          <p:cNvSpPr/>
          <p:nvPr/>
        </p:nvSpPr>
        <p:spPr>
          <a:xfrm>
            <a:off x="3432857" y="2195804"/>
            <a:ext cx="491413" cy="454090"/>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lowchart: Connector 8">
            <a:extLst>
              <a:ext uri="{FF2B5EF4-FFF2-40B4-BE49-F238E27FC236}">
                <a16:creationId xmlns:a16="http://schemas.microsoft.com/office/drawing/2014/main" id="{FCDE2B67-7709-646D-D3FA-5821CEC4E75D}"/>
              </a:ext>
            </a:extLst>
          </p:cNvPr>
          <p:cNvSpPr/>
          <p:nvPr/>
        </p:nvSpPr>
        <p:spPr>
          <a:xfrm>
            <a:off x="6523591" y="2199980"/>
            <a:ext cx="491413" cy="454090"/>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30BFECB0-97D8-28E7-56B7-8CFC112DBBB4}"/>
              </a:ext>
            </a:extLst>
          </p:cNvPr>
          <p:cNvGrpSpPr/>
          <p:nvPr/>
        </p:nvGrpSpPr>
        <p:grpSpPr>
          <a:xfrm>
            <a:off x="1000224" y="4398097"/>
            <a:ext cx="957780" cy="869821"/>
            <a:chOff x="2316046" y="3656321"/>
            <a:chExt cx="544019" cy="553728"/>
          </a:xfrm>
        </p:grpSpPr>
        <p:sp>
          <p:nvSpPr>
            <p:cNvPr id="17" name="Oval 16">
              <a:extLst>
                <a:ext uri="{FF2B5EF4-FFF2-40B4-BE49-F238E27FC236}">
                  <a16:creationId xmlns:a16="http://schemas.microsoft.com/office/drawing/2014/main" id="{FA3F81D2-0748-0766-1BF5-0352EDF0E74A}"/>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E9CA90A6-7B4B-1B24-0388-DD5589E21026}"/>
                </a:ext>
              </a:extLst>
            </p:cNvPr>
            <p:cNvGrpSpPr/>
            <p:nvPr/>
          </p:nvGrpSpPr>
          <p:grpSpPr>
            <a:xfrm>
              <a:off x="2410573" y="3752535"/>
              <a:ext cx="354963" cy="361297"/>
              <a:chOff x="2410573" y="3752535"/>
              <a:chExt cx="354963" cy="361297"/>
            </a:xfrm>
          </p:grpSpPr>
          <p:sp>
            <p:nvSpPr>
              <p:cNvPr id="19" name="Oval 18">
                <a:extLst>
                  <a:ext uri="{FF2B5EF4-FFF2-40B4-BE49-F238E27FC236}">
                    <a16:creationId xmlns:a16="http://schemas.microsoft.com/office/drawing/2014/main" id="{C1BAEB4A-D4AD-5604-7121-26662C8D4EBE}"/>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 name="Graphic 19" descr="Single gear with solid fill">
                <a:extLst>
                  <a:ext uri="{FF2B5EF4-FFF2-40B4-BE49-F238E27FC236}">
                    <a16:creationId xmlns:a16="http://schemas.microsoft.com/office/drawing/2014/main" id="{ED2B008D-A9A1-D288-D635-03BA3096D7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10573" y="3752535"/>
                <a:ext cx="354963" cy="361297"/>
              </a:xfrm>
              <a:prstGeom prst="rect">
                <a:avLst/>
              </a:prstGeom>
            </p:spPr>
          </p:pic>
        </p:grpSp>
      </p:grpSp>
      <p:grpSp>
        <p:nvGrpSpPr>
          <p:cNvPr id="21" name="Group 20">
            <a:extLst>
              <a:ext uri="{FF2B5EF4-FFF2-40B4-BE49-F238E27FC236}">
                <a16:creationId xmlns:a16="http://schemas.microsoft.com/office/drawing/2014/main" id="{844274A4-C8BF-22CF-BD1D-D3CE88DCDEDF}"/>
              </a:ext>
            </a:extLst>
          </p:cNvPr>
          <p:cNvGrpSpPr/>
          <p:nvPr/>
        </p:nvGrpSpPr>
        <p:grpSpPr>
          <a:xfrm>
            <a:off x="8813118" y="4388560"/>
            <a:ext cx="957780" cy="869821"/>
            <a:chOff x="2316046" y="3656321"/>
            <a:chExt cx="544019" cy="553728"/>
          </a:xfrm>
        </p:grpSpPr>
        <p:sp>
          <p:nvSpPr>
            <p:cNvPr id="22" name="Oval 21">
              <a:extLst>
                <a:ext uri="{FF2B5EF4-FFF2-40B4-BE49-F238E27FC236}">
                  <a16:creationId xmlns:a16="http://schemas.microsoft.com/office/drawing/2014/main" id="{75FE391E-EA54-13B6-F575-B0560A0172DC}"/>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a:extLst>
                <a:ext uri="{FF2B5EF4-FFF2-40B4-BE49-F238E27FC236}">
                  <a16:creationId xmlns:a16="http://schemas.microsoft.com/office/drawing/2014/main" id="{6C48E1CE-F069-B5A2-79E6-AAD9CDA8158B}"/>
                </a:ext>
              </a:extLst>
            </p:cNvPr>
            <p:cNvGrpSpPr/>
            <p:nvPr/>
          </p:nvGrpSpPr>
          <p:grpSpPr>
            <a:xfrm>
              <a:off x="2410573" y="3752535"/>
              <a:ext cx="354963" cy="361297"/>
              <a:chOff x="2410573" y="3752535"/>
              <a:chExt cx="354963" cy="361297"/>
            </a:xfrm>
          </p:grpSpPr>
          <p:sp>
            <p:nvSpPr>
              <p:cNvPr id="30" name="Oval 29">
                <a:extLst>
                  <a:ext uri="{FF2B5EF4-FFF2-40B4-BE49-F238E27FC236}">
                    <a16:creationId xmlns:a16="http://schemas.microsoft.com/office/drawing/2014/main" id="{89B4B074-C495-FA46-6EF7-DA6CB7CBBA4F}"/>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0" name="Graphic 39" descr="Single gear with solid fill">
                <a:extLst>
                  <a:ext uri="{FF2B5EF4-FFF2-40B4-BE49-F238E27FC236}">
                    <a16:creationId xmlns:a16="http://schemas.microsoft.com/office/drawing/2014/main" id="{483AAD39-A5C8-E9A4-9BD3-0946E7DCB3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10573" y="3752535"/>
                <a:ext cx="354963" cy="361297"/>
              </a:xfrm>
              <a:prstGeom prst="rect">
                <a:avLst/>
              </a:prstGeom>
            </p:spPr>
          </p:pic>
        </p:grpSp>
      </p:grpSp>
      <p:grpSp>
        <p:nvGrpSpPr>
          <p:cNvPr id="44" name="Group 43">
            <a:extLst>
              <a:ext uri="{FF2B5EF4-FFF2-40B4-BE49-F238E27FC236}">
                <a16:creationId xmlns:a16="http://schemas.microsoft.com/office/drawing/2014/main" id="{E4B4E0CD-D628-19E9-4624-E9CC6B9FE22A}"/>
              </a:ext>
            </a:extLst>
          </p:cNvPr>
          <p:cNvGrpSpPr/>
          <p:nvPr/>
        </p:nvGrpSpPr>
        <p:grpSpPr>
          <a:xfrm>
            <a:off x="3518888" y="2998534"/>
            <a:ext cx="3368956" cy="1245462"/>
            <a:chOff x="3518888" y="2998534"/>
            <a:chExt cx="3368956" cy="1245462"/>
          </a:xfrm>
        </p:grpSpPr>
        <p:sp>
          <p:nvSpPr>
            <p:cNvPr id="54" name="Flowchart: Process 53">
              <a:extLst>
                <a:ext uri="{FF2B5EF4-FFF2-40B4-BE49-F238E27FC236}">
                  <a16:creationId xmlns:a16="http://schemas.microsoft.com/office/drawing/2014/main" id="{0F93A37B-6CAF-3A03-30E1-22496AD45737}"/>
                </a:ext>
              </a:extLst>
            </p:cNvPr>
            <p:cNvSpPr/>
            <p:nvPr/>
          </p:nvSpPr>
          <p:spPr>
            <a:xfrm>
              <a:off x="3804628" y="2998534"/>
              <a:ext cx="2810459" cy="1245462"/>
            </a:xfrm>
            <a:prstGeom prst="flowChart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Block Arc 1">
              <a:extLst>
                <a:ext uri="{FF2B5EF4-FFF2-40B4-BE49-F238E27FC236}">
                  <a16:creationId xmlns:a16="http://schemas.microsoft.com/office/drawing/2014/main" id="{38456D1A-4AD9-233D-6114-F6843C7D2E01}"/>
                </a:ext>
              </a:extLst>
            </p:cNvPr>
            <p:cNvSpPr/>
            <p:nvPr/>
          </p:nvSpPr>
          <p:spPr>
            <a:xfrm rot="15970908">
              <a:off x="3600072" y="3412485"/>
              <a:ext cx="423875" cy="586243"/>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 name="Block Arc 5">
              <a:extLst>
                <a:ext uri="{FF2B5EF4-FFF2-40B4-BE49-F238E27FC236}">
                  <a16:creationId xmlns:a16="http://schemas.microsoft.com/office/drawing/2014/main" id="{80ED01D7-BF25-36C3-98C5-DE3C5DE17844}"/>
                </a:ext>
              </a:extLst>
            </p:cNvPr>
            <p:cNvSpPr/>
            <p:nvPr/>
          </p:nvSpPr>
          <p:spPr>
            <a:xfrm rot="5400000">
              <a:off x="6382785" y="3419141"/>
              <a:ext cx="423875" cy="586243"/>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Tree>
    <p:extLst>
      <p:ext uri="{BB962C8B-B14F-4D97-AF65-F5344CB8AC3E}">
        <p14:creationId xmlns:p14="http://schemas.microsoft.com/office/powerpoint/2010/main" val="425484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3.7037E-6 L -2.08333E-6 0.21643 " pathEditMode="relative" rAng="0" ptsTypes="AA">
                                      <p:cBhvr>
                                        <p:cTn id="6" dur="2000" fill="hold"/>
                                        <p:tgtEl>
                                          <p:spTgt spid="46"/>
                                        </p:tgtEl>
                                        <p:attrNameLst>
                                          <p:attrName>ppt_x</p:attrName>
                                          <p:attrName>ppt_y</p:attrName>
                                        </p:attrNameLst>
                                      </p:cBhvr>
                                      <p:rCtr x="0" y="1081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2.08333E-6 0.21643 L 0.00183 0.08171 " pathEditMode="relative" rAng="0" ptsTypes="AA">
                                      <p:cBhvr>
                                        <p:cTn id="9" dur="2000" fill="hold"/>
                                        <p:tgtEl>
                                          <p:spTgt spid="46"/>
                                        </p:tgtEl>
                                        <p:attrNameLst>
                                          <p:attrName>ppt_x</p:attrName>
                                          <p:attrName>ppt_y</p:attrName>
                                        </p:attrNameLst>
                                      </p:cBhvr>
                                      <p:rCtr x="91" y="-6736"/>
                                    </p:animMotion>
                                  </p:childTnLst>
                                </p:cTn>
                              </p:par>
                              <p:par>
                                <p:cTn id="10" presetID="64" presetClass="path" presetSubtype="0" accel="50000" decel="50000" fill="hold" nodeType="withEffect">
                                  <p:stCondLst>
                                    <p:cond delay="0"/>
                                  </p:stCondLst>
                                  <p:childTnLst>
                                    <p:animMotion origin="layout" path="M -2.91667E-6 -7.40741E-7 L -0.0013 -0.12315 " pathEditMode="relative" rAng="0" ptsTypes="AA">
                                      <p:cBhvr>
                                        <p:cTn id="11" dur="2000" fill="hold"/>
                                        <p:tgtEl>
                                          <p:spTgt spid="44"/>
                                        </p:tgtEl>
                                        <p:attrNameLst>
                                          <p:attrName>ppt_x</p:attrName>
                                          <p:attrName>ppt_y</p:attrName>
                                        </p:attrNameLst>
                                      </p:cBhvr>
                                      <p:rCtr x="-65" y="-6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a:lstStyle/>
          <a:p>
            <a:r>
              <a:rPr lang="en-US">
                <a:latin typeface="+mn-lt"/>
                <a:cs typeface="Arial"/>
              </a:rPr>
              <a:t>Rafael Meza</a:t>
            </a:r>
          </a:p>
          <a:p>
            <a:endParaRPr lang="en-US"/>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45</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52945" y="-753810"/>
            <a:ext cx="11886110" cy="2286000"/>
          </a:xfrm>
        </p:spPr>
        <p:txBody>
          <a:bodyPr/>
          <a:lstStyle/>
          <a:p>
            <a:br>
              <a:rPr lang="en-US">
                <a:solidFill>
                  <a:schemeClr val="accent1"/>
                </a:solidFill>
                <a:latin typeface="Georgia" panose="02040502050405020303" pitchFamily="18" charset="0"/>
              </a:rPr>
            </a:br>
            <a:r>
              <a:rPr lang="en-US">
                <a:solidFill>
                  <a:schemeClr val="accent1"/>
                </a:solidFill>
                <a:latin typeface="Georgia" panose="02040502050405020303" pitchFamily="18" charset="0"/>
              </a:rPr>
              <a:t>Concept Selection</a:t>
            </a:r>
            <a:br>
              <a:rPr lang="en-US">
                <a:solidFill>
                  <a:schemeClr val="accent1"/>
                </a:solidFill>
                <a:latin typeface="Georgia" panose="02040502050405020303" pitchFamily="18" charset="0"/>
              </a:rPr>
            </a:br>
            <a:r>
              <a:rPr lang="en-US" sz="3600">
                <a:solidFill>
                  <a:schemeClr val="accent1"/>
                </a:solidFill>
                <a:latin typeface="Georgia" panose="02040502050405020303" pitchFamily="18" charset="0"/>
              </a:rPr>
              <a:t>House of Quality</a:t>
            </a:r>
          </a:p>
        </p:txBody>
      </p:sp>
      <p:sp>
        <p:nvSpPr>
          <p:cNvPr id="8" name="Rectangle: Rounded Corners 7">
            <a:extLst>
              <a:ext uri="{FF2B5EF4-FFF2-40B4-BE49-F238E27FC236}">
                <a16:creationId xmlns:a16="http://schemas.microsoft.com/office/drawing/2014/main" id="{8B6FA69E-9137-0200-A71D-F386FBAA48AD}"/>
              </a:ext>
            </a:extLst>
          </p:cNvPr>
          <p:cNvSpPr/>
          <p:nvPr/>
        </p:nvSpPr>
        <p:spPr>
          <a:xfrm>
            <a:off x="248816" y="2233127"/>
            <a:ext cx="2444621" cy="2674776"/>
          </a:xfrm>
          <a:prstGeom prst="round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2" name="Rectangle: Rounded Corners 11">
            <a:extLst>
              <a:ext uri="{FF2B5EF4-FFF2-40B4-BE49-F238E27FC236}">
                <a16:creationId xmlns:a16="http://schemas.microsoft.com/office/drawing/2014/main" id="{14CB9D71-D03C-F9F4-F8A3-6F0FB7EC3CC0}"/>
              </a:ext>
            </a:extLst>
          </p:cNvPr>
          <p:cNvSpPr/>
          <p:nvPr/>
        </p:nvSpPr>
        <p:spPr>
          <a:xfrm>
            <a:off x="3200399" y="2233127"/>
            <a:ext cx="2444621" cy="2674776"/>
          </a:xfrm>
          <a:prstGeom prst="round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Rounded Corners 12">
            <a:extLst>
              <a:ext uri="{FF2B5EF4-FFF2-40B4-BE49-F238E27FC236}">
                <a16:creationId xmlns:a16="http://schemas.microsoft.com/office/drawing/2014/main" id="{F6ABE62A-E9ED-E607-3A79-65BBBEFAA65A}"/>
              </a:ext>
            </a:extLst>
          </p:cNvPr>
          <p:cNvSpPr/>
          <p:nvPr/>
        </p:nvSpPr>
        <p:spPr>
          <a:xfrm>
            <a:off x="6329268" y="2233127"/>
            <a:ext cx="2444621" cy="2674776"/>
          </a:xfrm>
          <a:prstGeom prst="round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Rounded Corners 13">
            <a:extLst>
              <a:ext uri="{FF2B5EF4-FFF2-40B4-BE49-F238E27FC236}">
                <a16:creationId xmlns:a16="http://schemas.microsoft.com/office/drawing/2014/main" id="{5EF1F64A-7AEB-B2C4-E0BF-5CC51D988F0E}"/>
              </a:ext>
            </a:extLst>
          </p:cNvPr>
          <p:cNvSpPr/>
          <p:nvPr/>
        </p:nvSpPr>
        <p:spPr>
          <a:xfrm>
            <a:off x="9450361" y="2233127"/>
            <a:ext cx="2444621" cy="2674776"/>
          </a:xfrm>
          <a:prstGeom prst="round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a:extLst>
              <a:ext uri="{FF2B5EF4-FFF2-40B4-BE49-F238E27FC236}">
                <a16:creationId xmlns:a16="http://schemas.microsoft.com/office/drawing/2014/main" id="{F0E1AC4D-0CA5-7E3C-F8A3-B90835089FFF}"/>
              </a:ext>
            </a:extLst>
          </p:cNvPr>
          <p:cNvSpPr txBox="1"/>
          <p:nvPr/>
        </p:nvSpPr>
        <p:spPr>
          <a:xfrm>
            <a:off x="6735123" y="2550261"/>
            <a:ext cx="6203372" cy="461665"/>
          </a:xfrm>
          <a:prstGeom prst="rect">
            <a:avLst/>
          </a:prstGeom>
          <a:noFill/>
        </p:spPr>
        <p:txBody>
          <a:bodyPr wrap="square">
            <a:spAutoFit/>
          </a:bodyPr>
          <a:lstStyle/>
          <a:p>
            <a:r>
              <a:rPr lang="en-US" sz="2400" b="1">
                <a:latin typeface="Georgia" panose="02040502050405020303" pitchFamily="18" charset="0"/>
              </a:rPr>
              <a:t>Compact</a:t>
            </a:r>
          </a:p>
        </p:txBody>
      </p:sp>
      <p:pic>
        <p:nvPicPr>
          <p:cNvPr id="9" name="Picture 2" descr="compact Icon - Free PNG &amp; SVG 3303446 - Noun Project">
            <a:extLst>
              <a:ext uri="{FF2B5EF4-FFF2-40B4-BE49-F238E27FC236}">
                <a16:creationId xmlns:a16="http://schemas.microsoft.com/office/drawing/2014/main" id="{EB344B85-46A8-F513-5638-574CC60ED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963" y="3131822"/>
            <a:ext cx="1554322" cy="15543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FD74FD4-5755-EFF4-35CC-1C4DCF1BFFC7}"/>
              </a:ext>
            </a:extLst>
          </p:cNvPr>
          <p:cNvSpPr txBox="1"/>
          <p:nvPr/>
        </p:nvSpPr>
        <p:spPr>
          <a:xfrm>
            <a:off x="1909663" y="2374034"/>
            <a:ext cx="5026091" cy="830997"/>
          </a:xfrm>
          <a:prstGeom prst="rect">
            <a:avLst/>
          </a:prstGeom>
          <a:noFill/>
        </p:spPr>
        <p:txBody>
          <a:bodyPr wrap="square">
            <a:spAutoFit/>
          </a:bodyPr>
          <a:lstStyle/>
          <a:p>
            <a:pPr algn="ctr"/>
            <a:r>
              <a:rPr lang="en-US" sz="2400" b="1">
                <a:latin typeface="Georgia" panose="02040502050405020303" pitchFamily="18" charset="0"/>
              </a:rPr>
              <a:t>Lifts </a:t>
            </a:r>
          </a:p>
          <a:p>
            <a:pPr algn="ctr"/>
            <a:r>
              <a:rPr lang="en-US" sz="2400" b="1">
                <a:latin typeface="Georgia" panose="02040502050405020303" pitchFamily="18" charset="0"/>
              </a:rPr>
              <a:t>Max Weight</a:t>
            </a:r>
          </a:p>
        </p:txBody>
      </p:sp>
      <p:pic>
        <p:nvPicPr>
          <p:cNvPr id="3076" name="Picture 4" descr="Weight-lifting Icons - Free SVG &amp; PNG Weight-lifting Images - Noun Project">
            <a:extLst>
              <a:ext uri="{FF2B5EF4-FFF2-40B4-BE49-F238E27FC236}">
                <a16:creationId xmlns:a16="http://schemas.microsoft.com/office/drawing/2014/main" id="{88417734-58A8-7CE0-6EE9-CD7ECA22C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208" y="2901104"/>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0822B2-D428-65D1-5AE0-B54D2B0FD525}"/>
              </a:ext>
            </a:extLst>
          </p:cNvPr>
          <p:cNvSpPr txBox="1"/>
          <p:nvPr/>
        </p:nvSpPr>
        <p:spPr>
          <a:xfrm>
            <a:off x="8321990" y="2451642"/>
            <a:ext cx="4701362" cy="769441"/>
          </a:xfrm>
          <a:prstGeom prst="rect">
            <a:avLst/>
          </a:prstGeom>
          <a:noFill/>
        </p:spPr>
        <p:txBody>
          <a:bodyPr wrap="square">
            <a:spAutoFit/>
          </a:bodyPr>
          <a:lstStyle/>
          <a:p>
            <a:pPr algn="ctr"/>
            <a:r>
              <a:rPr lang="en-US" sz="2200" b="1">
                <a:latin typeface="Georgia" panose="02040502050405020303" pitchFamily="18" charset="0"/>
              </a:rPr>
              <a:t>Converts Power </a:t>
            </a:r>
          </a:p>
          <a:p>
            <a:pPr algn="ctr"/>
            <a:r>
              <a:rPr lang="en-US" sz="2200" b="1">
                <a:latin typeface="Georgia" panose="02040502050405020303" pitchFamily="18" charset="0"/>
              </a:rPr>
              <a:t>to Movement</a:t>
            </a:r>
          </a:p>
        </p:txBody>
      </p:sp>
      <p:sp>
        <p:nvSpPr>
          <p:cNvPr id="18" name="TextBox 17">
            <a:extLst>
              <a:ext uri="{FF2B5EF4-FFF2-40B4-BE49-F238E27FC236}">
                <a16:creationId xmlns:a16="http://schemas.microsoft.com/office/drawing/2014/main" id="{92DDFB7C-3EEF-FA63-8FB6-A2190FBDFFF3}"/>
              </a:ext>
            </a:extLst>
          </p:cNvPr>
          <p:cNvSpPr txBox="1"/>
          <p:nvPr/>
        </p:nvSpPr>
        <p:spPr>
          <a:xfrm>
            <a:off x="-1838378" y="2374034"/>
            <a:ext cx="6619008" cy="830997"/>
          </a:xfrm>
          <a:prstGeom prst="rect">
            <a:avLst/>
          </a:prstGeom>
          <a:noFill/>
        </p:spPr>
        <p:txBody>
          <a:bodyPr wrap="square">
            <a:spAutoFit/>
          </a:bodyPr>
          <a:lstStyle/>
          <a:p>
            <a:pPr algn="ctr"/>
            <a:r>
              <a:rPr lang="en-US" sz="2400" b="1">
                <a:latin typeface="Georgia" panose="02040502050405020303" pitchFamily="18" charset="0"/>
              </a:rPr>
              <a:t>Stable/Steady </a:t>
            </a:r>
          </a:p>
          <a:p>
            <a:pPr algn="ctr"/>
            <a:r>
              <a:rPr lang="en-US" sz="2400" b="1">
                <a:latin typeface="Georgia" panose="02040502050405020303" pitchFamily="18" charset="0"/>
              </a:rPr>
              <a:t>Movement</a:t>
            </a:r>
          </a:p>
        </p:txBody>
      </p:sp>
      <p:pic>
        <p:nvPicPr>
          <p:cNvPr id="20" name="Graphic 19" descr="Battery charging with solid fill">
            <a:extLst>
              <a:ext uri="{FF2B5EF4-FFF2-40B4-BE49-F238E27FC236}">
                <a16:creationId xmlns:a16="http://schemas.microsoft.com/office/drawing/2014/main" id="{1B4A7144-8FE6-FB38-6422-21BA787963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90334" y="3171267"/>
            <a:ext cx="1364673" cy="1364673"/>
          </a:xfrm>
          <a:prstGeom prst="rect">
            <a:avLst/>
          </a:prstGeom>
        </p:spPr>
      </p:pic>
      <p:pic>
        <p:nvPicPr>
          <p:cNvPr id="3078" name="Picture 6" descr="Justice law lawyer legal icon - Locations Outline">
            <a:extLst>
              <a:ext uri="{FF2B5EF4-FFF2-40B4-BE49-F238E27FC236}">
                <a16:creationId xmlns:a16="http://schemas.microsoft.com/office/drawing/2014/main" id="{45145B00-64BF-6032-0DB2-396F1AE3E7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11" y="3292088"/>
            <a:ext cx="1123030" cy="112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550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7891D6-9A0A-ADF1-A6FD-8B458E93D415}"/>
              </a:ext>
            </a:extLst>
          </p:cNvPr>
          <p:cNvSpPr>
            <a:spLocks noGrp="1"/>
          </p:cNvSpPr>
          <p:nvPr>
            <p:ph type="ftr" sz="quarter" idx="3"/>
          </p:nvPr>
        </p:nvSpPr>
        <p:spPr/>
        <p:txBody>
          <a:bodyPr/>
          <a:lstStyle/>
          <a:p>
            <a:r>
              <a:rPr lang="en-US">
                <a:latin typeface="+mn-lt"/>
                <a:cs typeface="Arial"/>
              </a:rPr>
              <a:t>Rafael Meza</a:t>
            </a:r>
          </a:p>
          <a:p>
            <a:endParaRPr lang="en-US"/>
          </a:p>
        </p:txBody>
      </p:sp>
      <p:sp>
        <p:nvSpPr>
          <p:cNvPr id="4" name="Slide Number Placeholder 3">
            <a:extLst>
              <a:ext uri="{FF2B5EF4-FFF2-40B4-BE49-F238E27FC236}">
                <a16:creationId xmlns:a16="http://schemas.microsoft.com/office/drawing/2014/main" id="{9F83042F-7E38-13A2-897D-C22D8D92B434}"/>
              </a:ext>
            </a:extLst>
          </p:cNvPr>
          <p:cNvSpPr>
            <a:spLocks noGrp="1"/>
          </p:cNvSpPr>
          <p:nvPr>
            <p:ph type="sldNum" sz="quarter" idx="4"/>
          </p:nvPr>
        </p:nvSpPr>
        <p:spPr/>
        <p:txBody>
          <a:bodyPr/>
          <a:lstStyle/>
          <a:p>
            <a:fld id="{6F1FABC0-072B-4F22-8F9B-95A9D10B0206}" type="slidenum">
              <a:rPr lang="en-US" smtClean="0"/>
              <a:pPr/>
              <a:t>46</a:t>
            </a:fld>
            <a:endParaRPr lang="en-US"/>
          </a:p>
        </p:txBody>
      </p:sp>
      <p:sp>
        <p:nvSpPr>
          <p:cNvPr id="7" name="TextBox 6">
            <a:extLst>
              <a:ext uri="{FF2B5EF4-FFF2-40B4-BE49-F238E27FC236}">
                <a16:creationId xmlns:a16="http://schemas.microsoft.com/office/drawing/2014/main" id="{8E589FB3-28D3-72E0-5EA9-4395D9618340}"/>
              </a:ext>
            </a:extLst>
          </p:cNvPr>
          <p:cNvSpPr txBox="1"/>
          <p:nvPr/>
        </p:nvSpPr>
        <p:spPr>
          <a:xfrm>
            <a:off x="93306" y="0"/>
            <a:ext cx="8646368" cy="1569660"/>
          </a:xfrm>
          <a:prstGeom prst="rect">
            <a:avLst/>
          </a:prstGeom>
          <a:noFill/>
        </p:spPr>
        <p:txBody>
          <a:bodyPr wrap="square">
            <a:spAutoFit/>
          </a:bodyPr>
          <a:lstStyle/>
          <a:p>
            <a:r>
              <a:rPr lang="en-US" sz="6000" b="1">
                <a:solidFill>
                  <a:schemeClr val="accent1"/>
                </a:solidFill>
                <a:latin typeface="Georgia" panose="02040502050405020303" pitchFamily="18" charset="0"/>
              </a:rPr>
              <a:t>Concept Selection</a:t>
            </a:r>
            <a:br>
              <a:rPr lang="en-US">
                <a:solidFill>
                  <a:schemeClr val="accent1"/>
                </a:solidFill>
                <a:latin typeface="Georgia" panose="02040502050405020303" pitchFamily="18" charset="0"/>
              </a:rPr>
            </a:br>
            <a:r>
              <a:rPr lang="en-US" sz="3600">
                <a:solidFill>
                  <a:schemeClr val="accent1"/>
                </a:solidFill>
                <a:latin typeface="Georgia" panose="02040502050405020303" pitchFamily="18" charset="0"/>
              </a:rPr>
              <a:t>Pugh Chart: First Iteration</a:t>
            </a:r>
            <a:endParaRPr lang="en-US" sz="3600"/>
          </a:p>
        </p:txBody>
      </p:sp>
      <p:sp>
        <p:nvSpPr>
          <p:cNvPr id="8" name="Rectangle: Rounded Corners 7">
            <a:extLst>
              <a:ext uri="{FF2B5EF4-FFF2-40B4-BE49-F238E27FC236}">
                <a16:creationId xmlns:a16="http://schemas.microsoft.com/office/drawing/2014/main" id="{027690AE-04C7-7636-9F77-56DEE91FE1C3}"/>
              </a:ext>
            </a:extLst>
          </p:cNvPr>
          <p:cNvSpPr/>
          <p:nvPr/>
        </p:nvSpPr>
        <p:spPr>
          <a:xfrm>
            <a:off x="292643" y="1811762"/>
            <a:ext cx="2423697" cy="1970527"/>
          </a:xfrm>
          <a:prstGeom prst="roundRect">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5" name="Rectangle: Rounded Corners 4">
            <a:extLst>
              <a:ext uri="{FF2B5EF4-FFF2-40B4-BE49-F238E27FC236}">
                <a16:creationId xmlns:a16="http://schemas.microsoft.com/office/drawing/2014/main" id="{6ACC7409-3E27-6B21-E85D-7F7F5A9631CC}"/>
              </a:ext>
            </a:extLst>
          </p:cNvPr>
          <p:cNvSpPr/>
          <p:nvPr/>
        </p:nvSpPr>
        <p:spPr>
          <a:xfrm>
            <a:off x="3331949" y="1811758"/>
            <a:ext cx="2423697" cy="1970527"/>
          </a:xfrm>
          <a:prstGeom prst="round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6" name="Rectangle: Rounded Corners 5">
            <a:extLst>
              <a:ext uri="{FF2B5EF4-FFF2-40B4-BE49-F238E27FC236}">
                <a16:creationId xmlns:a16="http://schemas.microsoft.com/office/drawing/2014/main" id="{9E34BCFE-71F8-34D9-BC23-E5E617972918}"/>
              </a:ext>
            </a:extLst>
          </p:cNvPr>
          <p:cNvSpPr/>
          <p:nvPr/>
        </p:nvSpPr>
        <p:spPr>
          <a:xfrm>
            <a:off x="6436354" y="1811758"/>
            <a:ext cx="2423697" cy="1970527"/>
          </a:xfrm>
          <a:prstGeom prst="round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9" name="Rectangle: Rounded Corners 8">
            <a:extLst>
              <a:ext uri="{FF2B5EF4-FFF2-40B4-BE49-F238E27FC236}">
                <a16:creationId xmlns:a16="http://schemas.microsoft.com/office/drawing/2014/main" id="{D45ACD99-3424-E62D-8587-C51F3F5DFDBB}"/>
              </a:ext>
            </a:extLst>
          </p:cNvPr>
          <p:cNvSpPr/>
          <p:nvPr/>
        </p:nvSpPr>
        <p:spPr>
          <a:xfrm>
            <a:off x="9475660" y="1811760"/>
            <a:ext cx="2423697" cy="1970527"/>
          </a:xfrm>
          <a:prstGeom prst="roundRect">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0" name="Rectangle: Rounded Corners 9">
            <a:extLst>
              <a:ext uri="{FF2B5EF4-FFF2-40B4-BE49-F238E27FC236}">
                <a16:creationId xmlns:a16="http://schemas.microsoft.com/office/drawing/2014/main" id="{ACA31414-4C1E-9F50-8AD5-B55A8D55D854}"/>
              </a:ext>
            </a:extLst>
          </p:cNvPr>
          <p:cNvSpPr/>
          <p:nvPr/>
        </p:nvSpPr>
        <p:spPr>
          <a:xfrm>
            <a:off x="292642" y="3889944"/>
            <a:ext cx="2423697" cy="1970527"/>
          </a:xfrm>
          <a:prstGeom prst="roundRect">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1" name="Rectangle: Rounded Corners 10">
            <a:extLst>
              <a:ext uri="{FF2B5EF4-FFF2-40B4-BE49-F238E27FC236}">
                <a16:creationId xmlns:a16="http://schemas.microsoft.com/office/drawing/2014/main" id="{4DF29103-4CEE-DA81-3845-52FF6976BD89}"/>
              </a:ext>
            </a:extLst>
          </p:cNvPr>
          <p:cNvSpPr/>
          <p:nvPr/>
        </p:nvSpPr>
        <p:spPr>
          <a:xfrm>
            <a:off x="3331949" y="3889944"/>
            <a:ext cx="2423697" cy="1970527"/>
          </a:xfrm>
          <a:prstGeom prst="round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2" name="Rectangle: Rounded Corners 11">
            <a:extLst>
              <a:ext uri="{FF2B5EF4-FFF2-40B4-BE49-F238E27FC236}">
                <a16:creationId xmlns:a16="http://schemas.microsoft.com/office/drawing/2014/main" id="{E2BEDFF3-84C8-F2BE-49E1-7DC91D2D6A36}"/>
              </a:ext>
            </a:extLst>
          </p:cNvPr>
          <p:cNvSpPr/>
          <p:nvPr/>
        </p:nvSpPr>
        <p:spPr>
          <a:xfrm>
            <a:off x="6436354" y="3889943"/>
            <a:ext cx="2423697" cy="1970527"/>
          </a:xfrm>
          <a:prstGeom prst="round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3" name="Rectangle: Rounded Corners 12">
            <a:extLst>
              <a:ext uri="{FF2B5EF4-FFF2-40B4-BE49-F238E27FC236}">
                <a16:creationId xmlns:a16="http://schemas.microsoft.com/office/drawing/2014/main" id="{1FE6490C-3D8B-0FB0-5790-F3446C12BB2B}"/>
              </a:ext>
            </a:extLst>
          </p:cNvPr>
          <p:cNvSpPr/>
          <p:nvPr/>
        </p:nvSpPr>
        <p:spPr>
          <a:xfrm>
            <a:off x="9475660" y="3889943"/>
            <a:ext cx="2423697" cy="1970527"/>
          </a:xfrm>
          <a:prstGeom prst="round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grpSp>
        <p:nvGrpSpPr>
          <p:cNvPr id="14" name="Group 13">
            <a:extLst>
              <a:ext uri="{FF2B5EF4-FFF2-40B4-BE49-F238E27FC236}">
                <a16:creationId xmlns:a16="http://schemas.microsoft.com/office/drawing/2014/main" id="{131C0BDC-43B5-10BD-C83B-19D4EFB344BE}"/>
              </a:ext>
            </a:extLst>
          </p:cNvPr>
          <p:cNvGrpSpPr/>
          <p:nvPr/>
        </p:nvGrpSpPr>
        <p:grpSpPr>
          <a:xfrm>
            <a:off x="3775364" y="4126862"/>
            <a:ext cx="1617596" cy="1503570"/>
            <a:chOff x="3728252" y="1350751"/>
            <a:chExt cx="3241240" cy="2784440"/>
          </a:xfrm>
        </p:grpSpPr>
        <p:grpSp>
          <p:nvGrpSpPr>
            <p:cNvPr id="15" name="Group 14">
              <a:extLst>
                <a:ext uri="{FF2B5EF4-FFF2-40B4-BE49-F238E27FC236}">
                  <a16:creationId xmlns:a16="http://schemas.microsoft.com/office/drawing/2014/main" id="{68FB29AF-4210-B917-E602-CEC47C271E8E}"/>
                </a:ext>
              </a:extLst>
            </p:cNvPr>
            <p:cNvGrpSpPr/>
            <p:nvPr/>
          </p:nvGrpSpPr>
          <p:grpSpPr>
            <a:xfrm>
              <a:off x="5802001" y="3716267"/>
              <a:ext cx="313860" cy="403412"/>
              <a:chOff x="4606454" y="4047564"/>
              <a:chExt cx="313860" cy="403412"/>
            </a:xfrm>
            <a:solidFill>
              <a:schemeClr val="tx1"/>
            </a:solidFill>
          </p:grpSpPr>
          <p:sp>
            <p:nvSpPr>
              <p:cNvPr id="52" name="Oval 51">
                <a:extLst>
                  <a:ext uri="{FF2B5EF4-FFF2-40B4-BE49-F238E27FC236}">
                    <a16:creationId xmlns:a16="http://schemas.microsoft.com/office/drawing/2014/main" id="{C6A994E2-85BA-DFCF-E8F7-840A9E2889AB}"/>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C3D73A04-53F2-D3EA-94A2-F0DC4ADA1EA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BBF19E6E-18C6-326A-A743-F03DEA19B3D9}"/>
                </a:ext>
              </a:extLst>
            </p:cNvPr>
            <p:cNvGrpSpPr/>
            <p:nvPr/>
          </p:nvGrpSpPr>
          <p:grpSpPr>
            <a:xfrm>
              <a:off x="3728252" y="1350751"/>
              <a:ext cx="3241240" cy="2784440"/>
              <a:chOff x="3728252" y="1350751"/>
              <a:chExt cx="3241240" cy="2784440"/>
            </a:xfrm>
          </p:grpSpPr>
          <p:grpSp>
            <p:nvGrpSpPr>
              <p:cNvPr id="17" name="Group 16">
                <a:extLst>
                  <a:ext uri="{FF2B5EF4-FFF2-40B4-BE49-F238E27FC236}">
                    <a16:creationId xmlns:a16="http://schemas.microsoft.com/office/drawing/2014/main" id="{AC9B2FEC-9D85-DF84-A49D-FA56602A44FE}"/>
                  </a:ext>
                </a:extLst>
              </p:cNvPr>
              <p:cNvGrpSpPr/>
              <p:nvPr/>
            </p:nvGrpSpPr>
            <p:grpSpPr>
              <a:xfrm>
                <a:off x="4067611" y="3716267"/>
                <a:ext cx="313860" cy="403412"/>
                <a:chOff x="4606454" y="4047564"/>
                <a:chExt cx="313860" cy="403412"/>
              </a:xfrm>
              <a:solidFill>
                <a:schemeClr val="tx1"/>
              </a:solidFill>
            </p:grpSpPr>
            <p:sp>
              <p:nvSpPr>
                <p:cNvPr id="50" name="Oval 49">
                  <a:extLst>
                    <a:ext uri="{FF2B5EF4-FFF2-40B4-BE49-F238E27FC236}">
                      <a16:creationId xmlns:a16="http://schemas.microsoft.com/office/drawing/2014/main" id="{652291BD-7D78-E4F9-E555-81185DD4E2E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9F2B6DA7-FC57-960D-0577-99DEAB8658A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 name="Group 17">
                <a:extLst>
                  <a:ext uri="{FF2B5EF4-FFF2-40B4-BE49-F238E27FC236}">
                    <a16:creationId xmlns:a16="http://schemas.microsoft.com/office/drawing/2014/main" id="{F84CDE80-B05A-CE3E-8542-3AA40AF5CFA9}"/>
                  </a:ext>
                </a:extLst>
              </p:cNvPr>
              <p:cNvGrpSpPr/>
              <p:nvPr/>
            </p:nvGrpSpPr>
            <p:grpSpPr>
              <a:xfrm>
                <a:off x="4894929" y="3716267"/>
                <a:ext cx="313860" cy="403412"/>
                <a:chOff x="4606454" y="4047564"/>
                <a:chExt cx="313860" cy="403412"/>
              </a:xfrm>
              <a:solidFill>
                <a:schemeClr val="tx1"/>
              </a:solidFill>
            </p:grpSpPr>
            <p:sp>
              <p:nvSpPr>
                <p:cNvPr id="48" name="Oval 47">
                  <a:extLst>
                    <a:ext uri="{FF2B5EF4-FFF2-40B4-BE49-F238E27FC236}">
                      <a16:creationId xmlns:a16="http://schemas.microsoft.com/office/drawing/2014/main" id="{D8C7B394-5DF8-EC7E-500F-36337EB993B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21BF668D-0704-EE41-6A6B-8C5CA3B0FC29}"/>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6305002C-08CF-25BF-2B2F-D5C92D0A11A0}"/>
                  </a:ext>
                </a:extLst>
              </p:cNvPr>
              <p:cNvGrpSpPr/>
              <p:nvPr/>
            </p:nvGrpSpPr>
            <p:grpSpPr>
              <a:xfrm>
                <a:off x="6655632" y="3716267"/>
                <a:ext cx="313860" cy="403412"/>
                <a:chOff x="4606454" y="4047564"/>
                <a:chExt cx="313860" cy="403412"/>
              </a:xfrm>
              <a:solidFill>
                <a:schemeClr val="tx1"/>
              </a:solidFill>
            </p:grpSpPr>
            <p:sp>
              <p:nvSpPr>
                <p:cNvPr id="46" name="Oval 45">
                  <a:extLst>
                    <a:ext uri="{FF2B5EF4-FFF2-40B4-BE49-F238E27FC236}">
                      <a16:creationId xmlns:a16="http://schemas.microsoft.com/office/drawing/2014/main" id="{D84153FD-960C-894B-6B45-01707D4CD8A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DB517905-1ABE-CC8A-8B97-F1A4D74159CE}"/>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19">
                <a:extLst>
                  <a:ext uri="{FF2B5EF4-FFF2-40B4-BE49-F238E27FC236}">
                    <a16:creationId xmlns:a16="http://schemas.microsoft.com/office/drawing/2014/main" id="{DD54E287-324C-56BD-D928-4B546F06124E}"/>
                  </a:ext>
                </a:extLst>
              </p:cNvPr>
              <p:cNvGrpSpPr/>
              <p:nvPr/>
            </p:nvGrpSpPr>
            <p:grpSpPr>
              <a:xfrm>
                <a:off x="3728252" y="1350751"/>
                <a:ext cx="3148653" cy="2780859"/>
                <a:chOff x="3728252" y="1350751"/>
                <a:chExt cx="3148653" cy="2780859"/>
              </a:xfrm>
            </p:grpSpPr>
            <p:grpSp>
              <p:nvGrpSpPr>
                <p:cNvPr id="23" name="Group 22">
                  <a:extLst>
                    <a:ext uri="{FF2B5EF4-FFF2-40B4-BE49-F238E27FC236}">
                      <a16:creationId xmlns:a16="http://schemas.microsoft.com/office/drawing/2014/main" id="{1AB74469-AF38-BE47-2569-7CBD089054D5}"/>
                    </a:ext>
                  </a:extLst>
                </p:cNvPr>
                <p:cNvGrpSpPr/>
                <p:nvPr/>
              </p:nvGrpSpPr>
              <p:grpSpPr>
                <a:xfrm>
                  <a:off x="3804738" y="1350751"/>
                  <a:ext cx="467723" cy="2643809"/>
                  <a:chOff x="4067707" y="1690994"/>
                  <a:chExt cx="467723" cy="2643809"/>
                </a:xfrm>
              </p:grpSpPr>
              <p:sp>
                <p:nvSpPr>
                  <p:cNvPr id="44" name="Rectangle 43">
                    <a:extLst>
                      <a:ext uri="{FF2B5EF4-FFF2-40B4-BE49-F238E27FC236}">
                        <a16:creationId xmlns:a16="http://schemas.microsoft.com/office/drawing/2014/main" id="{E8185F41-4527-922D-BE55-1377FBC929F6}"/>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3321355B-35C4-E58C-A723-0681FE12B700}"/>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D91314E2-922F-E418-EEAA-B754A20DE959}"/>
                    </a:ext>
                  </a:extLst>
                </p:cNvPr>
                <p:cNvGrpSpPr/>
                <p:nvPr/>
              </p:nvGrpSpPr>
              <p:grpSpPr>
                <a:xfrm>
                  <a:off x="6407398" y="1350751"/>
                  <a:ext cx="469507" cy="2643809"/>
                  <a:chOff x="4065923" y="1669773"/>
                  <a:chExt cx="469507" cy="2643809"/>
                </a:xfrm>
              </p:grpSpPr>
              <p:sp>
                <p:nvSpPr>
                  <p:cNvPr id="42" name="Rectangle 41">
                    <a:extLst>
                      <a:ext uri="{FF2B5EF4-FFF2-40B4-BE49-F238E27FC236}">
                        <a16:creationId xmlns:a16="http://schemas.microsoft.com/office/drawing/2014/main" id="{BAA1C898-6A89-6551-268B-0794600E3D67}"/>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1D7764E3-1733-7962-34BE-87E3D7DAC257}"/>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C76F1273-2D19-4D5C-DB95-0ED0335E3BFE}"/>
                    </a:ext>
                  </a:extLst>
                </p:cNvPr>
                <p:cNvGrpSpPr/>
                <p:nvPr/>
              </p:nvGrpSpPr>
              <p:grpSpPr>
                <a:xfrm>
                  <a:off x="4651984" y="1350751"/>
                  <a:ext cx="481160" cy="2643809"/>
                  <a:chOff x="4048641" y="1690993"/>
                  <a:chExt cx="481160" cy="2643809"/>
                </a:xfrm>
              </p:grpSpPr>
              <p:sp>
                <p:nvSpPr>
                  <p:cNvPr id="40" name="Rectangle 39">
                    <a:extLst>
                      <a:ext uri="{FF2B5EF4-FFF2-40B4-BE49-F238E27FC236}">
                        <a16:creationId xmlns:a16="http://schemas.microsoft.com/office/drawing/2014/main" id="{9E5D5735-3FF5-061C-0DEB-5723307FE8D3}"/>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69C3627-DE12-1A8C-CE8A-3E9E85BF58B7}"/>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6" name="Group 25">
                  <a:extLst>
                    <a:ext uri="{FF2B5EF4-FFF2-40B4-BE49-F238E27FC236}">
                      <a16:creationId xmlns:a16="http://schemas.microsoft.com/office/drawing/2014/main" id="{BD063B49-761D-B449-4D1C-770590E01E92}"/>
                    </a:ext>
                  </a:extLst>
                </p:cNvPr>
                <p:cNvGrpSpPr/>
                <p:nvPr/>
              </p:nvGrpSpPr>
              <p:grpSpPr>
                <a:xfrm>
                  <a:off x="5560284" y="1350751"/>
                  <a:ext cx="469507" cy="2643809"/>
                  <a:chOff x="4349753" y="1690993"/>
                  <a:chExt cx="469507" cy="2643809"/>
                </a:xfrm>
              </p:grpSpPr>
              <p:sp>
                <p:nvSpPr>
                  <p:cNvPr id="38" name="Rectangle 37">
                    <a:extLst>
                      <a:ext uri="{FF2B5EF4-FFF2-40B4-BE49-F238E27FC236}">
                        <a16:creationId xmlns:a16="http://schemas.microsoft.com/office/drawing/2014/main" id="{A69D4100-B9E0-2CB7-B9D2-03F435843F31}"/>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7F4166D0-9C78-AEA0-34A6-DFC81FC296AB}"/>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Rectangle 26">
                  <a:extLst>
                    <a:ext uri="{FF2B5EF4-FFF2-40B4-BE49-F238E27FC236}">
                      <a16:creationId xmlns:a16="http://schemas.microsoft.com/office/drawing/2014/main" id="{5E46CD66-9285-B1D9-A969-1D9D68918684}"/>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22D5DBB8-73A6-7378-C905-D1AB9AB454B8}"/>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139B4873-0754-8909-1CBC-1D54B6E57670}"/>
                    </a:ext>
                  </a:extLst>
                </p:cNvPr>
                <p:cNvGrpSpPr/>
                <p:nvPr/>
              </p:nvGrpSpPr>
              <p:grpSpPr>
                <a:xfrm>
                  <a:off x="3728252" y="3728198"/>
                  <a:ext cx="313860" cy="403412"/>
                  <a:chOff x="4606454" y="4047564"/>
                  <a:chExt cx="313860" cy="403412"/>
                </a:xfrm>
                <a:solidFill>
                  <a:schemeClr val="tx1"/>
                </a:solidFill>
              </p:grpSpPr>
              <p:sp>
                <p:nvSpPr>
                  <p:cNvPr id="36" name="Oval 35">
                    <a:extLst>
                      <a:ext uri="{FF2B5EF4-FFF2-40B4-BE49-F238E27FC236}">
                        <a16:creationId xmlns:a16="http://schemas.microsoft.com/office/drawing/2014/main" id="{46F25A25-E141-F9AA-160F-032A435DBBD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34C82FA0-F840-1026-2B71-4F047288AC6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1817B92B-FF93-AE46-E1E7-0483F3C33F1B}"/>
                    </a:ext>
                  </a:extLst>
                </p:cNvPr>
                <p:cNvGrpSpPr/>
                <p:nvPr/>
              </p:nvGrpSpPr>
              <p:grpSpPr>
                <a:xfrm>
                  <a:off x="4555570" y="3728198"/>
                  <a:ext cx="313860" cy="403412"/>
                  <a:chOff x="4606454" y="4047564"/>
                  <a:chExt cx="313860" cy="403412"/>
                </a:xfrm>
                <a:solidFill>
                  <a:schemeClr val="tx1"/>
                </a:solidFill>
              </p:grpSpPr>
              <p:sp>
                <p:nvSpPr>
                  <p:cNvPr id="34" name="Oval 33">
                    <a:extLst>
                      <a:ext uri="{FF2B5EF4-FFF2-40B4-BE49-F238E27FC236}">
                        <a16:creationId xmlns:a16="http://schemas.microsoft.com/office/drawing/2014/main" id="{DE60F31E-2ACB-6D4A-5633-7CBC37FB92D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a:extLst>
                      <a:ext uri="{FF2B5EF4-FFF2-40B4-BE49-F238E27FC236}">
                        <a16:creationId xmlns:a16="http://schemas.microsoft.com/office/drawing/2014/main" id="{D89E4344-E692-10F4-E95A-D9B84273E75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3006C394-A809-224B-3D72-F8D346590105}"/>
                    </a:ext>
                  </a:extLst>
                </p:cNvPr>
                <p:cNvGrpSpPr/>
                <p:nvPr/>
              </p:nvGrpSpPr>
              <p:grpSpPr>
                <a:xfrm>
                  <a:off x="6316273" y="3728198"/>
                  <a:ext cx="313860" cy="403412"/>
                  <a:chOff x="4606454" y="4047564"/>
                  <a:chExt cx="313860" cy="403412"/>
                </a:xfrm>
                <a:solidFill>
                  <a:schemeClr val="tx1"/>
                </a:solidFill>
              </p:grpSpPr>
              <p:sp>
                <p:nvSpPr>
                  <p:cNvPr id="32" name="Oval 31">
                    <a:extLst>
                      <a:ext uri="{FF2B5EF4-FFF2-40B4-BE49-F238E27FC236}">
                        <a16:creationId xmlns:a16="http://schemas.microsoft.com/office/drawing/2014/main" id="{3A15E465-4749-334D-1F63-1C2BA9B1F69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9919567F-50CD-B0A2-4A1C-1172A7708BE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1" name="Oval 20">
                <a:extLst>
                  <a:ext uri="{FF2B5EF4-FFF2-40B4-BE49-F238E27FC236}">
                    <a16:creationId xmlns:a16="http://schemas.microsoft.com/office/drawing/2014/main" id="{75437840-B430-D987-B6EE-858C3795EFEA}"/>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2203C581-92EB-BDB1-4A57-57C79ABD2018}"/>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54" name="Group 53">
            <a:extLst>
              <a:ext uri="{FF2B5EF4-FFF2-40B4-BE49-F238E27FC236}">
                <a16:creationId xmlns:a16="http://schemas.microsoft.com/office/drawing/2014/main" id="{1CB62E3B-EE61-1E45-8193-8815831AF550}"/>
              </a:ext>
            </a:extLst>
          </p:cNvPr>
          <p:cNvGrpSpPr/>
          <p:nvPr/>
        </p:nvGrpSpPr>
        <p:grpSpPr>
          <a:xfrm>
            <a:off x="763859" y="2137851"/>
            <a:ext cx="1785378" cy="1318339"/>
            <a:chOff x="1237427" y="447323"/>
            <a:chExt cx="7856124" cy="5534983"/>
          </a:xfrm>
        </p:grpSpPr>
        <p:sp>
          <p:nvSpPr>
            <p:cNvPr id="55" name="Oval 41">
              <a:extLst>
                <a:ext uri="{FF2B5EF4-FFF2-40B4-BE49-F238E27FC236}">
                  <a16:creationId xmlns:a16="http://schemas.microsoft.com/office/drawing/2014/main" id="{A882A671-77FE-58BF-653B-D54EBEC08297}"/>
                </a:ext>
              </a:extLst>
            </p:cNvPr>
            <p:cNvSpPr/>
            <p:nvPr/>
          </p:nvSpPr>
          <p:spPr>
            <a:xfrm rot="4478296">
              <a:off x="7999944" y="2423930"/>
              <a:ext cx="1065972" cy="265062"/>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41">
              <a:extLst>
                <a:ext uri="{FF2B5EF4-FFF2-40B4-BE49-F238E27FC236}">
                  <a16:creationId xmlns:a16="http://schemas.microsoft.com/office/drawing/2014/main" id="{69F33258-E258-A043-CC74-A8BB1F24F084}"/>
                </a:ext>
              </a:extLst>
            </p:cNvPr>
            <p:cNvSpPr/>
            <p:nvPr/>
          </p:nvSpPr>
          <p:spPr>
            <a:xfrm rot="3186327">
              <a:off x="6969432" y="1279679"/>
              <a:ext cx="1816994" cy="36167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7" name="Group 56">
              <a:extLst>
                <a:ext uri="{FF2B5EF4-FFF2-40B4-BE49-F238E27FC236}">
                  <a16:creationId xmlns:a16="http://schemas.microsoft.com/office/drawing/2014/main" id="{E89AE022-FABF-681B-0802-85CEEBE33764}"/>
                </a:ext>
              </a:extLst>
            </p:cNvPr>
            <p:cNvGrpSpPr/>
            <p:nvPr/>
          </p:nvGrpSpPr>
          <p:grpSpPr>
            <a:xfrm>
              <a:off x="6968297" y="447323"/>
              <a:ext cx="707687" cy="653689"/>
              <a:chOff x="7911665" y="1472102"/>
              <a:chExt cx="683833" cy="653689"/>
            </a:xfrm>
          </p:grpSpPr>
          <p:sp>
            <p:nvSpPr>
              <p:cNvPr id="92" name="Circle: Hollow 91">
                <a:extLst>
                  <a:ext uri="{FF2B5EF4-FFF2-40B4-BE49-F238E27FC236}">
                    <a16:creationId xmlns:a16="http://schemas.microsoft.com/office/drawing/2014/main" id="{432BDEC4-682D-ED48-A847-FC3E1DA0C0BF}"/>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3" name="Flowchart: Connector 92">
                <a:extLst>
                  <a:ext uri="{FF2B5EF4-FFF2-40B4-BE49-F238E27FC236}">
                    <a16:creationId xmlns:a16="http://schemas.microsoft.com/office/drawing/2014/main" id="{8363AD2D-F86E-E1AD-08D8-5A67B9EAE634}"/>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8" name="Oval 41">
              <a:extLst>
                <a:ext uri="{FF2B5EF4-FFF2-40B4-BE49-F238E27FC236}">
                  <a16:creationId xmlns:a16="http://schemas.microsoft.com/office/drawing/2014/main" id="{5D3E5F3D-EA77-1E32-CB03-435345E03F8D}"/>
                </a:ext>
              </a:extLst>
            </p:cNvPr>
            <p:cNvSpPr/>
            <p:nvPr/>
          </p:nvSpPr>
          <p:spPr>
            <a:xfrm rot="3505420">
              <a:off x="5910418" y="1740150"/>
              <a:ext cx="973897" cy="474139"/>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9" name="Group 58">
              <a:extLst>
                <a:ext uri="{FF2B5EF4-FFF2-40B4-BE49-F238E27FC236}">
                  <a16:creationId xmlns:a16="http://schemas.microsoft.com/office/drawing/2014/main" id="{CF5FE4E6-E10F-9E61-D3B7-4789505D8FAC}"/>
                </a:ext>
              </a:extLst>
            </p:cNvPr>
            <p:cNvGrpSpPr/>
            <p:nvPr/>
          </p:nvGrpSpPr>
          <p:grpSpPr>
            <a:xfrm>
              <a:off x="1237427" y="3504878"/>
              <a:ext cx="4730750" cy="2477428"/>
              <a:chOff x="4069527" y="1523678"/>
              <a:chExt cx="4730750" cy="2477428"/>
            </a:xfrm>
          </p:grpSpPr>
          <p:grpSp>
            <p:nvGrpSpPr>
              <p:cNvPr id="75" name="Group 74">
                <a:extLst>
                  <a:ext uri="{FF2B5EF4-FFF2-40B4-BE49-F238E27FC236}">
                    <a16:creationId xmlns:a16="http://schemas.microsoft.com/office/drawing/2014/main" id="{3E828756-3A1B-5935-1FBC-57DE4155230E}"/>
                  </a:ext>
                </a:extLst>
              </p:cNvPr>
              <p:cNvGrpSpPr/>
              <p:nvPr/>
            </p:nvGrpSpPr>
            <p:grpSpPr>
              <a:xfrm>
                <a:off x="4069527" y="1523678"/>
                <a:ext cx="4730750" cy="1905322"/>
                <a:chOff x="3829050" y="3365500"/>
                <a:chExt cx="4730750" cy="1905322"/>
              </a:xfrm>
            </p:grpSpPr>
            <p:sp>
              <p:nvSpPr>
                <p:cNvPr id="84" name="Rectangle 83">
                  <a:extLst>
                    <a:ext uri="{FF2B5EF4-FFF2-40B4-BE49-F238E27FC236}">
                      <a16:creationId xmlns:a16="http://schemas.microsoft.com/office/drawing/2014/main" id="{081FCB98-0AB4-A575-BF98-FD8358C64F5A}"/>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a:extLst>
                    <a:ext uri="{FF2B5EF4-FFF2-40B4-BE49-F238E27FC236}">
                      <a16:creationId xmlns:a16="http://schemas.microsoft.com/office/drawing/2014/main" id="{32270FA7-1147-AB69-D584-89B00EF65F8A}"/>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91CDD2-7607-D4F0-14C3-ED7EB1AB7C33}"/>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AC7083A-82D2-ADEE-FF58-8714E586D516}"/>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372F6F0-A050-3560-1195-79CAA37D14C6}"/>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0E147A0-C7E6-4DC7-81DA-905D9146FE7F}"/>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BF276BCE-3A3D-255B-AFAC-0D6481B4A757}"/>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B89F7EDB-A158-A310-B37D-64E6DFDF1A99}"/>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Group 75">
                <a:extLst>
                  <a:ext uri="{FF2B5EF4-FFF2-40B4-BE49-F238E27FC236}">
                    <a16:creationId xmlns:a16="http://schemas.microsoft.com/office/drawing/2014/main" id="{0B862248-B63B-9240-7770-48BC310151C5}"/>
                  </a:ext>
                </a:extLst>
              </p:cNvPr>
              <p:cNvGrpSpPr/>
              <p:nvPr/>
            </p:nvGrpSpPr>
            <p:grpSpPr>
              <a:xfrm>
                <a:off x="4389262" y="3102364"/>
                <a:ext cx="1087039" cy="898742"/>
                <a:chOff x="4692303" y="5064514"/>
                <a:chExt cx="1087039" cy="898742"/>
              </a:xfrm>
            </p:grpSpPr>
            <p:sp>
              <p:nvSpPr>
                <p:cNvPr id="81" name="Flowchart: Connector 80">
                  <a:extLst>
                    <a:ext uri="{FF2B5EF4-FFF2-40B4-BE49-F238E27FC236}">
                      <a16:creationId xmlns:a16="http://schemas.microsoft.com/office/drawing/2014/main" id="{BFEC8025-E456-F4B5-EC57-F8F54A049377}"/>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Flowchart: Connector 81">
                  <a:extLst>
                    <a:ext uri="{FF2B5EF4-FFF2-40B4-BE49-F238E27FC236}">
                      <a16:creationId xmlns:a16="http://schemas.microsoft.com/office/drawing/2014/main" id="{9389D5B4-A95C-D013-C418-A22B0D8B8BA4}"/>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3" name="Graphic 82" descr="Single gear with solid fill">
                  <a:extLst>
                    <a:ext uri="{FF2B5EF4-FFF2-40B4-BE49-F238E27FC236}">
                      <a16:creationId xmlns:a16="http://schemas.microsoft.com/office/drawing/2014/main" id="{65B25211-B8BE-A4B8-0DE2-59200108D0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7451" y="5161986"/>
                  <a:ext cx="740175" cy="682503"/>
                </a:xfrm>
                <a:prstGeom prst="rect">
                  <a:avLst/>
                </a:prstGeom>
              </p:spPr>
            </p:pic>
          </p:grpSp>
          <p:grpSp>
            <p:nvGrpSpPr>
              <p:cNvPr id="77" name="Group 76">
                <a:extLst>
                  <a:ext uri="{FF2B5EF4-FFF2-40B4-BE49-F238E27FC236}">
                    <a16:creationId xmlns:a16="http://schemas.microsoft.com/office/drawing/2014/main" id="{F942786A-1517-14DC-7483-BE8E15FB57C5}"/>
                  </a:ext>
                </a:extLst>
              </p:cNvPr>
              <p:cNvGrpSpPr/>
              <p:nvPr/>
            </p:nvGrpSpPr>
            <p:grpSpPr>
              <a:xfrm>
                <a:off x="7448118" y="3091716"/>
                <a:ext cx="1087039" cy="898742"/>
                <a:chOff x="6434902" y="5064513"/>
                <a:chExt cx="1087039" cy="898742"/>
              </a:xfrm>
            </p:grpSpPr>
            <p:sp>
              <p:nvSpPr>
                <p:cNvPr id="78" name="Flowchart: Connector 77">
                  <a:extLst>
                    <a:ext uri="{FF2B5EF4-FFF2-40B4-BE49-F238E27FC236}">
                      <a16:creationId xmlns:a16="http://schemas.microsoft.com/office/drawing/2014/main" id="{5F0C749D-CA0A-43A6-E183-8E9CA48B8681}"/>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Flowchart: Connector 78">
                  <a:extLst>
                    <a:ext uri="{FF2B5EF4-FFF2-40B4-BE49-F238E27FC236}">
                      <a16:creationId xmlns:a16="http://schemas.microsoft.com/office/drawing/2014/main" id="{33D82007-ECBD-BA7D-5A31-622CD90B2E01}"/>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0" name="Graphic 79" descr="Single gear with solid fill">
                  <a:extLst>
                    <a:ext uri="{FF2B5EF4-FFF2-40B4-BE49-F238E27FC236}">
                      <a16:creationId xmlns:a16="http://schemas.microsoft.com/office/drawing/2014/main" id="{5A9D7F8A-D448-3EE1-5002-B62119F444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5055" y="5161986"/>
                  <a:ext cx="740175" cy="682503"/>
                </a:xfrm>
                <a:prstGeom prst="rect">
                  <a:avLst/>
                </a:prstGeom>
              </p:spPr>
            </p:pic>
          </p:grpSp>
        </p:grpSp>
        <p:sp>
          <p:nvSpPr>
            <p:cNvPr id="60" name="Rectangle 59">
              <a:extLst>
                <a:ext uri="{FF2B5EF4-FFF2-40B4-BE49-F238E27FC236}">
                  <a16:creationId xmlns:a16="http://schemas.microsoft.com/office/drawing/2014/main" id="{605DD3D6-0A0D-1EEA-AD5B-FD63CB7EAD2D}"/>
                </a:ext>
              </a:extLst>
            </p:cNvPr>
            <p:cNvSpPr/>
            <p:nvPr/>
          </p:nvSpPr>
          <p:spPr>
            <a:xfrm>
              <a:off x="5090459" y="3391260"/>
              <a:ext cx="877717" cy="113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1" name="Flowchart: Delay 60">
              <a:extLst>
                <a:ext uri="{FF2B5EF4-FFF2-40B4-BE49-F238E27FC236}">
                  <a16:creationId xmlns:a16="http://schemas.microsoft.com/office/drawing/2014/main" id="{E38AD5E1-23FF-2722-8552-79A33D5C8AA9}"/>
                </a:ext>
              </a:extLst>
            </p:cNvPr>
            <p:cNvSpPr/>
            <p:nvPr/>
          </p:nvSpPr>
          <p:spPr>
            <a:xfrm rot="16200000">
              <a:off x="5195757" y="2745599"/>
              <a:ext cx="621573" cy="59137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BCA4B9ED-05EB-3109-5A65-961679CFF009}"/>
                </a:ext>
              </a:extLst>
            </p:cNvPr>
            <p:cNvSpPr/>
            <p:nvPr/>
          </p:nvSpPr>
          <p:spPr>
            <a:xfrm>
              <a:off x="5210856" y="3339740"/>
              <a:ext cx="59137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41">
              <a:extLst>
                <a:ext uri="{FF2B5EF4-FFF2-40B4-BE49-F238E27FC236}">
                  <a16:creationId xmlns:a16="http://schemas.microsoft.com/office/drawing/2014/main" id="{E9AAC29B-AA68-E6C9-3FD9-5B0E09F14D04}"/>
                </a:ext>
              </a:extLst>
            </p:cNvPr>
            <p:cNvSpPr/>
            <p:nvPr/>
          </p:nvSpPr>
          <p:spPr>
            <a:xfrm rot="8606310">
              <a:off x="5151876" y="2287125"/>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41">
              <a:extLst>
                <a:ext uri="{FF2B5EF4-FFF2-40B4-BE49-F238E27FC236}">
                  <a16:creationId xmlns:a16="http://schemas.microsoft.com/office/drawing/2014/main" id="{A13272CE-6A93-C283-8AF2-D7929AC382CC}"/>
                </a:ext>
              </a:extLst>
            </p:cNvPr>
            <p:cNvSpPr/>
            <p:nvPr/>
          </p:nvSpPr>
          <p:spPr>
            <a:xfrm rot="8606310">
              <a:off x="5684721" y="935501"/>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5" name="Group 64">
              <a:extLst>
                <a:ext uri="{FF2B5EF4-FFF2-40B4-BE49-F238E27FC236}">
                  <a16:creationId xmlns:a16="http://schemas.microsoft.com/office/drawing/2014/main" id="{6A2B379D-41D5-11A9-16AA-8BC5F4323081}"/>
                </a:ext>
              </a:extLst>
            </p:cNvPr>
            <p:cNvGrpSpPr/>
            <p:nvPr/>
          </p:nvGrpSpPr>
          <p:grpSpPr>
            <a:xfrm>
              <a:off x="8079874" y="1820054"/>
              <a:ext cx="537309" cy="509379"/>
              <a:chOff x="7911665" y="1472102"/>
              <a:chExt cx="683833" cy="653689"/>
            </a:xfrm>
          </p:grpSpPr>
          <p:sp>
            <p:nvSpPr>
              <p:cNvPr id="73" name="Circle: Hollow 72">
                <a:extLst>
                  <a:ext uri="{FF2B5EF4-FFF2-40B4-BE49-F238E27FC236}">
                    <a16:creationId xmlns:a16="http://schemas.microsoft.com/office/drawing/2014/main" id="{BF83E2C0-A60B-98DA-6493-7D409A944213}"/>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4" name="Flowchart: Connector 73">
                <a:extLst>
                  <a:ext uri="{FF2B5EF4-FFF2-40B4-BE49-F238E27FC236}">
                    <a16:creationId xmlns:a16="http://schemas.microsoft.com/office/drawing/2014/main" id="{E7229BD1-09F8-047D-2213-3AF41DAA40C4}"/>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6" name="Group 65">
              <a:extLst>
                <a:ext uri="{FF2B5EF4-FFF2-40B4-BE49-F238E27FC236}">
                  <a16:creationId xmlns:a16="http://schemas.microsoft.com/office/drawing/2014/main" id="{9F4A8DCA-1C3C-8633-0B25-1BC87238F766}"/>
                </a:ext>
              </a:extLst>
            </p:cNvPr>
            <p:cNvGrpSpPr/>
            <p:nvPr/>
          </p:nvGrpSpPr>
          <p:grpSpPr>
            <a:xfrm>
              <a:off x="8509496" y="2902873"/>
              <a:ext cx="312475" cy="312127"/>
              <a:chOff x="7911665" y="1472102"/>
              <a:chExt cx="683833" cy="653689"/>
            </a:xfrm>
          </p:grpSpPr>
          <p:sp>
            <p:nvSpPr>
              <p:cNvPr id="71" name="Circle: Hollow 70">
                <a:extLst>
                  <a:ext uri="{FF2B5EF4-FFF2-40B4-BE49-F238E27FC236}">
                    <a16:creationId xmlns:a16="http://schemas.microsoft.com/office/drawing/2014/main" id="{1E464C08-60E0-73B0-2AAB-8CB55C9D602B}"/>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2" name="Flowchart: Connector 71">
                <a:extLst>
                  <a:ext uri="{FF2B5EF4-FFF2-40B4-BE49-F238E27FC236}">
                    <a16:creationId xmlns:a16="http://schemas.microsoft.com/office/drawing/2014/main" id="{BC9A4022-A01A-7ACD-687F-D9F20F575BF3}"/>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7" name="Group 66">
              <a:extLst>
                <a:ext uri="{FF2B5EF4-FFF2-40B4-BE49-F238E27FC236}">
                  <a16:creationId xmlns:a16="http://schemas.microsoft.com/office/drawing/2014/main" id="{00FFC492-9EDA-51B4-D0A2-BBA3EB069633}"/>
                </a:ext>
              </a:extLst>
            </p:cNvPr>
            <p:cNvGrpSpPr/>
            <p:nvPr/>
          </p:nvGrpSpPr>
          <p:grpSpPr>
            <a:xfrm>
              <a:off x="8409144" y="3085555"/>
              <a:ext cx="684407" cy="611471"/>
              <a:chOff x="8409144" y="3085555"/>
              <a:chExt cx="684407" cy="611471"/>
            </a:xfrm>
            <a:solidFill>
              <a:schemeClr val="bg1">
                <a:lumMod val="50000"/>
              </a:schemeClr>
            </a:solidFill>
          </p:grpSpPr>
          <p:sp>
            <p:nvSpPr>
              <p:cNvPr id="68" name="Rectangle 67">
                <a:extLst>
                  <a:ext uri="{FF2B5EF4-FFF2-40B4-BE49-F238E27FC236}">
                    <a16:creationId xmlns:a16="http://schemas.microsoft.com/office/drawing/2014/main" id="{42066E87-8145-21DB-278E-239BB66C180A}"/>
                  </a:ext>
                </a:extLst>
              </p:cNvPr>
              <p:cNvSpPr/>
              <p:nvPr/>
            </p:nvSpPr>
            <p:spPr>
              <a:xfrm rot="20748793">
                <a:off x="8409144" y="3138119"/>
                <a:ext cx="637588" cy="1603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A9477A5-0829-E9A1-32F8-1C66AB3644BC}"/>
                  </a:ext>
                </a:extLst>
              </p:cNvPr>
              <p:cNvSpPr/>
              <p:nvPr/>
            </p:nvSpPr>
            <p:spPr>
              <a:xfrm rot="4483729">
                <a:off x="8260198" y="3352315"/>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4D3729A-BE4B-D083-117B-642288F604DA}"/>
                  </a:ext>
                </a:extLst>
              </p:cNvPr>
              <p:cNvSpPr/>
              <p:nvPr/>
            </p:nvSpPr>
            <p:spPr>
              <a:xfrm rot="4483729">
                <a:off x="8748840" y="3249214"/>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4" name="Group 93">
            <a:extLst>
              <a:ext uri="{FF2B5EF4-FFF2-40B4-BE49-F238E27FC236}">
                <a16:creationId xmlns:a16="http://schemas.microsoft.com/office/drawing/2014/main" id="{900C38D5-2D1C-98D2-C388-8BE63B44CBE6}"/>
              </a:ext>
            </a:extLst>
          </p:cNvPr>
          <p:cNvGrpSpPr/>
          <p:nvPr/>
        </p:nvGrpSpPr>
        <p:grpSpPr>
          <a:xfrm>
            <a:off x="9914800" y="2057036"/>
            <a:ext cx="1644337" cy="1554144"/>
            <a:chOff x="226449" y="1879600"/>
            <a:chExt cx="4263080" cy="3801965"/>
          </a:xfrm>
        </p:grpSpPr>
        <p:sp>
          <p:nvSpPr>
            <p:cNvPr id="95" name="Diagonal Stripe 94">
              <a:extLst>
                <a:ext uri="{FF2B5EF4-FFF2-40B4-BE49-F238E27FC236}">
                  <a16:creationId xmlns:a16="http://schemas.microsoft.com/office/drawing/2014/main" id="{CF9A9A28-6307-F13E-C7BE-BA8EFF9CD735}"/>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6" name="Diagonal Stripe 95">
              <a:extLst>
                <a:ext uri="{FF2B5EF4-FFF2-40B4-BE49-F238E27FC236}">
                  <a16:creationId xmlns:a16="http://schemas.microsoft.com/office/drawing/2014/main" id="{DB03995C-F6DD-21D7-F8BF-7B8F38A1586E}"/>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7" name="Group 96">
              <a:extLst>
                <a:ext uri="{FF2B5EF4-FFF2-40B4-BE49-F238E27FC236}">
                  <a16:creationId xmlns:a16="http://schemas.microsoft.com/office/drawing/2014/main" id="{70F5EDE4-7A22-735F-0818-178B5B8D54B0}"/>
                </a:ext>
              </a:extLst>
            </p:cNvPr>
            <p:cNvGrpSpPr/>
            <p:nvPr/>
          </p:nvGrpSpPr>
          <p:grpSpPr>
            <a:xfrm>
              <a:off x="527050" y="1879600"/>
              <a:ext cx="3705225" cy="3435350"/>
              <a:chOff x="527050" y="1879600"/>
              <a:chExt cx="3705225" cy="3435350"/>
            </a:xfrm>
          </p:grpSpPr>
          <p:sp>
            <p:nvSpPr>
              <p:cNvPr id="103" name="Flowchart: Process 102">
                <a:extLst>
                  <a:ext uri="{FF2B5EF4-FFF2-40B4-BE49-F238E27FC236}">
                    <a16:creationId xmlns:a16="http://schemas.microsoft.com/office/drawing/2014/main" id="{E11586D6-E297-2E3B-F54E-75BD573AC121}"/>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Flowchart: Process 103">
                <a:extLst>
                  <a:ext uri="{FF2B5EF4-FFF2-40B4-BE49-F238E27FC236}">
                    <a16:creationId xmlns:a16="http://schemas.microsoft.com/office/drawing/2014/main" id="{BD5EB2DF-9A9F-63B2-5A9F-27657FA1716F}"/>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Flowchart: Process 104">
                <a:extLst>
                  <a:ext uri="{FF2B5EF4-FFF2-40B4-BE49-F238E27FC236}">
                    <a16:creationId xmlns:a16="http://schemas.microsoft.com/office/drawing/2014/main" id="{2E707BF3-EFBD-9FFA-240C-10D6E35459F4}"/>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8" name="Flowchart: Process 97">
              <a:extLst>
                <a:ext uri="{FF2B5EF4-FFF2-40B4-BE49-F238E27FC236}">
                  <a16:creationId xmlns:a16="http://schemas.microsoft.com/office/drawing/2014/main" id="{65AE09AF-1CDA-9354-E313-695751E445D4}"/>
                </a:ext>
              </a:extLst>
            </p:cNvPr>
            <p:cNvSpPr/>
            <p:nvPr/>
          </p:nvSpPr>
          <p:spPr>
            <a:xfrm>
              <a:off x="1292485" y="3414694"/>
              <a:ext cx="2216150" cy="1168401"/>
            </a:xfrm>
            <a:prstGeom prst="flowChartProcess">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Flowchart: Alternate Process 98">
              <a:extLst>
                <a:ext uri="{FF2B5EF4-FFF2-40B4-BE49-F238E27FC236}">
                  <a16:creationId xmlns:a16="http://schemas.microsoft.com/office/drawing/2014/main" id="{3B6DDE22-C4A2-B492-4FBB-FF9235C0E944}"/>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Flowchart: Alternate Process 99">
              <a:extLst>
                <a:ext uri="{FF2B5EF4-FFF2-40B4-BE49-F238E27FC236}">
                  <a16:creationId xmlns:a16="http://schemas.microsoft.com/office/drawing/2014/main" id="{C55BB8AB-4931-3908-88F1-868467C3D5A0}"/>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Flowchart: Alternate Process 100">
              <a:extLst>
                <a:ext uri="{FF2B5EF4-FFF2-40B4-BE49-F238E27FC236}">
                  <a16:creationId xmlns:a16="http://schemas.microsoft.com/office/drawing/2014/main" id="{8444DEEE-7C93-C77D-B2BF-4D800C1EA770}"/>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Flowchart: Alternate Process 101">
              <a:extLst>
                <a:ext uri="{FF2B5EF4-FFF2-40B4-BE49-F238E27FC236}">
                  <a16:creationId xmlns:a16="http://schemas.microsoft.com/office/drawing/2014/main" id="{B497F801-F20E-B9F9-9FEA-238E87BC0546}"/>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Group 105">
            <a:extLst>
              <a:ext uri="{FF2B5EF4-FFF2-40B4-BE49-F238E27FC236}">
                <a16:creationId xmlns:a16="http://schemas.microsoft.com/office/drawing/2014/main" id="{E295CE9A-E879-6D16-3C97-6E7F579F5CE6}"/>
              </a:ext>
            </a:extLst>
          </p:cNvPr>
          <p:cNvGrpSpPr/>
          <p:nvPr/>
        </p:nvGrpSpPr>
        <p:grpSpPr>
          <a:xfrm>
            <a:off x="6558378" y="2375222"/>
            <a:ext cx="2200682" cy="1037185"/>
            <a:chOff x="2046082" y="1263097"/>
            <a:chExt cx="6993142" cy="2946953"/>
          </a:xfrm>
        </p:grpSpPr>
        <p:sp>
          <p:nvSpPr>
            <p:cNvPr id="107" name="Rectangle 106">
              <a:extLst>
                <a:ext uri="{FF2B5EF4-FFF2-40B4-BE49-F238E27FC236}">
                  <a16:creationId xmlns:a16="http://schemas.microsoft.com/office/drawing/2014/main" id="{3F5E2F36-59D7-E652-C995-5F3996686B88}"/>
                </a:ext>
              </a:extLst>
            </p:cNvPr>
            <p:cNvSpPr/>
            <p:nvPr/>
          </p:nvSpPr>
          <p:spPr>
            <a:xfrm>
              <a:off x="4656603" y="1263097"/>
              <a:ext cx="4382621"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a:t>
              </a:r>
            </a:p>
            <a:p>
              <a:pPr algn="ctr"/>
              <a:endParaRPr lang="en-US" sz="3600">
                <a:solidFill>
                  <a:schemeClr val="tx1"/>
                </a:solidFill>
                <a:latin typeface="+mj-lt"/>
              </a:endParaRPr>
            </a:p>
          </p:txBody>
        </p:sp>
        <p:grpSp>
          <p:nvGrpSpPr>
            <p:cNvPr id="108" name="Group 107">
              <a:extLst>
                <a:ext uri="{FF2B5EF4-FFF2-40B4-BE49-F238E27FC236}">
                  <a16:creationId xmlns:a16="http://schemas.microsoft.com/office/drawing/2014/main" id="{FB445FBC-8E98-A299-E3D4-8BFB2FB4FDBC}"/>
                </a:ext>
              </a:extLst>
            </p:cNvPr>
            <p:cNvGrpSpPr/>
            <p:nvPr/>
          </p:nvGrpSpPr>
          <p:grpSpPr>
            <a:xfrm>
              <a:off x="2046082" y="2845736"/>
              <a:ext cx="2091195" cy="1364314"/>
              <a:chOff x="2305878" y="2857500"/>
              <a:chExt cx="2693505" cy="1726457"/>
            </a:xfrm>
          </p:grpSpPr>
          <p:sp>
            <p:nvSpPr>
              <p:cNvPr id="121" name="Rectangle 120">
                <a:extLst>
                  <a:ext uri="{FF2B5EF4-FFF2-40B4-BE49-F238E27FC236}">
                    <a16:creationId xmlns:a16="http://schemas.microsoft.com/office/drawing/2014/main" id="{F63CA3C6-A179-A083-DE25-DA0D2C68A6E4}"/>
                  </a:ext>
                </a:extLst>
              </p:cNvPr>
              <p:cNvSpPr/>
              <p:nvPr/>
            </p:nvSpPr>
            <p:spPr>
              <a:xfrm>
                <a:off x="2305878" y="2857500"/>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Oval 121">
                <a:extLst>
                  <a:ext uri="{FF2B5EF4-FFF2-40B4-BE49-F238E27FC236}">
                    <a16:creationId xmlns:a16="http://schemas.microsoft.com/office/drawing/2014/main" id="{49521D38-A693-BBD9-C07F-26341C076DDD}"/>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a:extLst>
                  <a:ext uri="{FF2B5EF4-FFF2-40B4-BE49-F238E27FC236}">
                    <a16:creationId xmlns:a16="http://schemas.microsoft.com/office/drawing/2014/main" id="{81906580-CC80-3FE6-96BF-C5BFE24BCC3F}"/>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Oval 123">
                <a:extLst>
                  <a:ext uri="{FF2B5EF4-FFF2-40B4-BE49-F238E27FC236}">
                    <a16:creationId xmlns:a16="http://schemas.microsoft.com/office/drawing/2014/main" id="{C4493495-1A9C-5EA2-8390-ACC397E01491}"/>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Oval 124">
                <a:extLst>
                  <a:ext uri="{FF2B5EF4-FFF2-40B4-BE49-F238E27FC236}">
                    <a16:creationId xmlns:a16="http://schemas.microsoft.com/office/drawing/2014/main" id="{648FEC7B-D548-558C-CFEB-8031088DF08F}"/>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6" name="Graphic 125" descr="Single gear with solid fill">
                <a:extLst>
                  <a:ext uri="{FF2B5EF4-FFF2-40B4-BE49-F238E27FC236}">
                    <a16:creationId xmlns:a16="http://schemas.microsoft.com/office/drawing/2014/main" id="{E2F4F4E0-F851-5CB2-9694-BFEF81A085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8972" y="4004999"/>
                <a:ext cx="457200" cy="457200"/>
              </a:xfrm>
              <a:prstGeom prst="rect">
                <a:avLst/>
              </a:prstGeom>
            </p:spPr>
          </p:pic>
          <p:pic>
            <p:nvPicPr>
              <p:cNvPr id="127" name="Graphic 126" descr="Single gear with solid fill">
                <a:extLst>
                  <a:ext uri="{FF2B5EF4-FFF2-40B4-BE49-F238E27FC236}">
                    <a16:creationId xmlns:a16="http://schemas.microsoft.com/office/drawing/2014/main" id="{86A02F52-9427-7501-FE9B-3EB2712F46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5351" y="4004999"/>
                <a:ext cx="457200" cy="457200"/>
              </a:xfrm>
              <a:prstGeom prst="rect">
                <a:avLst/>
              </a:prstGeom>
            </p:spPr>
          </p:pic>
        </p:grpSp>
        <p:sp>
          <p:nvSpPr>
            <p:cNvPr id="109" name="Oval 41">
              <a:extLst>
                <a:ext uri="{FF2B5EF4-FFF2-40B4-BE49-F238E27FC236}">
                  <a16:creationId xmlns:a16="http://schemas.microsoft.com/office/drawing/2014/main" id="{B3E1A3E9-B165-3E54-AA87-E6971D71C6C3}"/>
                </a:ext>
              </a:extLst>
            </p:cNvPr>
            <p:cNvSpPr/>
            <p:nvPr/>
          </p:nvSpPr>
          <p:spPr>
            <a:xfrm rot="9879301">
              <a:off x="2967462" y="2841042"/>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Diagonal Stripe 109">
              <a:extLst>
                <a:ext uri="{FF2B5EF4-FFF2-40B4-BE49-F238E27FC236}">
                  <a16:creationId xmlns:a16="http://schemas.microsoft.com/office/drawing/2014/main" id="{178DE0AD-6754-0F63-04A4-D066A0CDABEE}"/>
                </a:ext>
              </a:extLst>
            </p:cNvPr>
            <p:cNvSpPr/>
            <p:nvPr/>
          </p:nvSpPr>
          <p:spPr>
            <a:xfrm rot="19256382">
              <a:off x="5344922" y="2132437"/>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111" name="Oval 41">
              <a:extLst>
                <a:ext uri="{FF2B5EF4-FFF2-40B4-BE49-F238E27FC236}">
                  <a16:creationId xmlns:a16="http://schemas.microsoft.com/office/drawing/2014/main" id="{766A5624-2CC9-A8C6-40E5-B270CC8E46A4}"/>
                </a:ext>
              </a:extLst>
            </p:cNvPr>
            <p:cNvSpPr/>
            <p:nvPr/>
          </p:nvSpPr>
          <p:spPr>
            <a:xfrm rot="10800000">
              <a:off x="4312441" y="2651858"/>
              <a:ext cx="1474195"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Flowchart: Connector 111">
              <a:extLst>
                <a:ext uri="{FF2B5EF4-FFF2-40B4-BE49-F238E27FC236}">
                  <a16:creationId xmlns:a16="http://schemas.microsoft.com/office/drawing/2014/main" id="{0671E580-DF34-530C-327D-00519949F134}"/>
                </a:ext>
              </a:extLst>
            </p:cNvPr>
            <p:cNvSpPr/>
            <p:nvPr/>
          </p:nvSpPr>
          <p:spPr>
            <a:xfrm>
              <a:off x="4415073" y="2744280"/>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3" name="Straight Connector 112">
              <a:extLst>
                <a:ext uri="{FF2B5EF4-FFF2-40B4-BE49-F238E27FC236}">
                  <a16:creationId xmlns:a16="http://schemas.microsoft.com/office/drawing/2014/main" id="{04D02D17-C548-B442-94C2-7F29297EFBC2}"/>
                </a:ext>
              </a:extLst>
            </p:cNvPr>
            <p:cNvCxnSpPr>
              <a:cxnSpLocks/>
            </p:cNvCxnSpPr>
            <p:nvPr/>
          </p:nvCxnSpPr>
          <p:spPr>
            <a:xfrm>
              <a:off x="5734610" y="1988632"/>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13057DA5-D489-035A-3F26-204B4FF42C3B}"/>
                </a:ext>
              </a:extLst>
            </p:cNvPr>
            <p:cNvSpPr/>
            <p:nvPr/>
          </p:nvSpPr>
          <p:spPr>
            <a:xfrm rot="19870922">
              <a:off x="5748143" y="1976689"/>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Rectangle: Rounded Corners 114">
              <a:extLst>
                <a:ext uri="{FF2B5EF4-FFF2-40B4-BE49-F238E27FC236}">
                  <a16:creationId xmlns:a16="http://schemas.microsoft.com/office/drawing/2014/main" id="{5E39C416-E8CE-4D4E-EEFE-0BB391E8A5A4}"/>
                </a:ext>
              </a:extLst>
            </p:cNvPr>
            <p:cNvSpPr/>
            <p:nvPr/>
          </p:nvSpPr>
          <p:spPr>
            <a:xfrm>
              <a:off x="5792513" y="2806034"/>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41">
              <a:extLst>
                <a:ext uri="{FF2B5EF4-FFF2-40B4-BE49-F238E27FC236}">
                  <a16:creationId xmlns:a16="http://schemas.microsoft.com/office/drawing/2014/main" id="{A9E80635-8E74-CEAD-00B4-84370E0165E0}"/>
                </a:ext>
              </a:extLst>
            </p:cNvPr>
            <p:cNvSpPr/>
            <p:nvPr/>
          </p:nvSpPr>
          <p:spPr>
            <a:xfrm rot="11566586">
              <a:off x="5508914" y="2739440"/>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a16="http://schemas.microsoft.com/office/drawing/2014/main" id="{F37573B3-8CD9-BB50-A63F-E3ED72E32B05}"/>
                </a:ext>
              </a:extLst>
            </p:cNvPr>
            <p:cNvSpPr/>
            <p:nvPr/>
          </p:nvSpPr>
          <p:spPr>
            <a:xfrm>
              <a:off x="6500984"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117">
              <a:extLst>
                <a:ext uri="{FF2B5EF4-FFF2-40B4-BE49-F238E27FC236}">
                  <a16:creationId xmlns:a16="http://schemas.microsoft.com/office/drawing/2014/main" id="{6C991C72-163B-7718-7564-84F7C34007A6}"/>
                </a:ext>
              </a:extLst>
            </p:cNvPr>
            <p:cNvSpPr/>
            <p:nvPr/>
          </p:nvSpPr>
          <p:spPr>
            <a:xfrm>
              <a:off x="7522579"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Flowchart: Connector 118">
              <a:extLst>
                <a:ext uri="{FF2B5EF4-FFF2-40B4-BE49-F238E27FC236}">
                  <a16:creationId xmlns:a16="http://schemas.microsoft.com/office/drawing/2014/main" id="{1B5F3DF8-00EC-10D9-D608-DECF6E4D83C8}"/>
                </a:ext>
              </a:extLst>
            </p:cNvPr>
            <p:cNvSpPr/>
            <p:nvPr/>
          </p:nvSpPr>
          <p:spPr>
            <a:xfrm>
              <a:off x="5575068" y="2785520"/>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Flowchart: Connector 119">
              <a:extLst>
                <a:ext uri="{FF2B5EF4-FFF2-40B4-BE49-F238E27FC236}">
                  <a16:creationId xmlns:a16="http://schemas.microsoft.com/office/drawing/2014/main" id="{56D34F4B-AB70-D942-53FD-ABAA5B0E87B4}"/>
                </a:ext>
              </a:extLst>
            </p:cNvPr>
            <p:cNvSpPr/>
            <p:nvPr/>
          </p:nvSpPr>
          <p:spPr>
            <a:xfrm>
              <a:off x="5889502" y="2862365"/>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8" name="Group 127">
            <a:extLst>
              <a:ext uri="{FF2B5EF4-FFF2-40B4-BE49-F238E27FC236}">
                <a16:creationId xmlns:a16="http://schemas.microsoft.com/office/drawing/2014/main" id="{B30A9F0A-3FC2-3C00-543B-BFF2EB758DC1}"/>
              </a:ext>
            </a:extLst>
          </p:cNvPr>
          <p:cNvGrpSpPr/>
          <p:nvPr/>
        </p:nvGrpSpPr>
        <p:grpSpPr>
          <a:xfrm>
            <a:off x="6833526" y="4411411"/>
            <a:ext cx="1866900" cy="838594"/>
            <a:chOff x="5567088" y="3864565"/>
            <a:chExt cx="4497356" cy="2079710"/>
          </a:xfrm>
        </p:grpSpPr>
        <p:sp>
          <p:nvSpPr>
            <p:cNvPr id="129" name="Rectangle 128">
              <a:extLst>
                <a:ext uri="{FF2B5EF4-FFF2-40B4-BE49-F238E27FC236}">
                  <a16:creationId xmlns:a16="http://schemas.microsoft.com/office/drawing/2014/main" id="{3D578560-E583-78FC-9B2B-AF83F3655FF9}"/>
                </a:ext>
              </a:extLst>
            </p:cNvPr>
            <p:cNvSpPr/>
            <p:nvPr/>
          </p:nvSpPr>
          <p:spPr>
            <a:xfrm>
              <a:off x="8503325" y="4398169"/>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30" name="Group 129">
              <a:extLst>
                <a:ext uri="{FF2B5EF4-FFF2-40B4-BE49-F238E27FC236}">
                  <a16:creationId xmlns:a16="http://schemas.microsoft.com/office/drawing/2014/main" id="{B92C5F12-8DAE-9083-0E2A-3F9FB6525A78}"/>
                </a:ext>
              </a:extLst>
            </p:cNvPr>
            <p:cNvGrpSpPr/>
            <p:nvPr/>
          </p:nvGrpSpPr>
          <p:grpSpPr>
            <a:xfrm>
              <a:off x="5567088" y="3864565"/>
              <a:ext cx="4497356" cy="2079710"/>
              <a:chOff x="1368489" y="3248347"/>
              <a:chExt cx="5965372" cy="2723368"/>
            </a:xfrm>
          </p:grpSpPr>
          <p:sp>
            <p:nvSpPr>
              <p:cNvPr id="132" name="Rectangle 131">
                <a:extLst>
                  <a:ext uri="{FF2B5EF4-FFF2-40B4-BE49-F238E27FC236}">
                    <a16:creationId xmlns:a16="http://schemas.microsoft.com/office/drawing/2014/main" id="{83ECFD1F-DB7C-5B59-0AF2-FB9F647CFD1A}"/>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3" name="Group 132">
                <a:extLst>
                  <a:ext uri="{FF2B5EF4-FFF2-40B4-BE49-F238E27FC236}">
                    <a16:creationId xmlns:a16="http://schemas.microsoft.com/office/drawing/2014/main" id="{D5C44FD0-60EC-8E04-0D07-6E478ED20BDC}"/>
                  </a:ext>
                </a:extLst>
              </p:cNvPr>
              <p:cNvGrpSpPr/>
              <p:nvPr/>
            </p:nvGrpSpPr>
            <p:grpSpPr>
              <a:xfrm>
                <a:off x="1818983" y="5101894"/>
                <a:ext cx="957780" cy="869821"/>
                <a:chOff x="2316046" y="3656321"/>
                <a:chExt cx="544019" cy="553728"/>
              </a:xfrm>
            </p:grpSpPr>
            <p:sp>
              <p:nvSpPr>
                <p:cNvPr id="141" name="Oval 140">
                  <a:extLst>
                    <a:ext uri="{FF2B5EF4-FFF2-40B4-BE49-F238E27FC236}">
                      <a16:creationId xmlns:a16="http://schemas.microsoft.com/office/drawing/2014/main" id="{EAC577BD-E5FB-58FE-9A4D-5453B2343293}"/>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2" name="Group 141">
                  <a:extLst>
                    <a:ext uri="{FF2B5EF4-FFF2-40B4-BE49-F238E27FC236}">
                      <a16:creationId xmlns:a16="http://schemas.microsoft.com/office/drawing/2014/main" id="{E49613D9-462D-A4FE-3978-F42D5BC2CB45}"/>
                    </a:ext>
                  </a:extLst>
                </p:cNvPr>
                <p:cNvGrpSpPr/>
                <p:nvPr/>
              </p:nvGrpSpPr>
              <p:grpSpPr>
                <a:xfrm>
                  <a:off x="2410573" y="3752535"/>
                  <a:ext cx="354963" cy="361297"/>
                  <a:chOff x="2410573" y="3752535"/>
                  <a:chExt cx="354963" cy="361297"/>
                </a:xfrm>
              </p:grpSpPr>
              <p:sp>
                <p:nvSpPr>
                  <p:cNvPr id="143" name="Oval 142">
                    <a:extLst>
                      <a:ext uri="{FF2B5EF4-FFF2-40B4-BE49-F238E27FC236}">
                        <a16:creationId xmlns:a16="http://schemas.microsoft.com/office/drawing/2014/main" id="{28DE9659-45D5-12B1-0B98-F070757A5226}"/>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4" name="Graphic 143" descr="Single gear with solid fill">
                    <a:extLst>
                      <a:ext uri="{FF2B5EF4-FFF2-40B4-BE49-F238E27FC236}">
                        <a16:creationId xmlns:a16="http://schemas.microsoft.com/office/drawing/2014/main" id="{12F10A14-9760-649F-335F-B4726038C4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134" name="Group 133">
                <a:extLst>
                  <a:ext uri="{FF2B5EF4-FFF2-40B4-BE49-F238E27FC236}">
                    <a16:creationId xmlns:a16="http://schemas.microsoft.com/office/drawing/2014/main" id="{7DE18DB8-0F50-4C87-3358-0F3F89C2426C}"/>
                  </a:ext>
                </a:extLst>
              </p:cNvPr>
              <p:cNvGrpSpPr/>
              <p:nvPr/>
            </p:nvGrpSpPr>
            <p:grpSpPr>
              <a:xfrm>
                <a:off x="3743284" y="5101894"/>
                <a:ext cx="957780" cy="869821"/>
                <a:chOff x="2316046" y="3656321"/>
                <a:chExt cx="544019" cy="553728"/>
              </a:xfrm>
            </p:grpSpPr>
            <p:sp>
              <p:nvSpPr>
                <p:cNvPr id="137" name="Oval 136">
                  <a:extLst>
                    <a:ext uri="{FF2B5EF4-FFF2-40B4-BE49-F238E27FC236}">
                      <a16:creationId xmlns:a16="http://schemas.microsoft.com/office/drawing/2014/main" id="{B5BB6CE5-D346-9510-FEB2-CF9AA9E35A51}"/>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8" name="Group 137">
                  <a:extLst>
                    <a:ext uri="{FF2B5EF4-FFF2-40B4-BE49-F238E27FC236}">
                      <a16:creationId xmlns:a16="http://schemas.microsoft.com/office/drawing/2014/main" id="{6A2DC034-AB34-80DC-6EB8-064DDBD9724F}"/>
                    </a:ext>
                  </a:extLst>
                </p:cNvPr>
                <p:cNvGrpSpPr/>
                <p:nvPr/>
              </p:nvGrpSpPr>
              <p:grpSpPr>
                <a:xfrm>
                  <a:off x="2410573" y="3752535"/>
                  <a:ext cx="354963" cy="361297"/>
                  <a:chOff x="2410573" y="3752535"/>
                  <a:chExt cx="354963" cy="361297"/>
                </a:xfrm>
              </p:grpSpPr>
              <p:sp>
                <p:nvSpPr>
                  <p:cNvPr id="139" name="Oval 138">
                    <a:extLst>
                      <a:ext uri="{FF2B5EF4-FFF2-40B4-BE49-F238E27FC236}">
                        <a16:creationId xmlns:a16="http://schemas.microsoft.com/office/drawing/2014/main" id="{A06B0E64-A36F-C155-86A4-95ED3694B736}"/>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0" name="Graphic 139" descr="Single gear with solid fill">
                    <a:extLst>
                      <a:ext uri="{FF2B5EF4-FFF2-40B4-BE49-F238E27FC236}">
                        <a16:creationId xmlns:a16="http://schemas.microsoft.com/office/drawing/2014/main" id="{62E516C1-93CC-F036-641C-98EC6C11B7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135" name="Rectangle 134">
                <a:extLst>
                  <a:ext uri="{FF2B5EF4-FFF2-40B4-BE49-F238E27FC236}">
                    <a16:creationId xmlns:a16="http://schemas.microsoft.com/office/drawing/2014/main" id="{4288FC21-3544-C95C-E36D-0387C8EAFEED}"/>
                  </a:ext>
                </a:extLst>
              </p:cNvPr>
              <p:cNvSpPr/>
              <p:nvPr/>
            </p:nvSpPr>
            <p:spPr>
              <a:xfrm>
                <a:off x="5263165" y="392749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Rectangle 135">
                <a:extLst>
                  <a:ext uri="{FF2B5EF4-FFF2-40B4-BE49-F238E27FC236}">
                    <a16:creationId xmlns:a16="http://schemas.microsoft.com/office/drawing/2014/main" id="{06CD7C20-6E79-A794-4E6F-3781955147D2}"/>
                  </a:ext>
                </a:extLst>
              </p:cNvPr>
              <p:cNvSpPr/>
              <p:nvPr/>
            </p:nvSpPr>
            <p:spPr>
              <a:xfrm>
                <a:off x="5263165" y="553782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1" name="Rectangle 130">
              <a:extLst>
                <a:ext uri="{FF2B5EF4-FFF2-40B4-BE49-F238E27FC236}">
                  <a16:creationId xmlns:a16="http://schemas.microsoft.com/office/drawing/2014/main" id="{B5568129-9654-1027-D293-DD7F2B0B39E0}"/>
                </a:ext>
              </a:extLst>
            </p:cNvPr>
            <p:cNvSpPr/>
            <p:nvPr/>
          </p:nvSpPr>
          <p:spPr>
            <a:xfrm>
              <a:off x="8430249" y="3864565"/>
              <a:ext cx="73075" cy="2067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5" name="Group 144">
            <a:extLst>
              <a:ext uri="{FF2B5EF4-FFF2-40B4-BE49-F238E27FC236}">
                <a16:creationId xmlns:a16="http://schemas.microsoft.com/office/drawing/2014/main" id="{056931B7-04BA-E513-4055-EF55EDEE158C}"/>
              </a:ext>
            </a:extLst>
          </p:cNvPr>
          <p:cNvGrpSpPr/>
          <p:nvPr/>
        </p:nvGrpSpPr>
        <p:grpSpPr>
          <a:xfrm>
            <a:off x="757396" y="4473885"/>
            <a:ext cx="1818924" cy="802642"/>
            <a:chOff x="1368489" y="3248347"/>
            <a:chExt cx="6170646" cy="2723368"/>
          </a:xfrm>
        </p:grpSpPr>
        <p:grpSp>
          <p:nvGrpSpPr>
            <p:cNvPr id="146" name="Group 145">
              <a:extLst>
                <a:ext uri="{FF2B5EF4-FFF2-40B4-BE49-F238E27FC236}">
                  <a16:creationId xmlns:a16="http://schemas.microsoft.com/office/drawing/2014/main" id="{D1EA627B-6B23-10FF-E577-226C05E09BB6}"/>
                </a:ext>
              </a:extLst>
            </p:cNvPr>
            <p:cNvGrpSpPr/>
            <p:nvPr/>
          </p:nvGrpSpPr>
          <p:grpSpPr>
            <a:xfrm>
              <a:off x="1368489" y="3248347"/>
              <a:ext cx="6170646" cy="2128020"/>
              <a:chOff x="1368489" y="3248347"/>
              <a:chExt cx="6170646" cy="2128020"/>
            </a:xfrm>
          </p:grpSpPr>
          <p:grpSp>
            <p:nvGrpSpPr>
              <p:cNvPr id="157" name="Group 156">
                <a:extLst>
                  <a:ext uri="{FF2B5EF4-FFF2-40B4-BE49-F238E27FC236}">
                    <a16:creationId xmlns:a16="http://schemas.microsoft.com/office/drawing/2014/main" id="{EE4E28C7-1EC2-F910-5023-587F97FF4BA3}"/>
                  </a:ext>
                </a:extLst>
              </p:cNvPr>
              <p:cNvGrpSpPr/>
              <p:nvPr/>
            </p:nvGrpSpPr>
            <p:grpSpPr>
              <a:xfrm>
                <a:off x="1368489" y="3248347"/>
                <a:ext cx="6170646" cy="2128020"/>
                <a:chOff x="1368489" y="3248347"/>
                <a:chExt cx="6170646" cy="2128020"/>
              </a:xfrm>
            </p:grpSpPr>
            <p:sp>
              <p:nvSpPr>
                <p:cNvPr id="160" name="Rectangle 159">
                  <a:extLst>
                    <a:ext uri="{FF2B5EF4-FFF2-40B4-BE49-F238E27FC236}">
                      <a16:creationId xmlns:a16="http://schemas.microsoft.com/office/drawing/2014/main" id="{B263E766-900C-1455-C9EA-81F213943957}"/>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a:extLst>
                    <a:ext uri="{FF2B5EF4-FFF2-40B4-BE49-F238E27FC236}">
                      <a16:creationId xmlns:a16="http://schemas.microsoft.com/office/drawing/2014/main" id="{5FFDDC2A-623D-C6A8-7500-701213EDF785}"/>
                    </a:ext>
                  </a:extLst>
                </p:cNvPr>
                <p:cNvSpPr/>
                <p:nvPr/>
              </p:nvSpPr>
              <p:spPr>
                <a:xfrm>
                  <a:off x="5263165" y="5057192"/>
                  <a:ext cx="2275970" cy="31917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8" name="Flowchart: Connector 157">
                <a:extLst>
                  <a:ext uri="{FF2B5EF4-FFF2-40B4-BE49-F238E27FC236}">
                    <a16:creationId xmlns:a16="http://schemas.microsoft.com/office/drawing/2014/main" id="{4609BBFC-6935-7120-3CB1-23130B6D1F1B}"/>
                  </a:ext>
                </a:extLst>
              </p:cNvPr>
              <p:cNvSpPr/>
              <p:nvPr/>
            </p:nvSpPr>
            <p:spPr>
              <a:xfrm>
                <a:off x="4827038" y="3918858"/>
                <a:ext cx="436128" cy="4187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158">
                <a:extLst>
                  <a:ext uri="{FF2B5EF4-FFF2-40B4-BE49-F238E27FC236}">
                    <a16:creationId xmlns:a16="http://schemas.microsoft.com/office/drawing/2014/main" id="{74C06FC4-7A5F-71AB-AC90-747C7D56B160}"/>
                  </a:ext>
                </a:extLst>
              </p:cNvPr>
              <p:cNvSpPr/>
              <p:nvPr/>
            </p:nvSpPr>
            <p:spPr>
              <a:xfrm>
                <a:off x="5263165" y="4076019"/>
                <a:ext cx="223235" cy="1043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7" name="Group 146">
              <a:extLst>
                <a:ext uri="{FF2B5EF4-FFF2-40B4-BE49-F238E27FC236}">
                  <a16:creationId xmlns:a16="http://schemas.microsoft.com/office/drawing/2014/main" id="{ACCEC3DA-866D-A8BD-FEF5-4DC4AD7F99E5}"/>
                </a:ext>
              </a:extLst>
            </p:cNvPr>
            <p:cNvGrpSpPr/>
            <p:nvPr/>
          </p:nvGrpSpPr>
          <p:grpSpPr>
            <a:xfrm>
              <a:off x="3743284" y="5101894"/>
              <a:ext cx="957780" cy="869821"/>
              <a:chOff x="2316046" y="3656321"/>
              <a:chExt cx="544019" cy="553728"/>
            </a:xfrm>
          </p:grpSpPr>
          <p:sp>
            <p:nvSpPr>
              <p:cNvPr id="153" name="Oval 152">
                <a:extLst>
                  <a:ext uri="{FF2B5EF4-FFF2-40B4-BE49-F238E27FC236}">
                    <a16:creationId xmlns:a16="http://schemas.microsoft.com/office/drawing/2014/main" id="{D2B749C7-35D7-C9F2-A75D-0BCCADFD6D3B}"/>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4" name="Group 153">
                <a:extLst>
                  <a:ext uri="{FF2B5EF4-FFF2-40B4-BE49-F238E27FC236}">
                    <a16:creationId xmlns:a16="http://schemas.microsoft.com/office/drawing/2014/main" id="{6A95CC32-0BD1-F520-4140-1AFAEB417608}"/>
                  </a:ext>
                </a:extLst>
              </p:cNvPr>
              <p:cNvGrpSpPr/>
              <p:nvPr/>
            </p:nvGrpSpPr>
            <p:grpSpPr>
              <a:xfrm>
                <a:off x="2410573" y="3752535"/>
                <a:ext cx="354963" cy="361297"/>
                <a:chOff x="2410573" y="3752535"/>
                <a:chExt cx="354963" cy="361297"/>
              </a:xfrm>
            </p:grpSpPr>
            <p:sp>
              <p:nvSpPr>
                <p:cNvPr id="155" name="Oval 154">
                  <a:extLst>
                    <a:ext uri="{FF2B5EF4-FFF2-40B4-BE49-F238E27FC236}">
                      <a16:creationId xmlns:a16="http://schemas.microsoft.com/office/drawing/2014/main" id="{48B1E68A-B673-03F8-6AB7-ED3395CE9664}"/>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6" name="Graphic 155" descr="Single gear with solid fill">
                  <a:extLst>
                    <a:ext uri="{FF2B5EF4-FFF2-40B4-BE49-F238E27FC236}">
                      <a16:creationId xmlns:a16="http://schemas.microsoft.com/office/drawing/2014/main" id="{651F2995-3976-BB70-44B7-C9EDE39ACB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148" name="Group 147">
              <a:extLst>
                <a:ext uri="{FF2B5EF4-FFF2-40B4-BE49-F238E27FC236}">
                  <a16:creationId xmlns:a16="http://schemas.microsoft.com/office/drawing/2014/main" id="{A561BD50-D200-B24F-7CFA-5C1EB2C51B5B}"/>
                </a:ext>
              </a:extLst>
            </p:cNvPr>
            <p:cNvGrpSpPr/>
            <p:nvPr/>
          </p:nvGrpSpPr>
          <p:grpSpPr>
            <a:xfrm>
              <a:off x="1818983" y="5101894"/>
              <a:ext cx="957780" cy="869821"/>
              <a:chOff x="2316046" y="3656321"/>
              <a:chExt cx="544019" cy="553728"/>
            </a:xfrm>
          </p:grpSpPr>
          <p:sp>
            <p:nvSpPr>
              <p:cNvPr id="149" name="Oval 148">
                <a:extLst>
                  <a:ext uri="{FF2B5EF4-FFF2-40B4-BE49-F238E27FC236}">
                    <a16:creationId xmlns:a16="http://schemas.microsoft.com/office/drawing/2014/main" id="{A437F568-74C1-0518-7834-84EC5B59D486}"/>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0" name="Group 149">
                <a:extLst>
                  <a:ext uri="{FF2B5EF4-FFF2-40B4-BE49-F238E27FC236}">
                    <a16:creationId xmlns:a16="http://schemas.microsoft.com/office/drawing/2014/main" id="{C1D12B9F-7461-B4B4-6D49-28D6126EE905}"/>
                  </a:ext>
                </a:extLst>
              </p:cNvPr>
              <p:cNvGrpSpPr/>
              <p:nvPr/>
            </p:nvGrpSpPr>
            <p:grpSpPr>
              <a:xfrm>
                <a:off x="2410573" y="3752535"/>
                <a:ext cx="354963" cy="361297"/>
                <a:chOff x="2410573" y="3752535"/>
                <a:chExt cx="354963" cy="361297"/>
              </a:xfrm>
            </p:grpSpPr>
            <p:sp>
              <p:nvSpPr>
                <p:cNvPr id="151" name="Oval 150">
                  <a:extLst>
                    <a:ext uri="{FF2B5EF4-FFF2-40B4-BE49-F238E27FC236}">
                      <a16:creationId xmlns:a16="http://schemas.microsoft.com/office/drawing/2014/main" id="{94E10ABE-6757-F973-96CD-7E9D17E2CD2B}"/>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2" name="Graphic 151" descr="Single gear with solid fill">
                  <a:extLst>
                    <a:ext uri="{FF2B5EF4-FFF2-40B4-BE49-F238E27FC236}">
                      <a16:creationId xmlns:a16="http://schemas.microsoft.com/office/drawing/2014/main" id="{159180AF-C63B-6430-7561-7186620B9B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grpSp>
        <p:nvGrpSpPr>
          <p:cNvPr id="162" name="Group 161">
            <a:extLst>
              <a:ext uri="{FF2B5EF4-FFF2-40B4-BE49-F238E27FC236}">
                <a16:creationId xmlns:a16="http://schemas.microsoft.com/office/drawing/2014/main" id="{0748ACED-EEC9-C248-5C94-E2C653DE2B3A}"/>
              </a:ext>
            </a:extLst>
          </p:cNvPr>
          <p:cNvGrpSpPr/>
          <p:nvPr/>
        </p:nvGrpSpPr>
        <p:grpSpPr>
          <a:xfrm>
            <a:off x="9772531" y="4621757"/>
            <a:ext cx="2095002" cy="547233"/>
            <a:chOff x="2338947" y="4425874"/>
            <a:chExt cx="5869334" cy="1534006"/>
          </a:xfrm>
        </p:grpSpPr>
        <p:cxnSp>
          <p:nvCxnSpPr>
            <p:cNvPr id="163" name="Straight Connector 162">
              <a:extLst>
                <a:ext uri="{FF2B5EF4-FFF2-40B4-BE49-F238E27FC236}">
                  <a16:creationId xmlns:a16="http://schemas.microsoft.com/office/drawing/2014/main" id="{181749EF-641E-34A0-C9CB-7B231EE013F8}"/>
                </a:ext>
              </a:extLst>
            </p:cNvPr>
            <p:cNvCxnSpPr>
              <a:stCxn id="172" idx="0"/>
              <a:endCxn id="169" idx="0"/>
            </p:cNvCxnSpPr>
            <p:nvPr/>
          </p:nvCxnSpPr>
          <p:spPr>
            <a:xfrm flipV="1">
              <a:off x="4388987" y="448512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7F468005-1E59-F296-2F83-7FF3C1BB5408}"/>
                </a:ext>
              </a:extLst>
            </p:cNvPr>
            <p:cNvSpPr/>
            <p:nvPr/>
          </p:nvSpPr>
          <p:spPr>
            <a:xfrm rot="1140000">
              <a:off x="6588690" y="5289114"/>
              <a:ext cx="1321495" cy="89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id="{B83B2034-529D-E54B-1985-D2F1E979520C}"/>
                </a:ext>
              </a:extLst>
            </p:cNvPr>
            <p:cNvSpPr/>
            <p:nvPr/>
          </p:nvSpPr>
          <p:spPr>
            <a:xfrm flipV="1">
              <a:off x="5012497" y="5514583"/>
              <a:ext cx="2908127" cy="1398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id="{F3CAE640-CB85-9A49-4565-5A0FDE8A4F4C}"/>
                </a:ext>
              </a:extLst>
            </p:cNvPr>
            <p:cNvSpPr/>
            <p:nvPr/>
          </p:nvSpPr>
          <p:spPr>
            <a:xfrm rot="20520000">
              <a:off x="4146116" y="5142977"/>
              <a:ext cx="3837139" cy="225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id="{9EED1471-09A8-7582-DA58-A356918DEB57}"/>
                </a:ext>
              </a:extLst>
            </p:cNvPr>
            <p:cNvSpPr/>
            <p:nvPr/>
          </p:nvSpPr>
          <p:spPr>
            <a:xfrm>
              <a:off x="2338947" y="4425874"/>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68" name="Group 167">
              <a:extLst>
                <a:ext uri="{FF2B5EF4-FFF2-40B4-BE49-F238E27FC236}">
                  <a16:creationId xmlns:a16="http://schemas.microsoft.com/office/drawing/2014/main" id="{B246781D-775F-84B6-558B-B6B950FCEC42}"/>
                </a:ext>
              </a:extLst>
            </p:cNvPr>
            <p:cNvGrpSpPr/>
            <p:nvPr/>
          </p:nvGrpSpPr>
          <p:grpSpPr>
            <a:xfrm>
              <a:off x="4704351" y="5269804"/>
              <a:ext cx="3503930" cy="653592"/>
              <a:chOff x="1818983" y="5101894"/>
              <a:chExt cx="4506517" cy="869821"/>
            </a:xfrm>
          </p:grpSpPr>
          <p:grpSp>
            <p:nvGrpSpPr>
              <p:cNvPr id="174" name="Group 173">
                <a:extLst>
                  <a:ext uri="{FF2B5EF4-FFF2-40B4-BE49-F238E27FC236}">
                    <a16:creationId xmlns:a16="http://schemas.microsoft.com/office/drawing/2014/main" id="{B232C827-7209-0346-4451-8DA62414F53E}"/>
                  </a:ext>
                </a:extLst>
              </p:cNvPr>
              <p:cNvGrpSpPr/>
              <p:nvPr/>
            </p:nvGrpSpPr>
            <p:grpSpPr>
              <a:xfrm>
                <a:off x="5367720" y="5101894"/>
                <a:ext cx="957780" cy="869821"/>
                <a:chOff x="3238726" y="3656321"/>
                <a:chExt cx="544019" cy="553728"/>
              </a:xfrm>
            </p:grpSpPr>
            <p:sp>
              <p:nvSpPr>
                <p:cNvPr id="180" name="Oval 179">
                  <a:extLst>
                    <a:ext uri="{FF2B5EF4-FFF2-40B4-BE49-F238E27FC236}">
                      <a16:creationId xmlns:a16="http://schemas.microsoft.com/office/drawing/2014/main" id="{76AB346D-4E72-6DB7-1DD3-246290FED7EF}"/>
                    </a:ext>
                  </a:extLst>
                </p:cNvPr>
                <p:cNvSpPr/>
                <p:nvPr/>
              </p:nvSpPr>
              <p:spPr>
                <a:xfrm>
                  <a:off x="323872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1" name="Group 180">
                  <a:extLst>
                    <a:ext uri="{FF2B5EF4-FFF2-40B4-BE49-F238E27FC236}">
                      <a16:creationId xmlns:a16="http://schemas.microsoft.com/office/drawing/2014/main" id="{CE3F75B0-D1C5-C086-B400-F3DFAAFB1795}"/>
                    </a:ext>
                  </a:extLst>
                </p:cNvPr>
                <p:cNvGrpSpPr/>
                <p:nvPr/>
              </p:nvGrpSpPr>
              <p:grpSpPr>
                <a:xfrm>
                  <a:off x="3325628" y="3752532"/>
                  <a:ext cx="354963" cy="361297"/>
                  <a:chOff x="3325628" y="3752532"/>
                  <a:chExt cx="354963" cy="361297"/>
                </a:xfrm>
              </p:grpSpPr>
              <p:sp>
                <p:nvSpPr>
                  <p:cNvPr id="182" name="Oval 181">
                    <a:extLst>
                      <a:ext uri="{FF2B5EF4-FFF2-40B4-BE49-F238E27FC236}">
                        <a16:creationId xmlns:a16="http://schemas.microsoft.com/office/drawing/2014/main" id="{EDFCE741-2DB1-9FEA-5CD6-26C9D69BE974}"/>
                      </a:ext>
                    </a:extLst>
                  </p:cNvPr>
                  <p:cNvSpPr/>
                  <p:nvPr/>
                </p:nvSpPr>
                <p:spPr>
                  <a:xfrm>
                    <a:off x="334928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3" name="Graphic 182" descr="Single gear with solid fill">
                    <a:extLst>
                      <a:ext uri="{FF2B5EF4-FFF2-40B4-BE49-F238E27FC236}">
                        <a16:creationId xmlns:a16="http://schemas.microsoft.com/office/drawing/2014/main" id="{A96A4A62-0AFD-F323-6197-8E1149B4A6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5628" y="3752532"/>
                    <a:ext cx="354963" cy="361297"/>
                  </a:xfrm>
                  <a:prstGeom prst="rect">
                    <a:avLst/>
                  </a:prstGeom>
                </p:spPr>
              </p:pic>
            </p:grpSp>
          </p:grpSp>
          <p:grpSp>
            <p:nvGrpSpPr>
              <p:cNvPr id="175" name="Group 174">
                <a:extLst>
                  <a:ext uri="{FF2B5EF4-FFF2-40B4-BE49-F238E27FC236}">
                    <a16:creationId xmlns:a16="http://schemas.microsoft.com/office/drawing/2014/main" id="{7472FCF0-980F-E7A8-0A3B-E01BFAD6F5E3}"/>
                  </a:ext>
                </a:extLst>
              </p:cNvPr>
              <p:cNvGrpSpPr/>
              <p:nvPr/>
            </p:nvGrpSpPr>
            <p:grpSpPr>
              <a:xfrm>
                <a:off x="1818983" y="5101894"/>
                <a:ext cx="957780" cy="869821"/>
                <a:chOff x="2316046" y="3656321"/>
                <a:chExt cx="544019" cy="553728"/>
              </a:xfrm>
            </p:grpSpPr>
            <p:sp>
              <p:nvSpPr>
                <p:cNvPr id="176" name="Oval 175">
                  <a:extLst>
                    <a:ext uri="{FF2B5EF4-FFF2-40B4-BE49-F238E27FC236}">
                      <a16:creationId xmlns:a16="http://schemas.microsoft.com/office/drawing/2014/main" id="{49CD52B8-6918-1B55-8210-68073513E722}"/>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7" name="Group 176">
                  <a:extLst>
                    <a:ext uri="{FF2B5EF4-FFF2-40B4-BE49-F238E27FC236}">
                      <a16:creationId xmlns:a16="http://schemas.microsoft.com/office/drawing/2014/main" id="{69D4B69A-C823-9469-0B24-01571C2EDCEF}"/>
                    </a:ext>
                  </a:extLst>
                </p:cNvPr>
                <p:cNvGrpSpPr/>
                <p:nvPr/>
              </p:nvGrpSpPr>
              <p:grpSpPr>
                <a:xfrm>
                  <a:off x="2410573" y="3752535"/>
                  <a:ext cx="354963" cy="361297"/>
                  <a:chOff x="2410573" y="3752535"/>
                  <a:chExt cx="354963" cy="361297"/>
                </a:xfrm>
              </p:grpSpPr>
              <p:sp>
                <p:nvSpPr>
                  <p:cNvPr id="178" name="Oval 177">
                    <a:extLst>
                      <a:ext uri="{FF2B5EF4-FFF2-40B4-BE49-F238E27FC236}">
                        <a16:creationId xmlns:a16="http://schemas.microsoft.com/office/drawing/2014/main" id="{B9D61CC6-B20F-AF39-74B4-CA291F3FE9B1}"/>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9" name="Graphic 178" descr="Single gear with solid fill">
                    <a:extLst>
                      <a:ext uri="{FF2B5EF4-FFF2-40B4-BE49-F238E27FC236}">
                        <a16:creationId xmlns:a16="http://schemas.microsoft.com/office/drawing/2014/main" id="{BF304A86-844E-64BA-232F-9B341D2E93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sp>
          <p:nvSpPr>
            <p:cNvPr id="169" name="Flowchart: Connector 168">
              <a:extLst>
                <a:ext uri="{FF2B5EF4-FFF2-40B4-BE49-F238E27FC236}">
                  <a16:creationId xmlns:a16="http://schemas.microsoft.com/office/drawing/2014/main" id="{8E9D8957-A71A-C81C-3680-AAAA14C956D9}"/>
                </a:ext>
              </a:extLst>
            </p:cNvPr>
            <p:cNvSpPr/>
            <p:nvPr/>
          </p:nvSpPr>
          <p:spPr>
            <a:xfrm>
              <a:off x="7603421" y="4485122"/>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0" name="Straight Connector 169">
              <a:extLst>
                <a:ext uri="{FF2B5EF4-FFF2-40B4-BE49-F238E27FC236}">
                  <a16:creationId xmlns:a16="http://schemas.microsoft.com/office/drawing/2014/main" id="{C7315EAF-0064-C08A-7D92-388FD6F22A74}"/>
                </a:ext>
              </a:extLst>
            </p:cNvPr>
            <p:cNvCxnSpPr/>
            <p:nvPr/>
          </p:nvCxnSpPr>
          <p:spPr>
            <a:xfrm flipV="1">
              <a:off x="4419442" y="487658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Moon 170">
              <a:extLst>
                <a:ext uri="{FF2B5EF4-FFF2-40B4-BE49-F238E27FC236}">
                  <a16:creationId xmlns:a16="http://schemas.microsoft.com/office/drawing/2014/main" id="{EC36CC28-1B3B-732C-4A1E-FBF5F10AE903}"/>
                </a:ext>
              </a:extLst>
            </p:cNvPr>
            <p:cNvSpPr/>
            <p:nvPr/>
          </p:nvSpPr>
          <p:spPr>
            <a:xfrm rot="19473415">
              <a:off x="3933221" y="5413104"/>
              <a:ext cx="279357" cy="324613"/>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Flowchart: Connector 171">
              <a:extLst>
                <a:ext uri="{FF2B5EF4-FFF2-40B4-BE49-F238E27FC236}">
                  <a16:creationId xmlns:a16="http://schemas.microsoft.com/office/drawing/2014/main" id="{A8965604-3635-1BA1-541E-8FAD04CA6D56}"/>
                </a:ext>
              </a:extLst>
            </p:cNvPr>
            <p:cNvSpPr/>
            <p:nvPr/>
          </p:nvSpPr>
          <p:spPr>
            <a:xfrm>
              <a:off x="4186931" y="5564338"/>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Block Arc 172">
              <a:extLst>
                <a:ext uri="{FF2B5EF4-FFF2-40B4-BE49-F238E27FC236}">
                  <a16:creationId xmlns:a16="http://schemas.microsoft.com/office/drawing/2014/main" id="{71D59568-C3AF-5377-33C5-CB57731E10F5}"/>
                </a:ext>
              </a:extLst>
            </p:cNvPr>
            <p:cNvSpPr/>
            <p:nvPr/>
          </p:nvSpPr>
          <p:spPr>
            <a:xfrm rot="5400000">
              <a:off x="3721529" y="5279591"/>
              <a:ext cx="360641" cy="387052"/>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pic>
        <p:nvPicPr>
          <p:cNvPr id="197" name="Picture 196">
            <a:extLst>
              <a:ext uri="{FF2B5EF4-FFF2-40B4-BE49-F238E27FC236}">
                <a16:creationId xmlns:a16="http://schemas.microsoft.com/office/drawing/2014/main" id="{BD334B20-C6A6-C452-950F-D83C639C6756}"/>
              </a:ext>
            </a:extLst>
          </p:cNvPr>
          <p:cNvPicPr>
            <a:picLocks noChangeAspect="1"/>
          </p:cNvPicPr>
          <p:nvPr/>
        </p:nvPicPr>
        <p:blipFill rotWithShape="1">
          <a:blip r:embed="rId4">
            <a:extLst>
              <a:ext uri="{28A0092B-C50C-407E-A947-70E740481C1C}">
                <a14:useLocalDpi xmlns:a14="http://schemas.microsoft.com/office/drawing/2010/main" val="0"/>
              </a:ext>
            </a:extLst>
          </a:blip>
          <a:srcRect r="53602"/>
          <a:stretch/>
        </p:blipFill>
        <p:spPr>
          <a:xfrm>
            <a:off x="3239145" y="2258936"/>
            <a:ext cx="881085" cy="827587"/>
          </a:xfrm>
          <a:prstGeom prst="rect">
            <a:avLst/>
          </a:prstGeom>
        </p:spPr>
      </p:pic>
      <p:pic>
        <p:nvPicPr>
          <p:cNvPr id="198" name="Picture 197">
            <a:extLst>
              <a:ext uri="{FF2B5EF4-FFF2-40B4-BE49-F238E27FC236}">
                <a16:creationId xmlns:a16="http://schemas.microsoft.com/office/drawing/2014/main" id="{E6C7DBD5-1757-BCDD-2F8E-82B5EEBC968D}"/>
              </a:ext>
            </a:extLst>
          </p:cNvPr>
          <p:cNvPicPr>
            <a:picLocks noChangeAspect="1"/>
          </p:cNvPicPr>
          <p:nvPr/>
        </p:nvPicPr>
        <p:blipFill rotWithShape="1">
          <a:blip r:embed="rId4">
            <a:extLst>
              <a:ext uri="{28A0092B-C50C-407E-A947-70E740481C1C}">
                <a14:useLocalDpi xmlns:a14="http://schemas.microsoft.com/office/drawing/2010/main" val="0"/>
              </a:ext>
            </a:extLst>
          </a:blip>
          <a:srcRect r="53602"/>
          <a:stretch/>
        </p:blipFill>
        <p:spPr>
          <a:xfrm rot="5596254">
            <a:off x="4833463" y="2143256"/>
            <a:ext cx="881085" cy="827587"/>
          </a:xfrm>
          <a:prstGeom prst="rect">
            <a:avLst/>
          </a:prstGeom>
        </p:spPr>
      </p:pic>
      <p:grpSp>
        <p:nvGrpSpPr>
          <p:cNvPr id="199" name="Group 198">
            <a:extLst>
              <a:ext uri="{FF2B5EF4-FFF2-40B4-BE49-F238E27FC236}">
                <a16:creationId xmlns:a16="http://schemas.microsoft.com/office/drawing/2014/main" id="{62DA3B00-5E43-1272-037E-60524C7AA93E}"/>
              </a:ext>
            </a:extLst>
          </p:cNvPr>
          <p:cNvGrpSpPr/>
          <p:nvPr/>
        </p:nvGrpSpPr>
        <p:grpSpPr>
          <a:xfrm>
            <a:off x="3397048" y="2951964"/>
            <a:ext cx="293636" cy="269118"/>
            <a:chOff x="2316046" y="3656321"/>
            <a:chExt cx="544019" cy="553728"/>
          </a:xfrm>
        </p:grpSpPr>
        <p:sp>
          <p:nvSpPr>
            <p:cNvPr id="200" name="Oval 199">
              <a:extLst>
                <a:ext uri="{FF2B5EF4-FFF2-40B4-BE49-F238E27FC236}">
                  <a16:creationId xmlns:a16="http://schemas.microsoft.com/office/drawing/2014/main" id="{0E11E678-122B-A448-82EC-2156283442F8}"/>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1" name="Group 200">
              <a:extLst>
                <a:ext uri="{FF2B5EF4-FFF2-40B4-BE49-F238E27FC236}">
                  <a16:creationId xmlns:a16="http://schemas.microsoft.com/office/drawing/2014/main" id="{3D1291D7-2C81-3A80-27D1-F608C1CBB3C6}"/>
                </a:ext>
              </a:extLst>
            </p:cNvPr>
            <p:cNvGrpSpPr/>
            <p:nvPr/>
          </p:nvGrpSpPr>
          <p:grpSpPr>
            <a:xfrm>
              <a:off x="2410573" y="3752535"/>
              <a:ext cx="354963" cy="361297"/>
              <a:chOff x="2410573" y="3752535"/>
              <a:chExt cx="354963" cy="361297"/>
            </a:xfrm>
          </p:grpSpPr>
          <p:sp>
            <p:nvSpPr>
              <p:cNvPr id="202" name="Oval 201">
                <a:extLst>
                  <a:ext uri="{FF2B5EF4-FFF2-40B4-BE49-F238E27FC236}">
                    <a16:creationId xmlns:a16="http://schemas.microsoft.com/office/drawing/2014/main" id="{CBE54148-C836-F2F3-E37F-9D74087AD5CD}"/>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3" name="Graphic 202" descr="Single gear with solid fill">
                <a:extLst>
                  <a:ext uri="{FF2B5EF4-FFF2-40B4-BE49-F238E27FC236}">
                    <a16:creationId xmlns:a16="http://schemas.microsoft.com/office/drawing/2014/main" id="{E340923D-508B-A49B-0718-629100F6FD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204" name="Group 203">
            <a:extLst>
              <a:ext uri="{FF2B5EF4-FFF2-40B4-BE49-F238E27FC236}">
                <a16:creationId xmlns:a16="http://schemas.microsoft.com/office/drawing/2014/main" id="{2B371236-E6CB-8387-2B8D-C69393B9A122}"/>
              </a:ext>
            </a:extLst>
          </p:cNvPr>
          <p:cNvGrpSpPr/>
          <p:nvPr/>
        </p:nvGrpSpPr>
        <p:grpSpPr>
          <a:xfrm>
            <a:off x="5363833" y="2938087"/>
            <a:ext cx="293636" cy="269118"/>
            <a:chOff x="2316046" y="3656321"/>
            <a:chExt cx="544019" cy="553728"/>
          </a:xfrm>
        </p:grpSpPr>
        <p:sp>
          <p:nvSpPr>
            <p:cNvPr id="205" name="Oval 204">
              <a:extLst>
                <a:ext uri="{FF2B5EF4-FFF2-40B4-BE49-F238E27FC236}">
                  <a16:creationId xmlns:a16="http://schemas.microsoft.com/office/drawing/2014/main" id="{4BE8719D-86AD-084A-AA30-AF8DA2C529C6}"/>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6" name="Group 205">
              <a:extLst>
                <a:ext uri="{FF2B5EF4-FFF2-40B4-BE49-F238E27FC236}">
                  <a16:creationId xmlns:a16="http://schemas.microsoft.com/office/drawing/2014/main" id="{0F4BE3C0-50FA-3BD6-B297-8110D6F42EFE}"/>
                </a:ext>
              </a:extLst>
            </p:cNvPr>
            <p:cNvGrpSpPr/>
            <p:nvPr/>
          </p:nvGrpSpPr>
          <p:grpSpPr>
            <a:xfrm>
              <a:off x="2410573" y="3752535"/>
              <a:ext cx="354963" cy="361297"/>
              <a:chOff x="2410573" y="3752535"/>
              <a:chExt cx="354963" cy="361297"/>
            </a:xfrm>
          </p:grpSpPr>
          <p:sp>
            <p:nvSpPr>
              <p:cNvPr id="207" name="Oval 206">
                <a:extLst>
                  <a:ext uri="{FF2B5EF4-FFF2-40B4-BE49-F238E27FC236}">
                    <a16:creationId xmlns:a16="http://schemas.microsoft.com/office/drawing/2014/main" id="{FC65DA2D-FF1B-F2C7-EFCC-1A18C7747056}"/>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8" name="Graphic 207" descr="Single gear with solid fill">
                <a:extLst>
                  <a:ext uri="{FF2B5EF4-FFF2-40B4-BE49-F238E27FC236}">
                    <a16:creationId xmlns:a16="http://schemas.microsoft.com/office/drawing/2014/main" id="{17BB5C40-581F-6999-EAAD-11BF051517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184" name="Group 183">
            <a:extLst>
              <a:ext uri="{FF2B5EF4-FFF2-40B4-BE49-F238E27FC236}">
                <a16:creationId xmlns:a16="http://schemas.microsoft.com/office/drawing/2014/main" id="{4F01D1EC-98A3-F06F-C76E-6D8BBAA7B276}"/>
              </a:ext>
            </a:extLst>
          </p:cNvPr>
          <p:cNvGrpSpPr/>
          <p:nvPr/>
        </p:nvGrpSpPr>
        <p:grpSpPr>
          <a:xfrm>
            <a:off x="4063194" y="2274491"/>
            <a:ext cx="944962" cy="719820"/>
            <a:chOff x="3259114" y="1907414"/>
            <a:chExt cx="3951343" cy="3238103"/>
          </a:xfrm>
        </p:grpSpPr>
        <p:cxnSp>
          <p:nvCxnSpPr>
            <p:cNvPr id="185" name="Straight Connector 184">
              <a:extLst>
                <a:ext uri="{FF2B5EF4-FFF2-40B4-BE49-F238E27FC236}">
                  <a16:creationId xmlns:a16="http://schemas.microsoft.com/office/drawing/2014/main" id="{ACC29736-5E8B-5D73-C6AB-701B910F04BB}"/>
                </a:ext>
              </a:extLst>
            </p:cNvPr>
            <p:cNvCxnSpPr/>
            <p:nvPr/>
          </p:nvCxnSpPr>
          <p:spPr>
            <a:xfrm>
              <a:off x="6881648" y="2891009"/>
              <a:ext cx="0" cy="14848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E34E1EC-CC29-2780-8CC6-95B6ADDFE22E}"/>
                </a:ext>
              </a:extLst>
            </p:cNvPr>
            <p:cNvCxnSpPr/>
            <p:nvPr/>
          </p:nvCxnSpPr>
          <p:spPr>
            <a:xfrm>
              <a:off x="3581722" y="2891009"/>
              <a:ext cx="0" cy="148481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7" name="Rectangle 186">
              <a:extLst>
                <a:ext uri="{FF2B5EF4-FFF2-40B4-BE49-F238E27FC236}">
                  <a16:creationId xmlns:a16="http://schemas.microsoft.com/office/drawing/2014/main" id="{7834C99B-4C77-98FE-D316-1849F319A7AE}"/>
                </a:ext>
              </a:extLst>
            </p:cNvPr>
            <p:cNvSpPr/>
            <p:nvPr/>
          </p:nvSpPr>
          <p:spPr>
            <a:xfrm>
              <a:off x="3415004" y="1907414"/>
              <a:ext cx="3601617" cy="100586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Flowchart: Connector 187">
              <a:extLst>
                <a:ext uri="{FF2B5EF4-FFF2-40B4-BE49-F238E27FC236}">
                  <a16:creationId xmlns:a16="http://schemas.microsoft.com/office/drawing/2014/main" id="{3C9A3AF9-8832-AAB6-FB80-6F78854BA70D}"/>
                </a:ext>
              </a:extLst>
            </p:cNvPr>
            <p:cNvSpPr/>
            <p:nvPr/>
          </p:nvSpPr>
          <p:spPr>
            <a:xfrm>
              <a:off x="3432857" y="2195804"/>
              <a:ext cx="491413" cy="454090"/>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9" name="Flowchart: Connector 188">
              <a:extLst>
                <a:ext uri="{FF2B5EF4-FFF2-40B4-BE49-F238E27FC236}">
                  <a16:creationId xmlns:a16="http://schemas.microsoft.com/office/drawing/2014/main" id="{36B8E3B0-8539-4EED-028C-73DD33B1CA69}"/>
                </a:ext>
              </a:extLst>
            </p:cNvPr>
            <p:cNvSpPr/>
            <p:nvPr/>
          </p:nvSpPr>
          <p:spPr>
            <a:xfrm>
              <a:off x="6523591" y="2199980"/>
              <a:ext cx="491413" cy="454090"/>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0" name="Flowchart: Process 189">
              <a:extLst>
                <a:ext uri="{FF2B5EF4-FFF2-40B4-BE49-F238E27FC236}">
                  <a16:creationId xmlns:a16="http://schemas.microsoft.com/office/drawing/2014/main" id="{1F01074A-D6E3-28AE-5BC7-AEFE6667DB6E}"/>
                </a:ext>
              </a:extLst>
            </p:cNvPr>
            <p:cNvSpPr/>
            <p:nvPr/>
          </p:nvSpPr>
          <p:spPr>
            <a:xfrm>
              <a:off x="3804628" y="3900055"/>
              <a:ext cx="2810459" cy="1245462"/>
            </a:xfrm>
            <a:prstGeom prst="flowChart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1" name="Graphic 190" descr="Question Mark with solid fill">
              <a:extLst>
                <a:ext uri="{FF2B5EF4-FFF2-40B4-BE49-F238E27FC236}">
                  <a16:creationId xmlns:a16="http://schemas.microsoft.com/office/drawing/2014/main" id="{CD2F8382-1984-8082-8220-F2E3E7228A7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2803"/>
            <a:stretch/>
          </p:blipFill>
          <p:spPr>
            <a:xfrm rot="10800000">
              <a:off x="3259114" y="4335057"/>
              <a:ext cx="645216" cy="470451"/>
            </a:xfrm>
            <a:prstGeom prst="rect">
              <a:avLst/>
            </a:prstGeom>
          </p:spPr>
        </p:pic>
        <p:sp>
          <p:nvSpPr>
            <p:cNvPr id="192" name="Rectangle 191">
              <a:extLst>
                <a:ext uri="{FF2B5EF4-FFF2-40B4-BE49-F238E27FC236}">
                  <a16:creationId xmlns:a16="http://schemas.microsoft.com/office/drawing/2014/main" id="{F8D10658-421E-ECA6-C0AE-D07C98A798E8}"/>
                </a:ext>
              </a:extLst>
            </p:cNvPr>
            <p:cNvSpPr/>
            <p:nvPr/>
          </p:nvSpPr>
          <p:spPr>
            <a:xfrm>
              <a:off x="3531871" y="4335057"/>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3" name="Graphic 192" descr="Question Mark with solid fill">
              <a:extLst>
                <a:ext uri="{FF2B5EF4-FFF2-40B4-BE49-F238E27FC236}">
                  <a16:creationId xmlns:a16="http://schemas.microsoft.com/office/drawing/2014/main" id="{675A1183-64BC-DDDF-C29D-9305F52DC79E}"/>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2803"/>
            <a:stretch/>
          </p:blipFill>
          <p:spPr>
            <a:xfrm rot="10800000" flipH="1">
              <a:off x="6565241" y="4337391"/>
              <a:ext cx="645216" cy="470451"/>
            </a:xfrm>
            <a:prstGeom prst="rect">
              <a:avLst/>
            </a:prstGeom>
          </p:spPr>
        </p:pic>
        <p:sp>
          <p:nvSpPr>
            <p:cNvPr id="194" name="Rectangle 193">
              <a:extLst>
                <a:ext uri="{FF2B5EF4-FFF2-40B4-BE49-F238E27FC236}">
                  <a16:creationId xmlns:a16="http://schemas.microsoft.com/office/drawing/2014/main" id="{E31858A0-436C-1787-368E-C606258EA9CE}"/>
                </a:ext>
              </a:extLst>
            </p:cNvPr>
            <p:cNvSpPr/>
            <p:nvPr/>
          </p:nvSpPr>
          <p:spPr>
            <a:xfrm>
              <a:off x="6838528" y="4346759"/>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Block Arc 194">
              <a:extLst>
                <a:ext uri="{FF2B5EF4-FFF2-40B4-BE49-F238E27FC236}">
                  <a16:creationId xmlns:a16="http://schemas.microsoft.com/office/drawing/2014/main" id="{378A4503-9323-58BE-4AEC-C2B56E8E8903}"/>
                </a:ext>
              </a:extLst>
            </p:cNvPr>
            <p:cNvSpPr/>
            <p:nvPr/>
          </p:nvSpPr>
          <p:spPr>
            <a:xfrm rot="15970908">
              <a:off x="3600072" y="4314006"/>
              <a:ext cx="423875" cy="586243"/>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6" name="Block Arc 195">
              <a:extLst>
                <a:ext uri="{FF2B5EF4-FFF2-40B4-BE49-F238E27FC236}">
                  <a16:creationId xmlns:a16="http://schemas.microsoft.com/office/drawing/2014/main" id="{16BB36B5-8C0F-BE8C-5B4C-485D397B5414}"/>
                </a:ext>
              </a:extLst>
            </p:cNvPr>
            <p:cNvSpPr/>
            <p:nvPr/>
          </p:nvSpPr>
          <p:spPr>
            <a:xfrm rot="5400000">
              <a:off x="6382785" y="4320662"/>
              <a:ext cx="423875" cy="586243"/>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Tree>
    <p:extLst>
      <p:ext uri="{BB962C8B-B14F-4D97-AF65-F5344CB8AC3E}">
        <p14:creationId xmlns:p14="http://schemas.microsoft.com/office/powerpoint/2010/main" val="267073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8"/>
                                        </p:tgtEl>
                                        <p:attrNameLst>
                                          <p:attrName>style.color</p:attrName>
                                        </p:attrNameLst>
                                      </p:cBhvr>
                                      <p:by>
                                        <p:hsl h="0" s="-70588" l="0"/>
                                      </p:by>
                                    </p:animClr>
                                    <p:animClr clrSpc="hsl" dir="cw">
                                      <p:cBhvr>
                                        <p:cTn id="7" dur="500" fill="hold"/>
                                        <p:tgtEl>
                                          <p:spTgt spid="8"/>
                                        </p:tgtEl>
                                        <p:attrNameLst>
                                          <p:attrName>fillcolor</p:attrName>
                                        </p:attrNameLst>
                                      </p:cBhvr>
                                      <p:by>
                                        <p:hsl h="0" s="-70588" l="0"/>
                                      </p:by>
                                    </p:animClr>
                                    <p:animClr clrSpc="hsl" dir="cw">
                                      <p:cBhvr>
                                        <p:cTn id="8" dur="500" fill="hold"/>
                                        <p:tgtEl>
                                          <p:spTgt spid="8"/>
                                        </p:tgtEl>
                                        <p:attrNameLst>
                                          <p:attrName>stroke.color</p:attrName>
                                        </p:attrNameLst>
                                      </p:cBhvr>
                                      <p:by>
                                        <p:hsl h="0" s="-70588" l="0"/>
                                      </p:by>
                                    </p:animClr>
                                    <p:set>
                                      <p:cBhvr>
                                        <p:cTn id="9" dur="500" fill="hold"/>
                                        <p:tgtEl>
                                          <p:spTgt spid="8"/>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6"/>
                                        </p:tgtEl>
                                        <p:attrNameLst>
                                          <p:attrName>style.color</p:attrName>
                                        </p:attrNameLst>
                                      </p:cBhvr>
                                      <p:by>
                                        <p:hsl h="0" s="-70588" l="0"/>
                                      </p:by>
                                    </p:animClr>
                                    <p:animClr clrSpc="hsl" dir="cw">
                                      <p:cBhvr>
                                        <p:cTn id="12" dur="500" fill="hold"/>
                                        <p:tgtEl>
                                          <p:spTgt spid="6"/>
                                        </p:tgtEl>
                                        <p:attrNameLst>
                                          <p:attrName>fillcolor</p:attrName>
                                        </p:attrNameLst>
                                      </p:cBhvr>
                                      <p:by>
                                        <p:hsl h="0" s="-70588" l="0"/>
                                      </p:by>
                                    </p:animClr>
                                    <p:animClr clrSpc="hsl" dir="cw">
                                      <p:cBhvr>
                                        <p:cTn id="13" dur="500" fill="hold"/>
                                        <p:tgtEl>
                                          <p:spTgt spid="6"/>
                                        </p:tgtEl>
                                        <p:attrNameLst>
                                          <p:attrName>stroke.color</p:attrName>
                                        </p:attrNameLst>
                                      </p:cBhvr>
                                      <p:by>
                                        <p:hsl h="0" s="-70588" l="0"/>
                                      </p:by>
                                    </p:animClr>
                                    <p:set>
                                      <p:cBhvr>
                                        <p:cTn id="14" dur="500" fill="hold"/>
                                        <p:tgtEl>
                                          <p:spTgt spid="6"/>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9"/>
                                        </p:tgtEl>
                                        <p:attrNameLst>
                                          <p:attrName>style.color</p:attrName>
                                        </p:attrNameLst>
                                      </p:cBhvr>
                                      <p:by>
                                        <p:hsl h="0" s="-70588" l="0"/>
                                      </p:by>
                                    </p:animClr>
                                    <p:animClr clrSpc="hsl" dir="cw">
                                      <p:cBhvr>
                                        <p:cTn id="17" dur="500" fill="hold"/>
                                        <p:tgtEl>
                                          <p:spTgt spid="9"/>
                                        </p:tgtEl>
                                        <p:attrNameLst>
                                          <p:attrName>fillcolor</p:attrName>
                                        </p:attrNameLst>
                                      </p:cBhvr>
                                      <p:by>
                                        <p:hsl h="0" s="-70588" l="0"/>
                                      </p:by>
                                    </p:animClr>
                                    <p:animClr clrSpc="hsl" dir="cw">
                                      <p:cBhvr>
                                        <p:cTn id="18" dur="500" fill="hold"/>
                                        <p:tgtEl>
                                          <p:spTgt spid="9"/>
                                        </p:tgtEl>
                                        <p:attrNameLst>
                                          <p:attrName>stroke.color</p:attrName>
                                        </p:attrNameLst>
                                      </p:cBhvr>
                                      <p:by>
                                        <p:hsl h="0" s="-70588" l="0"/>
                                      </p:by>
                                    </p:animClr>
                                    <p:set>
                                      <p:cBhvr>
                                        <p:cTn id="19" dur="500" fill="hold"/>
                                        <p:tgtEl>
                                          <p:spTgt spid="9"/>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10"/>
                                        </p:tgtEl>
                                        <p:attrNameLst>
                                          <p:attrName>style.color</p:attrName>
                                        </p:attrNameLst>
                                      </p:cBhvr>
                                      <p:by>
                                        <p:hsl h="0" s="-70588" l="0"/>
                                      </p:by>
                                    </p:animClr>
                                    <p:animClr clrSpc="hsl" dir="cw">
                                      <p:cBhvr>
                                        <p:cTn id="22" dur="500" fill="hold"/>
                                        <p:tgtEl>
                                          <p:spTgt spid="10"/>
                                        </p:tgtEl>
                                        <p:attrNameLst>
                                          <p:attrName>fillcolor</p:attrName>
                                        </p:attrNameLst>
                                      </p:cBhvr>
                                      <p:by>
                                        <p:hsl h="0" s="-70588" l="0"/>
                                      </p:by>
                                    </p:animClr>
                                    <p:animClr clrSpc="hsl" dir="cw">
                                      <p:cBhvr>
                                        <p:cTn id="23" dur="500" fill="hold"/>
                                        <p:tgtEl>
                                          <p:spTgt spid="10"/>
                                        </p:tgtEl>
                                        <p:attrNameLst>
                                          <p:attrName>stroke.color</p:attrName>
                                        </p:attrNameLst>
                                      </p:cBhvr>
                                      <p:by>
                                        <p:hsl h="0" s="-70588" l="0"/>
                                      </p:by>
                                    </p:animClr>
                                    <p:set>
                                      <p:cBhvr>
                                        <p:cTn id="24" dur="500" fill="hold"/>
                                        <p:tgtEl>
                                          <p:spTgt spid="10"/>
                                        </p:tgtEl>
                                        <p:attrNameLst>
                                          <p:attrName>fill.type</p:attrName>
                                        </p:attrNameLst>
                                      </p:cBhvr>
                                      <p:to>
                                        <p:strVal val="solid"/>
                                      </p:to>
                                    </p:set>
                                  </p:childTnLst>
                                </p:cTn>
                              </p:par>
                              <p:par>
                                <p:cTn id="25" presetID="25" presetClass="emph" presetSubtype="0" fill="hold" grpId="0" nodeType="withEffect">
                                  <p:stCondLst>
                                    <p:cond delay="0"/>
                                  </p:stCondLst>
                                  <p:childTnLst>
                                    <p:animClr clrSpc="hsl" dir="cw">
                                      <p:cBhvr override="childStyle">
                                        <p:cTn id="26" dur="500" fill="hold"/>
                                        <p:tgtEl>
                                          <p:spTgt spid="12"/>
                                        </p:tgtEl>
                                        <p:attrNameLst>
                                          <p:attrName>style.color</p:attrName>
                                        </p:attrNameLst>
                                      </p:cBhvr>
                                      <p:by>
                                        <p:hsl h="0" s="-70588" l="0"/>
                                      </p:by>
                                    </p:animClr>
                                    <p:animClr clrSpc="hsl" dir="cw">
                                      <p:cBhvr>
                                        <p:cTn id="27" dur="500" fill="hold"/>
                                        <p:tgtEl>
                                          <p:spTgt spid="12"/>
                                        </p:tgtEl>
                                        <p:attrNameLst>
                                          <p:attrName>fillcolor</p:attrName>
                                        </p:attrNameLst>
                                      </p:cBhvr>
                                      <p:by>
                                        <p:hsl h="0" s="-70588" l="0"/>
                                      </p:by>
                                    </p:animClr>
                                    <p:animClr clrSpc="hsl" dir="cw">
                                      <p:cBhvr>
                                        <p:cTn id="28" dur="500" fill="hold"/>
                                        <p:tgtEl>
                                          <p:spTgt spid="12"/>
                                        </p:tgtEl>
                                        <p:attrNameLst>
                                          <p:attrName>stroke.color</p:attrName>
                                        </p:attrNameLst>
                                      </p:cBhvr>
                                      <p:by>
                                        <p:hsl h="0" s="-70588" l="0"/>
                                      </p:by>
                                    </p:animClr>
                                    <p:set>
                                      <p:cBhvr>
                                        <p:cTn id="29" dur="500" fill="hold"/>
                                        <p:tgtEl>
                                          <p:spTgt spid="12"/>
                                        </p:tgtEl>
                                        <p:attrNameLst>
                                          <p:attrName>fill.type</p:attrName>
                                        </p:attrNameLst>
                                      </p:cBhvr>
                                      <p:to>
                                        <p:strVal val="solid"/>
                                      </p:to>
                                    </p:set>
                                  </p:childTnLst>
                                </p:cTn>
                              </p:par>
                              <p:par>
                                <p:cTn id="30" presetID="24" presetClass="emph" presetSubtype="0" fill="hold" grpId="0" nodeType="withEffect">
                                  <p:stCondLst>
                                    <p:cond delay="0"/>
                                  </p:stCondLst>
                                  <p:childTnLst>
                                    <p:animClr clrSpc="hsl" dir="cw">
                                      <p:cBhvr override="childStyle">
                                        <p:cTn id="31" dur="500" fill="hold"/>
                                        <p:tgtEl>
                                          <p:spTgt spid="5"/>
                                        </p:tgtEl>
                                        <p:attrNameLst>
                                          <p:attrName>style.color</p:attrName>
                                        </p:attrNameLst>
                                      </p:cBhvr>
                                      <p:by>
                                        <p:hsl h="0" s="-12549" l="-25098"/>
                                      </p:by>
                                    </p:animClr>
                                    <p:animClr clrSpc="hsl" dir="cw">
                                      <p:cBhvr>
                                        <p:cTn id="32" dur="500" fill="hold"/>
                                        <p:tgtEl>
                                          <p:spTgt spid="5"/>
                                        </p:tgtEl>
                                        <p:attrNameLst>
                                          <p:attrName>fillcolor</p:attrName>
                                        </p:attrNameLst>
                                      </p:cBhvr>
                                      <p:by>
                                        <p:hsl h="0" s="-12549" l="-25098"/>
                                      </p:by>
                                    </p:animClr>
                                    <p:animClr clrSpc="hsl" dir="cw">
                                      <p:cBhvr>
                                        <p:cTn id="33" dur="500" fill="hold"/>
                                        <p:tgtEl>
                                          <p:spTgt spid="5"/>
                                        </p:tgtEl>
                                        <p:attrNameLst>
                                          <p:attrName>stroke.color</p:attrName>
                                        </p:attrNameLst>
                                      </p:cBhvr>
                                      <p:by>
                                        <p:hsl h="0" s="-12549" l="-25098"/>
                                      </p:by>
                                    </p:animClr>
                                    <p:set>
                                      <p:cBhvr>
                                        <p:cTn id="34" dur="500" fill="hold"/>
                                        <p:tgtEl>
                                          <p:spTgt spid="5"/>
                                        </p:tgtEl>
                                        <p:attrNameLst>
                                          <p:attrName>fill.type</p:attrName>
                                        </p:attrNameLst>
                                      </p:cBhvr>
                                      <p:to>
                                        <p:strVal val="solid"/>
                                      </p:to>
                                    </p:set>
                                  </p:childTnLst>
                                </p:cTn>
                              </p:par>
                              <p:par>
                                <p:cTn id="35" presetID="24" presetClass="emph" presetSubtype="0" fill="hold" grpId="0" nodeType="withEffect">
                                  <p:stCondLst>
                                    <p:cond delay="0"/>
                                  </p:stCondLst>
                                  <p:childTnLst>
                                    <p:animClr clrSpc="hsl" dir="cw">
                                      <p:cBhvr override="childStyle">
                                        <p:cTn id="36" dur="500" fill="hold"/>
                                        <p:tgtEl>
                                          <p:spTgt spid="11"/>
                                        </p:tgtEl>
                                        <p:attrNameLst>
                                          <p:attrName>style.color</p:attrName>
                                        </p:attrNameLst>
                                      </p:cBhvr>
                                      <p:by>
                                        <p:hsl h="0" s="-12549" l="-25098"/>
                                      </p:by>
                                    </p:animClr>
                                    <p:animClr clrSpc="hsl" dir="cw">
                                      <p:cBhvr>
                                        <p:cTn id="37" dur="500" fill="hold"/>
                                        <p:tgtEl>
                                          <p:spTgt spid="11"/>
                                        </p:tgtEl>
                                        <p:attrNameLst>
                                          <p:attrName>fillcolor</p:attrName>
                                        </p:attrNameLst>
                                      </p:cBhvr>
                                      <p:by>
                                        <p:hsl h="0" s="-12549" l="-25098"/>
                                      </p:by>
                                    </p:animClr>
                                    <p:animClr clrSpc="hsl" dir="cw">
                                      <p:cBhvr>
                                        <p:cTn id="38" dur="500" fill="hold"/>
                                        <p:tgtEl>
                                          <p:spTgt spid="11"/>
                                        </p:tgtEl>
                                        <p:attrNameLst>
                                          <p:attrName>stroke.color</p:attrName>
                                        </p:attrNameLst>
                                      </p:cBhvr>
                                      <p:by>
                                        <p:hsl h="0" s="-12549" l="-25098"/>
                                      </p:by>
                                    </p:animClr>
                                    <p:set>
                                      <p:cBhvr>
                                        <p:cTn id="39" dur="500" fill="hold"/>
                                        <p:tgtEl>
                                          <p:spTgt spid="11"/>
                                        </p:tgtEl>
                                        <p:attrNameLst>
                                          <p:attrName>fill.type</p:attrName>
                                        </p:attrNameLst>
                                      </p:cBhvr>
                                      <p:to>
                                        <p:strVal val="solid"/>
                                      </p:to>
                                    </p:set>
                                  </p:childTnLst>
                                </p:cTn>
                              </p:par>
                              <p:par>
                                <p:cTn id="40" presetID="24" presetClass="emph" presetSubtype="0" fill="hold" grpId="0" nodeType="withEffect">
                                  <p:stCondLst>
                                    <p:cond delay="0"/>
                                  </p:stCondLst>
                                  <p:childTnLst>
                                    <p:animClr clrSpc="hsl" dir="cw">
                                      <p:cBhvr override="childStyle">
                                        <p:cTn id="41" dur="500" fill="hold"/>
                                        <p:tgtEl>
                                          <p:spTgt spid="13"/>
                                        </p:tgtEl>
                                        <p:attrNameLst>
                                          <p:attrName>style.color</p:attrName>
                                        </p:attrNameLst>
                                      </p:cBhvr>
                                      <p:by>
                                        <p:hsl h="0" s="-12549" l="-25098"/>
                                      </p:by>
                                    </p:animClr>
                                    <p:animClr clrSpc="hsl" dir="cw">
                                      <p:cBhvr>
                                        <p:cTn id="42" dur="500" fill="hold"/>
                                        <p:tgtEl>
                                          <p:spTgt spid="13"/>
                                        </p:tgtEl>
                                        <p:attrNameLst>
                                          <p:attrName>fillcolor</p:attrName>
                                        </p:attrNameLst>
                                      </p:cBhvr>
                                      <p:by>
                                        <p:hsl h="0" s="-12549" l="-25098"/>
                                      </p:by>
                                    </p:animClr>
                                    <p:animClr clrSpc="hsl" dir="cw">
                                      <p:cBhvr>
                                        <p:cTn id="43" dur="500" fill="hold"/>
                                        <p:tgtEl>
                                          <p:spTgt spid="13"/>
                                        </p:tgtEl>
                                        <p:attrNameLst>
                                          <p:attrName>stroke.color</p:attrName>
                                        </p:attrNameLst>
                                      </p:cBhvr>
                                      <p:by>
                                        <p:hsl h="0" s="-12549" l="-25098"/>
                                      </p:by>
                                    </p:animClr>
                                    <p:set>
                                      <p:cBhvr>
                                        <p:cTn id="44"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P spid="9" grpId="0" animBg="1"/>
      <p:bldP spid="10" grpId="0" animBg="1"/>
      <p:bldP spid="11" grpId="0"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7891D6-9A0A-ADF1-A6FD-8B458E93D415}"/>
              </a:ext>
            </a:extLst>
          </p:cNvPr>
          <p:cNvSpPr>
            <a:spLocks noGrp="1"/>
          </p:cNvSpPr>
          <p:nvPr>
            <p:ph type="ftr" sz="quarter" idx="3"/>
          </p:nvPr>
        </p:nvSpPr>
        <p:spPr/>
        <p:txBody>
          <a:bodyPr/>
          <a:lstStyle/>
          <a:p>
            <a:r>
              <a:rPr lang="en-US">
                <a:latin typeface="+mn-lt"/>
                <a:cs typeface="Arial"/>
              </a:rPr>
              <a:t>Rafael Meza</a:t>
            </a:r>
          </a:p>
          <a:p>
            <a:endParaRPr lang="en-US"/>
          </a:p>
        </p:txBody>
      </p:sp>
      <p:sp>
        <p:nvSpPr>
          <p:cNvPr id="4" name="Slide Number Placeholder 3">
            <a:extLst>
              <a:ext uri="{FF2B5EF4-FFF2-40B4-BE49-F238E27FC236}">
                <a16:creationId xmlns:a16="http://schemas.microsoft.com/office/drawing/2014/main" id="{9F83042F-7E38-13A2-897D-C22D8D92B434}"/>
              </a:ext>
            </a:extLst>
          </p:cNvPr>
          <p:cNvSpPr>
            <a:spLocks noGrp="1"/>
          </p:cNvSpPr>
          <p:nvPr>
            <p:ph type="sldNum" sz="quarter" idx="4"/>
          </p:nvPr>
        </p:nvSpPr>
        <p:spPr/>
        <p:txBody>
          <a:bodyPr/>
          <a:lstStyle/>
          <a:p>
            <a:fld id="{6F1FABC0-072B-4F22-8F9B-95A9D10B0206}" type="slidenum">
              <a:rPr lang="en-US" smtClean="0"/>
              <a:pPr/>
              <a:t>47</a:t>
            </a:fld>
            <a:endParaRPr lang="en-US"/>
          </a:p>
        </p:txBody>
      </p:sp>
      <p:sp>
        <p:nvSpPr>
          <p:cNvPr id="7" name="TextBox 6">
            <a:extLst>
              <a:ext uri="{FF2B5EF4-FFF2-40B4-BE49-F238E27FC236}">
                <a16:creationId xmlns:a16="http://schemas.microsoft.com/office/drawing/2014/main" id="{8E589FB3-28D3-72E0-5EA9-4395D9618340}"/>
              </a:ext>
            </a:extLst>
          </p:cNvPr>
          <p:cNvSpPr txBox="1"/>
          <p:nvPr/>
        </p:nvSpPr>
        <p:spPr>
          <a:xfrm>
            <a:off x="93306" y="0"/>
            <a:ext cx="8646368" cy="1569660"/>
          </a:xfrm>
          <a:prstGeom prst="rect">
            <a:avLst/>
          </a:prstGeom>
          <a:noFill/>
        </p:spPr>
        <p:txBody>
          <a:bodyPr wrap="square">
            <a:spAutoFit/>
          </a:bodyPr>
          <a:lstStyle/>
          <a:p>
            <a:r>
              <a:rPr lang="en-US" sz="6000" b="1">
                <a:solidFill>
                  <a:schemeClr val="accent1"/>
                </a:solidFill>
                <a:latin typeface="Georgia" panose="02040502050405020303" pitchFamily="18" charset="0"/>
              </a:rPr>
              <a:t>Concept Selection</a:t>
            </a:r>
            <a:br>
              <a:rPr lang="en-US">
                <a:solidFill>
                  <a:schemeClr val="accent1"/>
                </a:solidFill>
                <a:latin typeface="Georgia" panose="02040502050405020303" pitchFamily="18" charset="0"/>
              </a:rPr>
            </a:br>
            <a:r>
              <a:rPr lang="en-US" sz="3600">
                <a:solidFill>
                  <a:schemeClr val="accent1"/>
                </a:solidFill>
                <a:latin typeface="Georgia" panose="02040502050405020303" pitchFamily="18" charset="0"/>
              </a:rPr>
              <a:t>Pugh Chart: Second Iteration</a:t>
            </a:r>
            <a:endParaRPr lang="en-US" sz="3600"/>
          </a:p>
        </p:txBody>
      </p:sp>
      <p:sp>
        <p:nvSpPr>
          <p:cNvPr id="8" name="Rectangle: Rounded Corners 7">
            <a:extLst>
              <a:ext uri="{FF2B5EF4-FFF2-40B4-BE49-F238E27FC236}">
                <a16:creationId xmlns:a16="http://schemas.microsoft.com/office/drawing/2014/main" id="{027690AE-04C7-7636-9F77-56DEE91FE1C3}"/>
              </a:ext>
            </a:extLst>
          </p:cNvPr>
          <p:cNvSpPr/>
          <p:nvPr/>
        </p:nvSpPr>
        <p:spPr>
          <a:xfrm>
            <a:off x="167104" y="1773947"/>
            <a:ext cx="3594406" cy="3850434"/>
          </a:xfrm>
          <a:prstGeom prst="round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5" name="Rectangle: Rounded Corners 4">
            <a:extLst>
              <a:ext uri="{FF2B5EF4-FFF2-40B4-BE49-F238E27FC236}">
                <a16:creationId xmlns:a16="http://schemas.microsoft.com/office/drawing/2014/main" id="{D65CE85C-4760-164E-734A-439AA4B8D94E}"/>
              </a:ext>
            </a:extLst>
          </p:cNvPr>
          <p:cNvSpPr/>
          <p:nvPr/>
        </p:nvSpPr>
        <p:spPr>
          <a:xfrm>
            <a:off x="4157213" y="1773947"/>
            <a:ext cx="3594406" cy="3850434"/>
          </a:xfrm>
          <a:prstGeom prst="round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6" name="Rectangle: Rounded Corners 5">
            <a:extLst>
              <a:ext uri="{FF2B5EF4-FFF2-40B4-BE49-F238E27FC236}">
                <a16:creationId xmlns:a16="http://schemas.microsoft.com/office/drawing/2014/main" id="{43E70076-6AC7-072A-D37F-6ED094D2CBDF}"/>
              </a:ext>
            </a:extLst>
          </p:cNvPr>
          <p:cNvSpPr/>
          <p:nvPr/>
        </p:nvSpPr>
        <p:spPr>
          <a:xfrm>
            <a:off x="8237377" y="1773947"/>
            <a:ext cx="3594406" cy="3850434"/>
          </a:xfrm>
          <a:prstGeom prst="round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grpSp>
        <p:nvGrpSpPr>
          <p:cNvPr id="9" name="Group 8">
            <a:extLst>
              <a:ext uri="{FF2B5EF4-FFF2-40B4-BE49-F238E27FC236}">
                <a16:creationId xmlns:a16="http://schemas.microsoft.com/office/drawing/2014/main" id="{DA7C9709-22F5-A971-9258-6210C282E5A1}"/>
              </a:ext>
            </a:extLst>
          </p:cNvPr>
          <p:cNvGrpSpPr/>
          <p:nvPr/>
        </p:nvGrpSpPr>
        <p:grpSpPr>
          <a:xfrm>
            <a:off x="4873337" y="2479963"/>
            <a:ext cx="2445326" cy="2442040"/>
            <a:chOff x="3728252" y="1350751"/>
            <a:chExt cx="3241240" cy="2784440"/>
          </a:xfrm>
        </p:grpSpPr>
        <p:grpSp>
          <p:nvGrpSpPr>
            <p:cNvPr id="10" name="Group 9">
              <a:extLst>
                <a:ext uri="{FF2B5EF4-FFF2-40B4-BE49-F238E27FC236}">
                  <a16:creationId xmlns:a16="http://schemas.microsoft.com/office/drawing/2014/main" id="{11768B0C-6FA0-1147-152B-52BA69D933FB}"/>
                </a:ext>
              </a:extLst>
            </p:cNvPr>
            <p:cNvGrpSpPr/>
            <p:nvPr/>
          </p:nvGrpSpPr>
          <p:grpSpPr>
            <a:xfrm>
              <a:off x="5802001" y="3716267"/>
              <a:ext cx="313860" cy="403412"/>
              <a:chOff x="4606454" y="4047564"/>
              <a:chExt cx="313860" cy="403412"/>
            </a:xfrm>
            <a:solidFill>
              <a:schemeClr val="tx1"/>
            </a:solidFill>
          </p:grpSpPr>
          <p:sp>
            <p:nvSpPr>
              <p:cNvPr id="47" name="Oval 46">
                <a:extLst>
                  <a:ext uri="{FF2B5EF4-FFF2-40B4-BE49-F238E27FC236}">
                    <a16:creationId xmlns:a16="http://schemas.microsoft.com/office/drawing/2014/main" id="{3A4BEC1B-2694-6768-5724-6A749DBF8D0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087404F0-369D-74B6-E8C2-90A42AC261E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a:extLst>
                <a:ext uri="{FF2B5EF4-FFF2-40B4-BE49-F238E27FC236}">
                  <a16:creationId xmlns:a16="http://schemas.microsoft.com/office/drawing/2014/main" id="{A6956588-1ACE-E12D-A2D1-474CE6E638E6}"/>
                </a:ext>
              </a:extLst>
            </p:cNvPr>
            <p:cNvGrpSpPr/>
            <p:nvPr/>
          </p:nvGrpSpPr>
          <p:grpSpPr>
            <a:xfrm>
              <a:off x="3728252" y="1350751"/>
              <a:ext cx="3241240" cy="2784440"/>
              <a:chOff x="3728252" y="1350751"/>
              <a:chExt cx="3241240" cy="2784440"/>
            </a:xfrm>
          </p:grpSpPr>
          <p:grpSp>
            <p:nvGrpSpPr>
              <p:cNvPr id="12" name="Group 11">
                <a:extLst>
                  <a:ext uri="{FF2B5EF4-FFF2-40B4-BE49-F238E27FC236}">
                    <a16:creationId xmlns:a16="http://schemas.microsoft.com/office/drawing/2014/main" id="{F859E2E2-866F-F8BA-8B5D-1D7320370D23}"/>
                  </a:ext>
                </a:extLst>
              </p:cNvPr>
              <p:cNvGrpSpPr/>
              <p:nvPr/>
            </p:nvGrpSpPr>
            <p:grpSpPr>
              <a:xfrm>
                <a:off x="4067611" y="3716267"/>
                <a:ext cx="313860" cy="403412"/>
                <a:chOff x="4606454" y="4047564"/>
                <a:chExt cx="313860" cy="403412"/>
              </a:xfrm>
              <a:solidFill>
                <a:schemeClr val="tx1"/>
              </a:solidFill>
            </p:grpSpPr>
            <p:sp>
              <p:nvSpPr>
                <p:cNvPr id="45" name="Oval 44">
                  <a:extLst>
                    <a:ext uri="{FF2B5EF4-FFF2-40B4-BE49-F238E27FC236}">
                      <a16:creationId xmlns:a16="http://schemas.microsoft.com/office/drawing/2014/main" id="{26B01A23-4AA4-D207-C303-77AC209DB62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a16="http://schemas.microsoft.com/office/drawing/2014/main" id="{7E23389B-FC95-CFAC-1CE4-C5DC25DBC0A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 name="Group 12">
                <a:extLst>
                  <a:ext uri="{FF2B5EF4-FFF2-40B4-BE49-F238E27FC236}">
                    <a16:creationId xmlns:a16="http://schemas.microsoft.com/office/drawing/2014/main" id="{1C00F9E2-AB42-FB5B-64B1-A2F38A809BBC}"/>
                  </a:ext>
                </a:extLst>
              </p:cNvPr>
              <p:cNvGrpSpPr/>
              <p:nvPr/>
            </p:nvGrpSpPr>
            <p:grpSpPr>
              <a:xfrm>
                <a:off x="4894929" y="3716267"/>
                <a:ext cx="313860" cy="403412"/>
                <a:chOff x="4606454" y="4047564"/>
                <a:chExt cx="313860" cy="403412"/>
              </a:xfrm>
              <a:solidFill>
                <a:schemeClr val="tx1"/>
              </a:solidFill>
            </p:grpSpPr>
            <p:sp>
              <p:nvSpPr>
                <p:cNvPr id="43" name="Oval 42">
                  <a:extLst>
                    <a:ext uri="{FF2B5EF4-FFF2-40B4-BE49-F238E27FC236}">
                      <a16:creationId xmlns:a16="http://schemas.microsoft.com/office/drawing/2014/main" id="{3F4D43DD-301F-FDDF-7031-2CDE0C91B4D1}"/>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967B0750-E433-8C79-4CC9-5A4040D404F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 name="Group 13">
                <a:extLst>
                  <a:ext uri="{FF2B5EF4-FFF2-40B4-BE49-F238E27FC236}">
                    <a16:creationId xmlns:a16="http://schemas.microsoft.com/office/drawing/2014/main" id="{FD9706A0-C3D9-3F7A-E3F8-1FAEEC16FA68}"/>
                  </a:ext>
                </a:extLst>
              </p:cNvPr>
              <p:cNvGrpSpPr/>
              <p:nvPr/>
            </p:nvGrpSpPr>
            <p:grpSpPr>
              <a:xfrm>
                <a:off x="6655632" y="3716267"/>
                <a:ext cx="313860" cy="403412"/>
                <a:chOff x="4606454" y="4047564"/>
                <a:chExt cx="313860" cy="403412"/>
              </a:xfrm>
              <a:solidFill>
                <a:schemeClr val="tx1"/>
              </a:solidFill>
            </p:grpSpPr>
            <p:sp>
              <p:nvSpPr>
                <p:cNvPr id="41" name="Oval 40">
                  <a:extLst>
                    <a:ext uri="{FF2B5EF4-FFF2-40B4-BE49-F238E27FC236}">
                      <a16:creationId xmlns:a16="http://schemas.microsoft.com/office/drawing/2014/main" id="{706684B6-A9CD-A20E-E4B5-DD641F17567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2901F49E-A4EA-0287-2A25-ED6A5907CC9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 name="Group 14">
                <a:extLst>
                  <a:ext uri="{FF2B5EF4-FFF2-40B4-BE49-F238E27FC236}">
                    <a16:creationId xmlns:a16="http://schemas.microsoft.com/office/drawing/2014/main" id="{0A775AC4-84AB-E1EB-7B0C-F870D2128562}"/>
                  </a:ext>
                </a:extLst>
              </p:cNvPr>
              <p:cNvGrpSpPr/>
              <p:nvPr/>
            </p:nvGrpSpPr>
            <p:grpSpPr>
              <a:xfrm>
                <a:off x="3728252" y="1350751"/>
                <a:ext cx="3148653" cy="2780859"/>
                <a:chOff x="3728252" y="1350751"/>
                <a:chExt cx="3148653" cy="2780859"/>
              </a:xfrm>
            </p:grpSpPr>
            <p:grpSp>
              <p:nvGrpSpPr>
                <p:cNvPr id="18" name="Group 17">
                  <a:extLst>
                    <a:ext uri="{FF2B5EF4-FFF2-40B4-BE49-F238E27FC236}">
                      <a16:creationId xmlns:a16="http://schemas.microsoft.com/office/drawing/2014/main" id="{8923A6E6-B1BD-204B-67EF-74F39EA778DB}"/>
                    </a:ext>
                  </a:extLst>
                </p:cNvPr>
                <p:cNvGrpSpPr/>
                <p:nvPr/>
              </p:nvGrpSpPr>
              <p:grpSpPr>
                <a:xfrm>
                  <a:off x="3804738" y="1350751"/>
                  <a:ext cx="467723" cy="2643809"/>
                  <a:chOff x="4067707" y="1690994"/>
                  <a:chExt cx="467723" cy="2643809"/>
                </a:xfrm>
              </p:grpSpPr>
              <p:sp>
                <p:nvSpPr>
                  <p:cNvPr id="39" name="Rectangle 38">
                    <a:extLst>
                      <a:ext uri="{FF2B5EF4-FFF2-40B4-BE49-F238E27FC236}">
                        <a16:creationId xmlns:a16="http://schemas.microsoft.com/office/drawing/2014/main" id="{F5E8DE77-D52F-87A5-CBAC-4F54F42A8705}"/>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34D4CF2C-3101-5FB7-6617-424E3FDAAFFF}"/>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BECB5F61-C53B-5AEB-2988-72D1E91B1EB5}"/>
                    </a:ext>
                  </a:extLst>
                </p:cNvPr>
                <p:cNvGrpSpPr/>
                <p:nvPr/>
              </p:nvGrpSpPr>
              <p:grpSpPr>
                <a:xfrm>
                  <a:off x="6407398" y="1350751"/>
                  <a:ext cx="469507" cy="2643809"/>
                  <a:chOff x="4065923" y="1669773"/>
                  <a:chExt cx="469507" cy="2643809"/>
                </a:xfrm>
              </p:grpSpPr>
              <p:sp>
                <p:nvSpPr>
                  <p:cNvPr id="37" name="Rectangle 36">
                    <a:extLst>
                      <a:ext uri="{FF2B5EF4-FFF2-40B4-BE49-F238E27FC236}">
                        <a16:creationId xmlns:a16="http://schemas.microsoft.com/office/drawing/2014/main" id="{2AD00EAE-29B6-2474-99FF-F2CDE052983B}"/>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D4BB2540-9B09-D735-A9E5-4FB15F4C49D5}"/>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19">
                  <a:extLst>
                    <a:ext uri="{FF2B5EF4-FFF2-40B4-BE49-F238E27FC236}">
                      <a16:creationId xmlns:a16="http://schemas.microsoft.com/office/drawing/2014/main" id="{574182B4-72BA-FDF3-9899-C82227EBF6DE}"/>
                    </a:ext>
                  </a:extLst>
                </p:cNvPr>
                <p:cNvGrpSpPr/>
                <p:nvPr/>
              </p:nvGrpSpPr>
              <p:grpSpPr>
                <a:xfrm>
                  <a:off x="4651984" y="1350751"/>
                  <a:ext cx="481160" cy="2643809"/>
                  <a:chOff x="4048641" y="1690993"/>
                  <a:chExt cx="481160" cy="2643809"/>
                </a:xfrm>
              </p:grpSpPr>
              <p:sp>
                <p:nvSpPr>
                  <p:cNvPr id="35" name="Rectangle 34">
                    <a:extLst>
                      <a:ext uri="{FF2B5EF4-FFF2-40B4-BE49-F238E27FC236}">
                        <a16:creationId xmlns:a16="http://schemas.microsoft.com/office/drawing/2014/main" id="{B741D47C-54EC-607E-0F31-80F2B1799410}"/>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F892D9E1-EA3C-4006-FC30-253FAF8BF3FA}"/>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a:extLst>
                    <a:ext uri="{FF2B5EF4-FFF2-40B4-BE49-F238E27FC236}">
                      <a16:creationId xmlns:a16="http://schemas.microsoft.com/office/drawing/2014/main" id="{A9C7CF81-5A09-6ED4-4160-9343D93DBDDC}"/>
                    </a:ext>
                  </a:extLst>
                </p:cNvPr>
                <p:cNvGrpSpPr/>
                <p:nvPr/>
              </p:nvGrpSpPr>
              <p:grpSpPr>
                <a:xfrm>
                  <a:off x="5560284" y="1350751"/>
                  <a:ext cx="469507" cy="2643809"/>
                  <a:chOff x="4349753" y="1690993"/>
                  <a:chExt cx="469507" cy="2643809"/>
                </a:xfrm>
              </p:grpSpPr>
              <p:sp>
                <p:nvSpPr>
                  <p:cNvPr id="33" name="Rectangle 32">
                    <a:extLst>
                      <a:ext uri="{FF2B5EF4-FFF2-40B4-BE49-F238E27FC236}">
                        <a16:creationId xmlns:a16="http://schemas.microsoft.com/office/drawing/2014/main" id="{CC9A331B-5BF3-3108-FF15-FED821EA882B}"/>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A13690E2-27C3-8101-40D9-2D761C1667E6}"/>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Rectangle 21">
                  <a:extLst>
                    <a:ext uri="{FF2B5EF4-FFF2-40B4-BE49-F238E27FC236}">
                      <a16:creationId xmlns:a16="http://schemas.microsoft.com/office/drawing/2014/main" id="{3645BE09-8277-B915-C584-5F92DC332139}"/>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71A18D64-346B-A653-4056-2521A8A9B358}"/>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 name="Group 23">
                  <a:extLst>
                    <a:ext uri="{FF2B5EF4-FFF2-40B4-BE49-F238E27FC236}">
                      <a16:creationId xmlns:a16="http://schemas.microsoft.com/office/drawing/2014/main" id="{4500163C-AA6A-88C9-B4F7-2E72F884332F}"/>
                    </a:ext>
                  </a:extLst>
                </p:cNvPr>
                <p:cNvGrpSpPr/>
                <p:nvPr/>
              </p:nvGrpSpPr>
              <p:grpSpPr>
                <a:xfrm>
                  <a:off x="3728252" y="3728198"/>
                  <a:ext cx="313860" cy="403412"/>
                  <a:chOff x="4606454" y="4047564"/>
                  <a:chExt cx="313860" cy="403412"/>
                </a:xfrm>
                <a:solidFill>
                  <a:schemeClr val="tx1"/>
                </a:solidFill>
              </p:grpSpPr>
              <p:sp>
                <p:nvSpPr>
                  <p:cNvPr id="31" name="Oval 30">
                    <a:extLst>
                      <a:ext uri="{FF2B5EF4-FFF2-40B4-BE49-F238E27FC236}">
                        <a16:creationId xmlns:a16="http://schemas.microsoft.com/office/drawing/2014/main" id="{AC17B10B-6D40-B386-0700-8EFA94DFB9B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96453662-898F-04EF-FFBD-AADE0C059DD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DC4EE9F9-A340-A5A2-0F0A-76F4D78C3758}"/>
                    </a:ext>
                  </a:extLst>
                </p:cNvPr>
                <p:cNvGrpSpPr/>
                <p:nvPr/>
              </p:nvGrpSpPr>
              <p:grpSpPr>
                <a:xfrm>
                  <a:off x="4555570" y="3728198"/>
                  <a:ext cx="313860" cy="403412"/>
                  <a:chOff x="4606454" y="4047564"/>
                  <a:chExt cx="313860" cy="403412"/>
                </a:xfrm>
                <a:solidFill>
                  <a:schemeClr val="tx1"/>
                </a:solidFill>
              </p:grpSpPr>
              <p:sp>
                <p:nvSpPr>
                  <p:cNvPr id="29" name="Oval 28">
                    <a:extLst>
                      <a:ext uri="{FF2B5EF4-FFF2-40B4-BE49-F238E27FC236}">
                        <a16:creationId xmlns:a16="http://schemas.microsoft.com/office/drawing/2014/main" id="{2B1F770B-7CC2-D121-9FB1-2CD3D3E380A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8614CC41-C9AC-2A83-0358-56E5CC874EC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6" name="Group 25">
                  <a:extLst>
                    <a:ext uri="{FF2B5EF4-FFF2-40B4-BE49-F238E27FC236}">
                      <a16:creationId xmlns:a16="http://schemas.microsoft.com/office/drawing/2014/main" id="{2858838B-6CCB-534F-A7D1-94F6B6CC5524}"/>
                    </a:ext>
                  </a:extLst>
                </p:cNvPr>
                <p:cNvGrpSpPr/>
                <p:nvPr/>
              </p:nvGrpSpPr>
              <p:grpSpPr>
                <a:xfrm>
                  <a:off x="6316273" y="3728198"/>
                  <a:ext cx="313860" cy="403412"/>
                  <a:chOff x="4606454" y="4047564"/>
                  <a:chExt cx="313860" cy="403412"/>
                </a:xfrm>
                <a:solidFill>
                  <a:schemeClr val="tx1"/>
                </a:solidFill>
              </p:grpSpPr>
              <p:sp>
                <p:nvSpPr>
                  <p:cNvPr id="27" name="Oval 26">
                    <a:extLst>
                      <a:ext uri="{FF2B5EF4-FFF2-40B4-BE49-F238E27FC236}">
                        <a16:creationId xmlns:a16="http://schemas.microsoft.com/office/drawing/2014/main" id="{3C96F8E8-FDFA-8ABE-F638-6DC1222519C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7BEF7315-0977-83B9-B2F9-24FA7E441558}"/>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6" name="Oval 15">
                <a:extLst>
                  <a:ext uri="{FF2B5EF4-FFF2-40B4-BE49-F238E27FC236}">
                    <a16:creationId xmlns:a16="http://schemas.microsoft.com/office/drawing/2014/main" id="{1C9341B4-AB7C-16AF-F8D6-7FC9D079F280}"/>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CB64E989-B746-D0A3-29B8-AEDFDCB2B5BE}"/>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49" name="Group 48">
            <a:extLst>
              <a:ext uri="{FF2B5EF4-FFF2-40B4-BE49-F238E27FC236}">
                <a16:creationId xmlns:a16="http://schemas.microsoft.com/office/drawing/2014/main" id="{3F646FDE-1D93-7E2E-A154-46F1A8CD8247}"/>
              </a:ext>
            </a:extLst>
          </p:cNvPr>
          <p:cNvGrpSpPr/>
          <p:nvPr/>
        </p:nvGrpSpPr>
        <p:grpSpPr>
          <a:xfrm>
            <a:off x="489486" y="3283527"/>
            <a:ext cx="3071132" cy="919713"/>
            <a:chOff x="2338947" y="4425874"/>
            <a:chExt cx="5869334" cy="1534006"/>
          </a:xfrm>
        </p:grpSpPr>
        <p:cxnSp>
          <p:nvCxnSpPr>
            <p:cNvPr id="50" name="Straight Connector 49">
              <a:extLst>
                <a:ext uri="{FF2B5EF4-FFF2-40B4-BE49-F238E27FC236}">
                  <a16:creationId xmlns:a16="http://schemas.microsoft.com/office/drawing/2014/main" id="{44E10F8D-90A2-6164-7741-224B15397548}"/>
                </a:ext>
              </a:extLst>
            </p:cNvPr>
            <p:cNvCxnSpPr>
              <a:stCxn id="59" idx="0"/>
              <a:endCxn id="56" idx="0"/>
            </p:cNvCxnSpPr>
            <p:nvPr/>
          </p:nvCxnSpPr>
          <p:spPr>
            <a:xfrm flipV="1">
              <a:off x="4388987" y="448512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5660C3E7-F612-E94C-BE66-A5464425EB66}"/>
                </a:ext>
              </a:extLst>
            </p:cNvPr>
            <p:cNvSpPr/>
            <p:nvPr/>
          </p:nvSpPr>
          <p:spPr>
            <a:xfrm rot="1140000">
              <a:off x="6588690" y="5289114"/>
              <a:ext cx="1321495" cy="89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00E43A9A-9F12-55C7-C4D6-2BA13A50AA37}"/>
                </a:ext>
              </a:extLst>
            </p:cNvPr>
            <p:cNvSpPr/>
            <p:nvPr/>
          </p:nvSpPr>
          <p:spPr>
            <a:xfrm flipV="1">
              <a:off x="5012497" y="5514583"/>
              <a:ext cx="2908127" cy="1398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5999CC9B-977F-05F2-6816-01FE0CC5F00C}"/>
                </a:ext>
              </a:extLst>
            </p:cNvPr>
            <p:cNvSpPr/>
            <p:nvPr/>
          </p:nvSpPr>
          <p:spPr>
            <a:xfrm rot="20520000">
              <a:off x="4146116" y="5142977"/>
              <a:ext cx="3837139" cy="225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1CD55393-42A7-8A6D-C203-9FF0D61E60ED}"/>
                </a:ext>
              </a:extLst>
            </p:cNvPr>
            <p:cNvSpPr/>
            <p:nvPr/>
          </p:nvSpPr>
          <p:spPr>
            <a:xfrm>
              <a:off x="2338947" y="4425874"/>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55" name="Group 54">
              <a:extLst>
                <a:ext uri="{FF2B5EF4-FFF2-40B4-BE49-F238E27FC236}">
                  <a16:creationId xmlns:a16="http://schemas.microsoft.com/office/drawing/2014/main" id="{AB6E7678-766D-EE5F-9FCB-6E71BE1934F2}"/>
                </a:ext>
              </a:extLst>
            </p:cNvPr>
            <p:cNvGrpSpPr/>
            <p:nvPr/>
          </p:nvGrpSpPr>
          <p:grpSpPr>
            <a:xfrm>
              <a:off x="4704351" y="5269804"/>
              <a:ext cx="3503930" cy="653592"/>
              <a:chOff x="1818983" y="5101894"/>
              <a:chExt cx="4506517" cy="869821"/>
            </a:xfrm>
          </p:grpSpPr>
          <p:grpSp>
            <p:nvGrpSpPr>
              <p:cNvPr id="61" name="Group 60">
                <a:extLst>
                  <a:ext uri="{FF2B5EF4-FFF2-40B4-BE49-F238E27FC236}">
                    <a16:creationId xmlns:a16="http://schemas.microsoft.com/office/drawing/2014/main" id="{907E4E50-E214-B255-23E4-C9DD01054F5E}"/>
                  </a:ext>
                </a:extLst>
              </p:cNvPr>
              <p:cNvGrpSpPr/>
              <p:nvPr/>
            </p:nvGrpSpPr>
            <p:grpSpPr>
              <a:xfrm>
                <a:off x="5367720" y="5101894"/>
                <a:ext cx="957780" cy="869821"/>
                <a:chOff x="3238726" y="3656321"/>
                <a:chExt cx="544019" cy="553728"/>
              </a:xfrm>
            </p:grpSpPr>
            <p:sp>
              <p:nvSpPr>
                <p:cNvPr id="67" name="Oval 66">
                  <a:extLst>
                    <a:ext uri="{FF2B5EF4-FFF2-40B4-BE49-F238E27FC236}">
                      <a16:creationId xmlns:a16="http://schemas.microsoft.com/office/drawing/2014/main" id="{BCEE7E01-71CB-B601-8336-7E999107F81E}"/>
                    </a:ext>
                  </a:extLst>
                </p:cNvPr>
                <p:cNvSpPr/>
                <p:nvPr/>
              </p:nvSpPr>
              <p:spPr>
                <a:xfrm>
                  <a:off x="323872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8" name="Group 67">
                  <a:extLst>
                    <a:ext uri="{FF2B5EF4-FFF2-40B4-BE49-F238E27FC236}">
                      <a16:creationId xmlns:a16="http://schemas.microsoft.com/office/drawing/2014/main" id="{4E3311C0-9D94-B259-9289-578D962E1EB3}"/>
                    </a:ext>
                  </a:extLst>
                </p:cNvPr>
                <p:cNvGrpSpPr/>
                <p:nvPr/>
              </p:nvGrpSpPr>
              <p:grpSpPr>
                <a:xfrm>
                  <a:off x="3325628" y="3752532"/>
                  <a:ext cx="354963" cy="361297"/>
                  <a:chOff x="3325628" y="3752532"/>
                  <a:chExt cx="354963" cy="361297"/>
                </a:xfrm>
              </p:grpSpPr>
              <p:sp>
                <p:nvSpPr>
                  <p:cNvPr id="69" name="Oval 68">
                    <a:extLst>
                      <a:ext uri="{FF2B5EF4-FFF2-40B4-BE49-F238E27FC236}">
                        <a16:creationId xmlns:a16="http://schemas.microsoft.com/office/drawing/2014/main" id="{9DB4E951-DEFB-F42C-4B2C-03E096842F15}"/>
                      </a:ext>
                    </a:extLst>
                  </p:cNvPr>
                  <p:cNvSpPr/>
                  <p:nvPr/>
                </p:nvSpPr>
                <p:spPr>
                  <a:xfrm>
                    <a:off x="334928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0" name="Graphic 69" descr="Single gear with solid fill">
                    <a:extLst>
                      <a:ext uri="{FF2B5EF4-FFF2-40B4-BE49-F238E27FC236}">
                        <a16:creationId xmlns:a16="http://schemas.microsoft.com/office/drawing/2014/main" id="{56DBDD93-A788-AA71-ACA7-263F23DE67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5628" y="3752532"/>
                    <a:ext cx="354963" cy="361297"/>
                  </a:xfrm>
                  <a:prstGeom prst="rect">
                    <a:avLst/>
                  </a:prstGeom>
                </p:spPr>
              </p:pic>
            </p:grpSp>
          </p:grpSp>
          <p:grpSp>
            <p:nvGrpSpPr>
              <p:cNvPr id="62" name="Group 61">
                <a:extLst>
                  <a:ext uri="{FF2B5EF4-FFF2-40B4-BE49-F238E27FC236}">
                    <a16:creationId xmlns:a16="http://schemas.microsoft.com/office/drawing/2014/main" id="{4741F94D-B63E-E695-38AA-31D920BACD76}"/>
                  </a:ext>
                </a:extLst>
              </p:cNvPr>
              <p:cNvGrpSpPr/>
              <p:nvPr/>
            </p:nvGrpSpPr>
            <p:grpSpPr>
              <a:xfrm>
                <a:off x="1818983" y="5101894"/>
                <a:ext cx="957780" cy="869821"/>
                <a:chOff x="2316046" y="3656321"/>
                <a:chExt cx="544019" cy="553728"/>
              </a:xfrm>
            </p:grpSpPr>
            <p:sp>
              <p:nvSpPr>
                <p:cNvPr id="63" name="Oval 62">
                  <a:extLst>
                    <a:ext uri="{FF2B5EF4-FFF2-40B4-BE49-F238E27FC236}">
                      <a16:creationId xmlns:a16="http://schemas.microsoft.com/office/drawing/2014/main" id="{56F9C580-12F7-5A9B-2A08-9554E398BDEB}"/>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4" name="Group 63">
                  <a:extLst>
                    <a:ext uri="{FF2B5EF4-FFF2-40B4-BE49-F238E27FC236}">
                      <a16:creationId xmlns:a16="http://schemas.microsoft.com/office/drawing/2014/main" id="{DAB874C8-83E2-B7E5-F54E-0DFFA7F2F561}"/>
                    </a:ext>
                  </a:extLst>
                </p:cNvPr>
                <p:cNvGrpSpPr/>
                <p:nvPr/>
              </p:nvGrpSpPr>
              <p:grpSpPr>
                <a:xfrm>
                  <a:off x="2410573" y="3752535"/>
                  <a:ext cx="354963" cy="361297"/>
                  <a:chOff x="2410573" y="3752535"/>
                  <a:chExt cx="354963" cy="361297"/>
                </a:xfrm>
              </p:grpSpPr>
              <p:sp>
                <p:nvSpPr>
                  <p:cNvPr id="65" name="Oval 64">
                    <a:extLst>
                      <a:ext uri="{FF2B5EF4-FFF2-40B4-BE49-F238E27FC236}">
                        <a16:creationId xmlns:a16="http://schemas.microsoft.com/office/drawing/2014/main" id="{4DF1F6D4-6CA3-2FF6-80A4-6CF1C59ED54F}"/>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6" name="Graphic 65" descr="Single gear with solid fill">
                    <a:extLst>
                      <a:ext uri="{FF2B5EF4-FFF2-40B4-BE49-F238E27FC236}">
                        <a16:creationId xmlns:a16="http://schemas.microsoft.com/office/drawing/2014/main" id="{2C235965-FE4A-A4D5-CFA7-8A1E0B43D9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sp>
          <p:nvSpPr>
            <p:cNvPr id="56" name="Flowchart: Connector 55">
              <a:extLst>
                <a:ext uri="{FF2B5EF4-FFF2-40B4-BE49-F238E27FC236}">
                  <a16:creationId xmlns:a16="http://schemas.microsoft.com/office/drawing/2014/main" id="{C38C58EF-F838-0661-5E9C-385961037042}"/>
                </a:ext>
              </a:extLst>
            </p:cNvPr>
            <p:cNvSpPr/>
            <p:nvPr/>
          </p:nvSpPr>
          <p:spPr>
            <a:xfrm>
              <a:off x="7603421" y="4485122"/>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7" name="Straight Connector 56">
              <a:extLst>
                <a:ext uri="{FF2B5EF4-FFF2-40B4-BE49-F238E27FC236}">
                  <a16:creationId xmlns:a16="http://schemas.microsoft.com/office/drawing/2014/main" id="{2C93B7F2-3A3D-91B5-37F1-3C867088B039}"/>
                </a:ext>
              </a:extLst>
            </p:cNvPr>
            <p:cNvCxnSpPr/>
            <p:nvPr/>
          </p:nvCxnSpPr>
          <p:spPr>
            <a:xfrm flipV="1">
              <a:off x="4419442" y="487658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Moon 57">
              <a:extLst>
                <a:ext uri="{FF2B5EF4-FFF2-40B4-BE49-F238E27FC236}">
                  <a16:creationId xmlns:a16="http://schemas.microsoft.com/office/drawing/2014/main" id="{6911D29E-CF08-E4A2-277E-E36B876C636F}"/>
                </a:ext>
              </a:extLst>
            </p:cNvPr>
            <p:cNvSpPr/>
            <p:nvPr/>
          </p:nvSpPr>
          <p:spPr>
            <a:xfrm rot="19473415">
              <a:off x="3933221" y="5413104"/>
              <a:ext cx="279357" cy="324613"/>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lowchart: Connector 58">
              <a:extLst>
                <a:ext uri="{FF2B5EF4-FFF2-40B4-BE49-F238E27FC236}">
                  <a16:creationId xmlns:a16="http://schemas.microsoft.com/office/drawing/2014/main" id="{E8B1FFF4-B517-8B07-618D-2F195E4E32A9}"/>
                </a:ext>
              </a:extLst>
            </p:cNvPr>
            <p:cNvSpPr/>
            <p:nvPr/>
          </p:nvSpPr>
          <p:spPr>
            <a:xfrm>
              <a:off x="4186931" y="5564338"/>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Block Arc 59">
              <a:extLst>
                <a:ext uri="{FF2B5EF4-FFF2-40B4-BE49-F238E27FC236}">
                  <a16:creationId xmlns:a16="http://schemas.microsoft.com/office/drawing/2014/main" id="{3D4FB677-0681-74F2-74E8-6E0352BD1FFB}"/>
                </a:ext>
              </a:extLst>
            </p:cNvPr>
            <p:cNvSpPr/>
            <p:nvPr/>
          </p:nvSpPr>
          <p:spPr>
            <a:xfrm rot="5400000">
              <a:off x="3721529" y="5279591"/>
              <a:ext cx="360641" cy="387052"/>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71" name="Group 70">
            <a:extLst>
              <a:ext uri="{FF2B5EF4-FFF2-40B4-BE49-F238E27FC236}">
                <a16:creationId xmlns:a16="http://schemas.microsoft.com/office/drawing/2014/main" id="{B94578AD-FF2E-50A4-4093-21AB4B55012A}"/>
              </a:ext>
            </a:extLst>
          </p:cNvPr>
          <p:cNvGrpSpPr/>
          <p:nvPr/>
        </p:nvGrpSpPr>
        <p:grpSpPr>
          <a:xfrm>
            <a:off x="9263079" y="2955870"/>
            <a:ext cx="1543002" cy="1241553"/>
            <a:chOff x="3259114" y="1907414"/>
            <a:chExt cx="3951343" cy="3238103"/>
          </a:xfrm>
        </p:grpSpPr>
        <p:cxnSp>
          <p:nvCxnSpPr>
            <p:cNvPr id="72" name="Straight Connector 71">
              <a:extLst>
                <a:ext uri="{FF2B5EF4-FFF2-40B4-BE49-F238E27FC236}">
                  <a16:creationId xmlns:a16="http://schemas.microsoft.com/office/drawing/2014/main" id="{39C1EEA8-6E17-EB9E-1856-658E19F858A6}"/>
                </a:ext>
              </a:extLst>
            </p:cNvPr>
            <p:cNvCxnSpPr/>
            <p:nvPr/>
          </p:nvCxnSpPr>
          <p:spPr>
            <a:xfrm>
              <a:off x="6881648" y="2891009"/>
              <a:ext cx="0" cy="14848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0C4A365-B03A-F2DA-E0BA-FB155C52E859}"/>
                </a:ext>
              </a:extLst>
            </p:cNvPr>
            <p:cNvCxnSpPr/>
            <p:nvPr/>
          </p:nvCxnSpPr>
          <p:spPr>
            <a:xfrm>
              <a:off x="3581722" y="2891009"/>
              <a:ext cx="0" cy="148481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CB51E484-2E0F-C74C-AC0B-88F8AF31D62A}"/>
                </a:ext>
              </a:extLst>
            </p:cNvPr>
            <p:cNvSpPr/>
            <p:nvPr/>
          </p:nvSpPr>
          <p:spPr>
            <a:xfrm>
              <a:off x="3415004" y="1907414"/>
              <a:ext cx="3601617" cy="100586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Flowchart: Connector 74">
              <a:extLst>
                <a:ext uri="{FF2B5EF4-FFF2-40B4-BE49-F238E27FC236}">
                  <a16:creationId xmlns:a16="http://schemas.microsoft.com/office/drawing/2014/main" id="{DD1E5AAE-FDEA-6179-24CA-A77DD6BB9E9D}"/>
                </a:ext>
              </a:extLst>
            </p:cNvPr>
            <p:cNvSpPr/>
            <p:nvPr/>
          </p:nvSpPr>
          <p:spPr>
            <a:xfrm>
              <a:off x="3432857" y="2195804"/>
              <a:ext cx="491413" cy="454090"/>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Flowchart: Connector 75">
              <a:extLst>
                <a:ext uri="{FF2B5EF4-FFF2-40B4-BE49-F238E27FC236}">
                  <a16:creationId xmlns:a16="http://schemas.microsoft.com/office/drawing/2014/main" id="{BCBEFDE5-9383-6BAD-7966-A2927B47EC7A}"/>
                </a:ext>
              </a:extLst>
            </p:cNvPr>
            <p:cNvSpPr/>
            <p:nvPr/>
          </p:nvSpPr>
          <p:spPr>
            <a:xfrm>
              <a:off x="6523591" y="2199980"/>
              <a:ext cx="491413" cy="454090"/>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Flowchart: Process 76">
              <a:extLst>
                <a:ext uri="{FF2B5EF4-FFF2-40B4-BE49-F238E27FC236}">
                  <a16:creationId xmlns:a16="http://schemas.microsoft.com/office/drawing/2014/main" id="{5232DFA9-3BE2-BAF5-41FB-1F3CE07E7063}"/>
                </a:ext>
              </a:extLst>
            </p:cNvPr>
            <p:cNvSpPr/>
            <p:nvPr/>
          </p:nvSpPr>
          <p:spPr>
            <a:xfrm>
              <a:off x="3804628" y="3900055"/>
              <a:ext cx="2810459" cy="1245462"/>
            </a:xfrm>
            <a:prstGeom prst="flowChart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8" name="Graphic 77" descr="Question Mark with solid fill">
              <a:extLst>
                <a:ext uri="{FF2B5EF4-FFF2-40B4-BE49-F238E27FC236}">
                  <a16:creationId xmlns:a16="http://schemas.microsoft.com/office/drawing/2014/main" id="{8277CF7E-02CC-8FF7-2A72-D9E2D6B3C6C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2803"/>
            <a:stretch/>
          </p:blipFill>
          <p:spPr>
            <a:xfrm rot="10800000">
              <a:off x="3259114" y="4335057"/>
              <a:ext cx="645216" cy="470451"/>
            </a:xfrm>
            <a:prstGeom prst="rect">
              <a:avLst/>
            </a:prstGeom>
          </p:spPr>
        </p:pic>
        <p:sp>
          <p:nvSpPr>
            <p:cNvPr id="79" name="Rectangle 78">
              <a:extLst>
                <a:ext uri="{FF2B5EF4-FFF2-40B4-BE49-F238E27FC236}">
                  <a16:creationId xmlns:a16="http://schemas.microsoft.com/office/drawing/2014/main" id="{5B7FD805-BADA-5D76-1F61-BFD1EBCA0A24}"/>
                </a:ext>
              </a:extLst>
            </p:cNvPr>
            <p:cNvSpPr/>
            <p:nvPr/>
          </p:nvSpPr>
          <p:spPr>
            <a:xfrm>
              <a:off x="3531871" y="4335057"/>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0" name="Graphic 79" descr="Question Mark with solid fill">
              <a:extLst>
                <a:ext uri="{FF2B5EF4-FFF2-40B4-BE49-F238E27FC236}">
                  <a16:creationId xmlns:a16="http://schemas.microsoft.com/office/drawing/2014/main" id="{09537222-AEF8-F83E-ADE1-F66F187D38F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2803"/>
            <a:stretch/>
          </p:blipFill>
          <p:spPr>
            <a:xfrm rot="10800000" flipH="1">
              <a:off x="6565241" y="4337391"/>
              <a:ext cx="645216" cy="470451"/>
            </a:xfrm>
            <a:prstGeom prst="rect">
              <a:avLst/>
            </a:prstGeom>
          </p:spPr>
        </p:pic>
        <p:sp>
          <p:nvSpPr>
            <p:cNvPr id="81" name="Rectangle 80">
              <a:extLst>
                <a:ext uri="{FF2B5EF4-FFF2-40B4-BE49-F238E27FC236}">
                  <a16:creationId xmlns:a16="http://schemas.microsoft.com/office/drawing/2014/main" id="{6626601A-CEE1-1527-F161-CE3AD6CF7FED}"/>
                </a:ext>
              </a:extLst>
            </p:cNvPr>
            <p:cNvSpPr/>
            <p:nvPr/>
          </p:nvSpPr>
          <p:spPr>
            <a:xfrm>
              <a:off x="6838528" y="4346759"/>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Block Arc 81">
              <a:extLst>
                <a:ext uri="{FF2B5EF4-FFF2-40B4-BE49-F238E27FC236}">
                  <a16:creationId xmlns:a16="http://schemas.microsoft.com/office/drawing/2014/main" id="{7DF76584-F1BF-9FAA-B204-80BC23B9FEBF}"/>
                </a:ext>
              </a:extLst>
            </p:cNvPr>
            <p:cNvSpPr/>
            <p:nvPr/>
          </p:nvSpPr>
          <p:spPr>
            <a:xfrm rot="15970908">
              <a:off x="3600072" y="4314006"/>
              <a:ext cx="423875" cy="586243"/>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3" name="Block Arc 82">
              <a:extLst>
                <a:ext uri="{FF2B5EF4-FFF2-40B4-BE49-F238E27FC236}">
                  <a16:creationId xmlns:a16="http://schemas.microsoft.com/office/drawing/2014/main" id="{8BF841AE-7F7D-7C0F-3380-878AC47AA457}"/>
                </a:ext>
              </a:extLst>
            </p:cNvPr>
            <p:cNvSpPr/>
            <p:nvPr/>
          </p:nvSpPr>
          <p:spPr>
            <a:xfrm rot="5400000">
              <a:off x="6382785" y="4320662"/>
              <a:ext cx="423875" cy="586243"/>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pic>
        <p:nvPicPr>
          <p:cNvPr id="84" name="Picture 83">
            <a:extLst>
              <a:ext uri="{FF2B5EF4-FFF2-40B4-BE49-F238E27FC236}">
                <a16:creationId xmlns:a16="http://schemas.microsoft.com/office/drawing/2014/main" id="{92DEEA22-F61A-8D14-9139-34744686819C}"/>
              </a:ext>
            </a:extLst>
          </p:cNvPr>
          <p:cNvPicPr>
            <a:picLocks noChangeAspect="1"/>
          </p:cNvPicPr>
          <p:nvPr/>
        </p:nvPicPr>
        <p:blipFill rotWithShape="1">
          <a:blip r:embed="rId6">
            <a:extLst>
              <a:ext uri="{28A0092B-C50C-407E-A947-70E740481C1C}">
                <a14:useLocalDpi xmlns:a14="http://schemas.microsoft.com/office/drawing/2010/main" val="0"/>
              </a:ext>
            </a:extLst>
          </a:blip>
          <a:srcRect r="53602"/>
          <a:stretch/>
        </p:blipFill>
        <p:spPr>
          <a:xfrm rot="5596254">
            <a:off x="10581048" y="2828194"/>
            <a:ext cx="1112939" cy="1045363"/>
          </a:xfrm>
          <a:prstGeom prst="rect">
            <a:avLst/>
          </a:prstGeom>
        </p:spPr>
      </p:pic>
      <p:pic>
        <p:nvPicPr>
          <p:cNvPr id="85" name="Picture 84">
            <a:extLst>
              <a:ext uri="{FF2B5EF4-FFF2-40B4-BE49-F238E27FC236}">
                <a16:creationId xmlns:a16="http://schemas.microsoft.com/office/drawing/2014/main" id="{CDDA9992-481C-3F2A-D3DD-7B1F4F2958BB}"/>
              </a:ext>
            </a:extLst>
          </p:cNvPr>
          <p:cNvPicPr>
            <a:picLocks noChangeAspect="1"/>
          </p:cNvPicPr>
          <p:nvPr/>
        </p:nvPicPr>
        <p:blipFill rotWithShape="1">
          <a:blip r:embed="rId6">
            <a:extLst>
              <a:ext uri="{28A0092B-C50C-407E-A947-70E740481C1C}">
                <a14:useLocalDpi xmlns:a14="http://schemas.microsoft.com/office/drawing/2010/main" val="0"/>
              </a:ext>
            </a:extLst>
          </a:blip>
          <a:srcRect r="53602"/>
          <a:stretch/>
        </p:blipFill>
        <p:spPr>
          <a:xfrm rot="21436842">
            <a:off x="8238935" y="2971016"/>
            <a:ext cx="1112939" cy="1045363"/>
          </a:xfrm>
          <a:prstGeom prst="rect">
            <a:avLst/>
          </a:prstGeom>
        </p:spPr>
      </p:pic>
      <p:grpSp>
        <p:nvGrpSpPr>
          <p:cNvPr id="86" name="Group 85">
            <a:extLst>
              <a:ext uri="{FF2B5EF4-FFF2-40B4-BE49-F238E27FC236}">
                <a16:creationId xmlns:a16="http://schemas.microsoft.com/office/drawing/2014/main" id="{F78BC385-25E2-40A1-D5E3-626E05EB8797}"/>
              </a:ext>
            </a:extLst>
          </p:cNvPr>
          <p:cNvGrpSpPr/>
          <p:nvPr/>
        </p:nvGrpSpPr>
        <p:grpSpPr>
          <a:xfrm>
            <a:off x="8507193" y="3869339"/>
            <a:ext cx="293636" cy="269118"/>
            <a:chOff x="2316046" y="3656321"/>
            <a:chExt cx="544019" cy="553728"/>
          </a:xfrm>
        </p:grpSpPr>
        <p:sp>
          <p:nvSpPr>
            <p:cNvPr id="87" name="Oval 86">
              <a:extLst>
                <a:ext uri="{FF2B5EF4-FFF2-40B4-BE49-F238E27FC236}">
                  <a16:creationId xmlns:a16="http://schemas.microsoft.com/office/drawing/2014/main" id="{95BD7F51-8108-D432-9790-2BE36BD0C69E}"/>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8" name="Group 87">
              <a:extLst>
                <a:ext uri="{FF2B5EF4-FFF2-40B4-BE49-F238E27FC236}">
                  <a16:creationId xmlns:a16="http://schemas.microsoft.com/office/drawing/2014/main" id="{61034FCE-85C2-BD82-C0D3-E72AF21A7389}"/>
                </a:ext>
              </a:extLst>
            </p:cNvPr>
            <p:cNvGrpSpPr/>
            <p:nvPr/>
          </p:nvGrpSpPr>
          <p:grpSpPr>
            <a:xfrm>
              <a:off x="2410573" y="3752535"/>
              <a:ext cx="354963" cy="361297"/>
              <a:chOff x="2410573" y="3752535"/>
              <a:chExt cx="354963" cy="361297"/>
            </a:xfrm>
          </p:grpSpPr>
          <p:sp>
            <p:nvSpPr>
              <p:cNvPr id="89" name="Oval 88">
                <a:extLst>
                  <a:ext uri="{FF2B5EF4-FFF2-40B4-BE49-F238E27FC236}">
                    <a16:creationId xmlns:a16="http://schemas.microsoft.com/office/drawing/2014/main" id="{F8DB0F09-1170-7F2E-E974-DBC6754B044E}"/>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0" name="Graphic 89" descr="Single gear with solid fill">
                <a:extLst>
                  <a:ext uri="{FF2B5EF4-FFF2-40B4-BE49-F238E27FC236}">
                    <a16:creationId xmlns:a16="http://schemas.microsoft.com/office/drawing/2014/main" id="{D403ABD7-166A-0E01-E1E9-5F5D74DDB9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91" name="Group 90">
            <a:extLst>
              <a:ext uri="{FF2B5EF4-FFF2-40B4-BE49-F238E27FC236}">
                <a16:creationId xmlns:a16="http://schemas.microsoft.com/office/drawing/2014/main" id="{CA571587-5B8D-7770-0264-6A3513D1B909}"/>
              </a:ext>
            </a:extLst>
          </p:cNvPr>
          <p:cNvGrpSpPr/>
          <p:nvPr/>
        </p:nvGrpSpPr>
        <p:grpSpPr>
          <a:xfrm>
            <a:off x="11314995" y="3867001"/>
            <a:ext cx="293636" cy="269118"/>
            <a:chOff x="2316046" y="3656321"/>
            <a:chExt cx="544019" cy="553728"/>
          </a:xfrm>
        </p:grpSpPr>
        <p:sp>
          <p:nvSpPr>
            <p:cNvPr id="92" name="Oval 91">
              <a:extLst>
                <a:ext uri="{FF2B5EF4-FFF2-40B4-BE49-F238E27FC236}">
                  <a16:creationId xmlns:a16="http://schemas.microsoft.com/office/drawing/2014/main" id="{16D44F21-F461-3C8A-8DC1-84807027A558}"/>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3" name="Group 92">
              <a:extLst>
                <a:ext uri="{FF2B5EF4-FFF2-40B4-BE49-F238E27FC236}">
                  <a16:creationId xmlns:a16="http://schemas.microsoft.com/office/drawing/2014/main" id="{CB054DB1-46E6-451D-E11E-EF48C2FF3161}"/>
                </a:ext>
              </a:extLst>
            </p:cNvPr>
            <p:cNvGrpSpPr/>
            <p:nvPr/>
          </p:nvGrpSpPr>
          <p:grpSpPr>
            <a:xfrm>
              <a:off x="2410573" y="3752535"/>
              <a:ext cx="354963" cy="361297"/>
              <a:chOff x="2410573" y="3752535"/>
              <a:chExt cx="354963" cy="361297"/>
            </a:xfrm>
          </p:grpSpPr>
          <p:sp>
            <p:nvSpPr>
              <p:cNvPr id="94" name="Oval 93">
                <a:extLst>
                  <a:ext uri="{FF2B5EF4-FFF2-40B4-BE49-F238E27FC236}">
                    <a16:creationId xmlns:a16="http://schemas.microsoft.com/office/drawing/2014/main" id="{86465683-9CB2-2682-11C5-0D0C40CD63DA}"/>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5" name="Graphic 94" descr="Single gear with solid fill">
                <a:extLst>
                  <a:ext uri="{FF2B5EF4-FFF2-40B4-BE49-F238E27FC236}">
                    <a16:creationId xmlns:a16="http://schemas.microsoft.com/office/drawing/2014/main" id="{48DBB174-D805-B05D-3231-AAF4E5962E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Tree>
    <p:extLst>
      <p:ext uri="{BB962C8B-B14F-4D97-AF65-F5344CB8AC3E}">
        <p14:creationId xmlns:p14="http://schemas.microsoft.com/office/powerpoint/2010/main" val="375661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5"/>
                                        </p:tgtEl>
                                        <p:attrNameLst>
                                          <p:attrName>style.color</p:attrName>
                                        </p:attrNameLst>
                                      </p:cBhvr>
                                      <p:by>
                                        <p:hsl h="0" s="-12549" l="-25098"/>
                                      </p:by>
                                    </p:animClr>
                                    <p:animClr clrSpc="hsl" dir="cw">
                                      <p:cBhvr>
                                        <p:cTn id="7" dur="500" fill="hold"/>
                                        <p:tgtEl>
                                          <p:spTgt spid="5"/>
                                        </p:tgtEl>
                                        <p:attrNameLst>
                                          <p:attrName>fillcolor</p:attrName>
                                        </p:attrNameLst>
                                      </p:cBhvr>
                                      <p:by>
                                        <p:hsl h="0" s="-12549" l="-25098"/>
                                      </p:by>
                                    </p:animClr>
                                    <p:animClr clrSpc="hsl" dir="cw">
                                      <p:cBhvr>
                                        <p:cTn id="8" dur="500" fill="hold"/>
                                        <p:tgtEl>
                                          <p:spTgt spid="5"/>
                                        </p:tgtEl>
                                        <p:attrNameLst>
                                          <p:attrName>stroke.color</p:attrName>
                                        </p:attrNameLst>
                                      </p:cBhvr>
                                      <p:by>
                                        <p:hsl h="0" s="-12549" l="-25098"/>
                                      </p:by>
                                    </p:animClr>
                                    <p:set>
                                      <p:cBhvr>
                                        <p:cTn id="9" dur="500" fill="hold"/>
                                        <p:tgtEl>
                                          <p:spTgt spid="5"/>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6"/>
                                        </p:tgtEl>
                                        <p:attrNameLst>
                                          <p:attrName>style.color</p:attrName>
                                        </p:attrNameLst>
                                      </p:cBhvr>
                                      <p:by>
                                        <p:hsl h="0" s="-70588" l="0"/>
                                      </p:by>
                                    </p:animClr>
                                    <p:animClr clrSpc="hsl" dir="cw">
                                      <p:cBhvr>
                                        <p:cTn id="12" dur="500" fill="hold"/>
                                        <p:tgtEl>
                                          <p:spTgt spid="6"/>
                                        </p:tgtEl>
                                        <p:attrNameLst>
                                          <p:attrName>fillcolor</p:attrName>
                                        </p:attrNameLst>
                                      </p:cBhvr>
                                      <p:by>
                                        <p:hsl h="0" s="-70588" l="0"/>
                                      </p:by>
                                    </p:animClr>
                                    <p:animClr clrSpc="hsl" dir="cw">
                                      <p:cBhvr>
                                        <p:cTn id="13" dur="500" fill="hold"/>
                                        <p:tgtEl>
                                          <p:spTgt spid="6"/>
                                        </p:tgtEl>
                                        <p:attrNameLst>
                                          <p:attrName>stroke.color</p:attrName>
                                        </p:attrNameLst>
                                      </p:cBhvr>
                                      <p:by>
                                        <p:hsl h="0" s="-70588" l="0"/>
                                      </p:by>
                                    </p:animClr>
                                    <p:set>
                                      <p:cBhvr>
                                        <p:cTn id="14" dur="500" fill="hold"/>
                                        <p:tgtEl>
                                          <p:spTgt spid="6"/>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8"/>
                                        </p:tgtEl>
                                        <p:attrNameLst>
                                          <p:attrName>style.color</p:attrName>
                                        </p:attrNameLst>
                                      </p:cBhvr>
                                      <p:by>
                                        <p:hsl h="0" s="-70588" l="0"/>
                                      </p:by>
                                    </p:animClr>
                                    <p:animClr clrSpc="hsl" dir="cw">
                                      <p:cBhvr>
                                        <p:cTn id="17" dur="500" fill="hold"/>
                                        <p:tgtEl>
                                          <p:spTgt spid="8"/>
                                        </p:tgtEl>
                                        <p:attrNameLst>
                                          <p:attrName>fillcolor</p:attrName>
                                        </p:attrNameLst>
                                      </p:cBhvr>
                                      <p:by>
                                        <p:hsl h="0" s="-70588" l="0"/>
                                      </p:by>
                                    </p:animClr>
                                    <p:animClr clrSpc="hsl" dir="cw">
                                      <p:cBhvr>
                                        <p:cTn id="18" dur="500" fill="hold"/>
                                        <p:tgtEl>
                                          <p:spTgt spid="8"/>
                                        </p:tgtEl>
                                        <p:attrNameLst>
                                          <p:attrName>stroke.color</p:attrName>
                                        </p:attrNameLst>
                                      </p:cBhvr>
                                      <p:by>
                                        <p:hsl h="0" s="-70588" l="0"/>
                                      </p:by>
                                    </p:animClr>
                                    <p:set>
                                      <p:cBhvr>
                                        <p:cTn id="19"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7891D6-9A0A-ADF1-A6FD-8B458E93D415}"/>
              </a:ext>
            </a:extLst>
          </p:cNvPr>
          <p:cNvSpPr>
            <a:spLocks noGrp="1"/>
          </p:cNvSpPr>
          <p:nvPr>
            <p:ph type="ftr" sz="quarter" idx="3"/>
          </p:nvPr>
        </p:nvSpPr>
        <p:spPr/>
        <p:txBody>
          <a:bodyPr/>
          <a:lstStyle/>
          <a:p>
            <a:r>
              <a:rPr lang="en-US">
                <a:latin typeface="+mn-lt"/>
                <a:cs typeface="Arial"/>
              </a:rPr>
              <a:t>Rafael Meza</a:t>
            </a:r>
          </a:p>
          <a:p>
            <a:endParaRPr lang="en-US"/>
          </a:p>
        </p:txBody>
      </p:sp>
      <p:sp>
        <p:nvSpPr>
          <p:cNvPr id="4" name="Slide Number Placeholder 3">
            <a:extLst>
              <a:ext uri="{FF2B5EF4-FFF2-40B4-BE49-F238E27FC236}">
                <a16:creationId xmlns:a16="http://schemas.microsoft.com/office/drawing/2014/main" id="{9F83042F-7E38-13A2-897D-C22D8D92B434}"/>
              </a:ext>
            </a:extLst>
          </p:cNvPr>
          <p:cNvSpPr>
            <a:spLocks noGrp="1"/>
          </p:cNvSpPr>
          <p:nvPr>
            <p:ph type="sldNum" sz="quarter" idx="4"/>
          </p:nvPr>
        </p:nvSpPr>
        <p:spPr/>
        <p:txBody>
          <a:bodyPr/>
          <a:lstStyle/>
          <a:p>
            <a:fld id="{6F1FABC0-072B-4F22-8F9B-95A9D10B0206}" type="slidenum">
              <a:rPr lang="en-US" smtClean="0"/>
              <a:pPr/>
              <a:t>48</a:t>
            </a:fld>
            <a:endParaRPr lang="en-US"/>
          </a:p>
        </p:txBody>
      </p:sp>
      <p:sp>
        <p:nvSpPr>
          <p:cNvPr id="7" name="TextBox 6">
            <a:extLst>
              <a:ext uri="{FF2B5EF4-FFF2-40B4-BE49-F238E27FC236}">
                <a16:creationId xmlns:a16="http://schemas.microsoft.com/office/drawing/2014/main" id="{8E589FB3-28D3-72E0-5EA9-4395D9618340}"/>
              </a:ext>
            </a:extLst>
          </p:cNvPr>
          <p:cNvSpPr txBox="1"/>
          <p:nvPr/>
        </p:nvSpPr>
        <p:spPr>
          <a:xfrm>
            <a:off x="93306" y="0"/>
            <a:ext cx="8646368" cy="1569660"/>
          </a:xfrm>
          <a:prstGeom prst="rect">
            <a:avLst/>
          </a:prstGeom>
          <a:noFill/>
        </p:spPr>
        <p:txBody>
          <a:bodyPr wrap="square">
            <a:spAutoFit/>
          </a:bodyPr>
          <a:lstStyle/>
          <a:p>
            <a:r>
              <a:rPr lang="en-US" sz="6000" b="1">
                <a:solidFill>
                  <a:schemeClr val="accent1"/>
                </a:solidFill>
                <a:latin typeface="Georgia" panose="02040502050405020303" pitchFamily="18" charset="0"/>
              </a:rPr>
              <a:t>Concept Selection</a:t>
            </a:r>
            <a:br>
              <a:rPr lang="en-US">
                <a:solidFill>
                  <a:schemeClr val="accent1"/>
                </a:solidFill>
                <a:latin typeface="Georgia" panose="02040502050405020303" pitchFamily="18" charset="0"/>
              </a:rPr>
            </a:br>
            <a:r>
              <a:rPr lang="en-US" sz="3600">
                <a:solidFill>
                  <a:schemeClr val="accent1"/>
                </a:solidFill>
                <a:latin typeface="Georgia" panose="02040502050405020303" pitchFamily="18" charset="0"/>
              </a:rPr>
              <a:t>Analytical Hierarchy Process </a:t>
            </a:r>
            <a:endParaRPr lang="en-US" sz="3600"/>
          </a:p>
        </p:txBody>
      </p:sp>
      <p:graphicFrame>
        <p:nvGraphicFramePr>
          <p:cNvPr id="2" name="Table 4">
            <a:extLst>
              <a:ext uri="{FF2B5EF4-FFF2-40B4-BE49-F238E27FC236}">
                <a16:creationId xmlns:a16="http://schemas.microsoft.com/office/drawing/2014/main" id="{9B8C1EEC-E1DD-3FFD-1995-836554BE0502}"/>
              </a:ext>
            </a:extLst>
          </p:cNvPr>
          <p:cNvGraphicFramePr>
            <a:graphicFrameLocks noGrp="1"/>
          </p:cNvGraphicFramePr>
          <p:nvPr>
            <p:extLst>
              <p:ext uri="{D42A27DB-BD31-4B8C-83A1-F6EECF244321}">
                <p14:modId xmlns:p14="http://schemas.microsoft.com/office/powerpoint/2010/main" val="541583195"/>
              </p:ext>
            </p:extLst>
          </p:nvPr>
        </p:nvGraphicFramePr>
        <p:xfrm>
          <a:off x="736599" y="1952720"/>
          <a:ext cx="10000674" cy="3402064"/>
        </p:xfrm>
        <a:graphic>
          <a:graphicData uri="http://schemas.openxmlformats.org/drawingml/2006/table">
            <a:tbl>
              <a:tblPr firstRow="1" bandRow="1">
                <a:tableStyleId>{5C22544A-7EE6-4342-B048-85BDC9FD1C3A}</a:tableStyleId>
              </a:tblPr>
              <a:tblGrid>
                <a:gridCol w="5000337">
                  <a:extLst>
                    <a:ext uri="{9D8B030D-6E8A-4147-A177-3AD203B41FA5}">
                      <a16:colId xmlns:a16="http://schemas.microsoft.com/office/drawing/2014/main" val="783372423"/>
                    </a:ext>
                  </a:extLst>
                </a:gridCol>
                <a:gridCol w="5000337">
                  <a:extLst>
                    <a:ext uri="{9D8B030D-6E8A-4147-A177-3AD203B41FA5}">
                      <a16:colId xmlns:a16="http://schemas.microsoft.com/office/drawing/2014/main" val="2745948365"/>
                    </a:ext>
                  </a:extLst>
                </a:gridCol>
              </a:tblGrid>
              <a:tr h="850516">
                <a:tc>
                  <a:txBody>
                    <a:bodyPr/>
                    <a:lstStyle/>
                    <a:p>
                      <a:pPr algn="ctr"/>
                      <a:r>
                        <a:rPr lang="en-US" sz="3200" b="1">
                          <a:solidFill>
                            <a:schemeClr val="tx1"/>
                          </a:solidFill>
                          <a:latin typeface="Georgia" panose="02040502050405020303" pitchFamily="18" charset="0"/>
                        </a:rPr>
                        <a:t>Concept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a:solidFill>
                            <a:sysClr val="windowText" lastClr="000000"/>
                          </a:solidFill>
                          <a:latin typeface="Georgia" panose="02040502050405020303" pitchFamily="18" charset="0"/>
                        </a:rPr>
                        <a:t>Alternative 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195832"/>
                  </a:ext>
                </a:extLst>
              </a:tr>
              <a:tr h="850516">
                <a:tc>
                  <a:txBody>
                    <a:bodyPr/>
                    <a:lstStyle/>
                    <a:p>
                      <a:pPr algn="ctr"/>
                      <a:r>
                        <a:rPr lang="en-US" sz="3200" err="1">
                          <a:latin typeface="Georgia" panose="02040502050405020303" pitchFamily="18" charset="0"/>
                        </a:rPr>
                        <a:t>Quadzilla</a:t>
                      </a:r>
                      <a:endParaRPr lang="en-US" sz="3200">
                        <a:latin typeface="Georgia" panose="020405020504050203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r>
                        <a:rPr lang="en-US" sz="3200" b="0" i="0" u="none" strike="noStrike">
                          <a:solidFill>
                            <a:srgbClr val="000000"/>
                          </a:solidFill>
                          <a:effectLst/>
                          <a:latin typeface="Georgia" panose="02040502050405020303" pitchFamily="18" charset="0"/>
                        </a:rPr>
                        <a:t>0.503</a:t>
                      </a:r>
                    </a:p>
                  </a:txBody>
                  <a:tcPr marL="4763" marR="4763" marT="47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546498855"/>
                  </a:ext>
                </a:extLst>
              </a:tr>
              <a:tr h="850516">
                <a:tc>
                  <a:txBody>
                    <a:bodyPr/>
                    <a:lstStyle/>
                    <a:p>
                      <a:pPr algn="ctr"/>
                      <a:r>
                        <a:rPr lang="en-US" sz="3200">
                          <a:latin typeface="Georgia" panose="02040502050405020303" pitchFamily="18" charset="0"/>
                        </a:rPr>
                        <a:t>Sunflower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3200" b="0" i="0" u="none" strike="noStrike">
                          <a:solidFill>
                            <a:srgbClr val="000000"/>
                          </a:solidFill>
                          <a:effectLst/>
                          <a:latin typeface="Georgia" panose="02040502050405020303" pitchFamily="18" charset="0"/>
                        </a:rPr>
                        <a:t>0.242</a:t>
                      </a:r>
                    </a:p>
                  </a:txBody>
                  <a:tcPr marL="4763" marR="4763" marT="47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9152344"/>
                  </a:ext>
                </a:extLst>
              </a:tr>
              <a:tr h="850516">
                <a:tc>
                  <a:txBody>
                    <a:bodyPr/>
                    <a:lstStyle/>
                    <a:p>
                      <a:pPr algn="ctr"/>
                      <a:r>
                        <a:rPr lang="en-US" sz="3200">
                          <a:latin typeface="Georgia" panose="02040502050405020303" pitchFamily="18" charset="0"/>
                        </a:rPr>
                        <a:t>Seesaw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3200" b="0" i="0" u="none" strike="noStrike">
                          <a:solidFill>
                            <a:srgbClr val="000000"/>
                          </a:solidFill>
                          <a:effectLst/>
                          <a:latin typeface="Georgia" panose="02040502050405020303" pitchFamily="18" charset="0"/>
                        </a:rPr>
                        <a:t>0.255</a:t>
                      </a:r>
                    </a:p>
                  </a:txBody>
                  <a:tcPr marL="4763" marR="4763" marT="47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1809864"/>
                  </a:ext>
                </a:extLst>
              </a:tr>
            </a:tbl>
          </a:graphicData>
        </a:graphic>
      </p:graphicFrame>
    </p:spTree>
    <p:extLst>
      <p:ext uri="{BB962C8B-B14F-4D97-AF65-F5344CB8AC3E}">
        <p14:creationId xmlns:p14="http://schemas.microsoft.com/office/powerpoint/2010/main" val="1163819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a:lstStyle/>
          <a:p>
            <a:r>
              <a:rPr lang="en-US">
                <a:latin typeface="+mn-lt"/>
                <a:cs typeface="Arial"/>
              </a:rPr>
              <a:t>Rafael Meza</a:t>
            </a:r>
          </a:p>
          <a:p>
            <a:endParaRPr lang="en-US"/>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49</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Final Selection </a:t>
            </a:r>
          </a:p>
        </p:txBody>
      </p:sp>
      <p:sp>
        <p:nvSpPr>
          <p:cNvPr id="2" name="Circle: Hollow 1">
            <a:extLst>
              <a:ext uri="{FF2B5EF4-FFF2-40B4-BE49-F238E27FC236}">
                <a16:creationId xmlns:a16="http://schemas.microsoft.com/office/drawing/2014/main" id="{E98F9EBE-CB27-347D-0681-E36D75F3D0D8}"/>
              </a:ext>
            </a:extLst>
          </p:cNvPr>
          <p:cNvSpPr/>
          <p:nvPr/>
        </p:nvSpPr>
        <p:spPr>
          <a:xfrm>
            <a:off x="901958" y="1328057"/>
            <a:ext cx="4341845" cy="4201886"/>
          </a:xfrm>
          <a:prstGeom prst="donu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 name="Ribbon: Tilted Up 7">
            <a:extLst>
              <a:ext uri="{FF2B5EF4-FFF2-40B4-BE49-F238E27FC236}">
                <a16:creationId xmlns:a16="http://schemas.microsoft.com/office/drawing/2014/main" id="{E95DBD14-657F-4E8F-226E-308A2405D946}"/>
              </a:ext>
            </a:extLst>
          </p:cNvPr>
          <p:cNvSpPr/>
          <p:nvPr/>
        </p:nvSpPr>
        <p:spPr>
          <a:xfrm>
            <a:off x="515142" y="4797586"/>
            <a:ext cx="5115475" cy="970384"/>
          </a:xfrm>
          <a:prstGeom prst="ribbon2">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latin typeface="Georgia" panose="02040502050405020303" pitchFamily="18" charset="0"/>
              </a:rPr>
              <a:t>QUADZILLA</a:t>
            </a:r>
          </a:p>
        </p:txBody>
      </p:sp>
      <p:sp>
        <p:nvSpPr>
          <p:cNvPr id="54" name="Flowchart: Connector 53">
            <a:extLst>
              <a:ext uri="{FF2B5EF4-FFF2-40B4-BE49-F238E27FC236}">
                <a16:creationId xmlns:a16="http://schemas.microsoft.com/office/drawing/2014/main" id="{B9C2AEBE-5FFD-9033-F678-2F979B79AC5C}"/>
              </a:ext>
            </a:extLst>
          </p:cNvPr>
          <p:cNvSpPr/>
          <p:nvPr/>
        </p:nvSpPr>
        <p:spPr>
          <a:xfrm>
            <a:off x="1711669" y="2146161"/>
            <a:ext cx="2722419" cy="2432886"/>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a:extLst>
              <a:ext uri="{FF2B5EF4-FFF2-40B4-BE49-F238E27FC236}">
                <a16:creationId xmlns:a16="http://schemas.microsoft.com/office/drawing/2014/main" id="{D967F965-64A6-F614-D2DB-FA30F77D2BC7}"/>
              </a:ext>
            </a:extLst>
          </p:cNvPr>
          <p:cNvGrpSpPr/>
          <p:nvPr/>
        </p:nvGrpSpPr>
        <p:grpSpPr>
          <a:xfrm>
            <a:off x="2220879" y="2537645"/>
            <a:ext cx="1704012" cy="1649922"/>
            <a:chOff x="3728252" y="1350751"/>
            <a:chExt cx="3241240" cy="2784440"/>
          </a:xfrm>
        </p:grpSpPr>
        <p:grpSp>
          <p:nvGrpSpPr>
            <p:cNvPr id="15" name="Group 14">
              <a:extLst>
                <a:ext uri="{FF2B5EF4-FFF2-40B4-BE49-F238E27FC236}">
                  <a16:creationId xmlns:a16="http://schemas.microsoft.com/office/drawing/2014/main" id="{1D371C3E-0E61-FE68-43F4-FEEDB5D53748}"/>
                </a:ext>
              </a:extLst>
            </p:cNvPr>
            <p:cNvGrpSpPr/>
            <p:nvPr/>
          </p:nvGrpSpPr>
          <p:grpSpPr>
            <a:xfrm>
              <a:off x="5802001" y="3716267"/>
              <a:ext cx="313860" cy="403412"/>
              <a:chOff x="4606454" y="4047564"/>
              <a:chExt cx="313860" cy="403412"/>
            </a:xfrm>
            <a:solidFill>
              <a:schemeClr val="tx1"/>
            </a:solidFill>
          </p:grpSpPr>
          <p:sp>
            <p:nvSpPr>
              <p:cNvPr id="52" name="Oval 51">
                <a:extLst>
                  <a:ext uri="{FF2B5EF4-FFF2-40B4-BE49-F238E27FC236}">
                    <a16:creationId xmlns:a16="http://schemas.microsoft.com/office/drawing/2014/main" id="{5BD02649-64CA-BA1D-E1D2-E5E08AC3DAB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4135D015-5248-FA97-4728-E3BA9B290B9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71257FE3-430C-1CE6-E9FC-C6E34CF7C3A5}"/>
                </a:ext>
              </a:extLst>
            </p:cNvPr>
            <p:cNvGrpSpPr/>
            <p:nvPr/>
          </p:nvGrpSpPr>
          <p:grpSpPr>
            <a:xfrm>
              <a:off x="3728252" y="1350751"/>
              <a:ext cx="3241240" cy="2784440"/>
              <a:chOff x="3728252" y="1350751"/>
              <a:chExt cx="3241240" cy="2784440"/>
            </a:xfrm>
          </p:grpSpPr>
          <p:grpSp>
            <p:nvGrpSpPr>
              <p:cNvPr id="17" name="Group 16">
                <a:extLst>
                  <a:ext uri="{FF2B5EF4-FFF2-40B4-BE49-F238E27FC236}">
                    <a16:creationId xmlns:a16="http://schemas.microsoft.com/office/drawing/2014/main" id="{1BE95A40-D7B9-80AE-8A34-8ACF502668B7}"/>
                  </a:ext>
                </a:extLst>
              </p:cNvPr>
              <p:cNvGrpSpPr/>
              <p:nvPr/>
            </p:nvGrpSpPr>
            <p:grpSpPr>
              <a:xfrm>
                <a:off x="4067611" y="3716267"/>
                <a:ext cx="313860" cy="403412"/>
                <a:chOff x="4606454" y="4047564"/>
                <a:chExt cx="313860" cy="403412"/>
              </a:xfrm>
              <a:solidFill>
                <a:schemeClr val="tx1"/>
              </a:solidFill>
            </p:grpSpPr>
            <p:sp>
              <p:nvSpPr>
                <p:cNvPr id="50" name="Oval 49">
                  <a:extLst>
                    <a:ext uri="{FF2B5EF4-FFF2-40B4-BE49-F238E27FC236}">
                      <a16:creationId xmlns:a16="http://schemas.microsoft.com/office/drawing/2014/main" id="{D1E27FEA-49B5-B52E-A25C-CD0E9502930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AC87BFFA-A169-3441-C51A-82FAE4DA6CF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 name="Group 17">
                <a:extLst>
                  <a:ext uri="{FF2B5EF4-FFF2-40B4-BE49-F238E27FC236}">
                    <a16:creationId xmlns:a16="http://schemas.microsoft.com/office/drawing/2014/main" id="{A0C6A736-330B-A5BE-BFB6-7311DD17AB2B}"/>
                  </a:ext>
                </a:extLst>
              </p:cNvPr>
              <p:cNvGrpSpPr/>
              <p:nvPr/>
            </p:nvGrpSpPr>
            <p:grpSpPr>
              <a:xfrm>
                <a:off x="4894929" y="3716267"/>
                <a:ext cx="313860" cy="403412"/>
                <a:chOff x="4606454" y="4047564"/>
                <a:chExt cx="313860" cy="403412"/>
              </a:xfrm>
              <a:solidFill>
                <a:schemeClr val="tx1"/>
              </a:solidFill>
            </p:grpSpPr>
            <p:sp>
              <p:nvSpPr>
                <p:cNvPr id="48" name="Oval 47">
                  <a:extLst>
                    <a:ext uri="{FF2B5EF4-FFF2-40B4-BE49-F238E27FC236}">
                      <a16:creationId xmlns:a16="http://schemas.microsoft.com/office/drawing/2014/main" id="{C0B2A5D4-0EF3-D8CA-1958-5BC4F8C28BE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CCC25D91-B266-E9DB-7407-EB716640AAA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97EA195C-DAE6-3C9B-35B3-A8AC0F3D4D7C}"/>
                  </a:ext>
                </a:extLst>
              </p:cNvPr>
              <p:cNvGrpSpPr/>
              <p:nvPr/>
            </p:nvGrpSpPr>
            <p:grpSpPr>
              <a:xfrm>
                <a:off x="6655632" y="3716267"/>
                <a:ext cx="313860" cy="403412"/>
                <a:chOff x="4606454" y="4047564"/>
                <a:chExt cx="313860" cy="403412"/>
              </a:xfrm>
              <a:solidFill>
                <a:schemeClr val="tx1"/>
              </a:solidFill>
            </p:grpSpPr>
            <p:sp>
              <p:nvSpPr>
                <p:cNvPr id="46" name="Oval 45">
                  <a:extLst>
                    <a:ext uri="{FF2B5EF4-FFF2-40B4-BE49-F238E27FC236}">
                      <a16:creationId xmlns:a16="http://schemas.microsoft.com/office/drawing/2014/main" id="{9C6268DD-71A6-08A1-E7A4-3D354096561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BB82378C-CAF7-9E73-E5A4-6C73EE760FB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19">
                <a:extLst>
                  <a:ext uri="{FF2B5EF4-FFF2-40B4-BE49-F238E27FC236}">
                    <a16:creationId xmlns:a16="http://schemas.microsoft.com/office/drawing/2014/main" id="{5639F39D-EC51-682B-3AC8-65ED9FE2E401}"/>
                  </a:ext>
                </a:extLst>
              </p:cNvPr>
              <p:cNvGrpSpPr/>
              <p:nvPr/>
            </p:nvGrpSpPr>
            <p:grpSpPr>
              <a:xfrm>
                <a:off x="3728252" y="1350751"/>
                <a:ext cx="3148653" cy="2780859"/>
                <a:chOff x="3728252" y="1350751"/>
                <a:chExt cx="3148653" cy="2780859"/>
              </a:xfrm>
            </p:grpSpPr>
            <p:grpSp>
              <p:nvGrpSpPr>
                <p:cNvPr id="23" name="Group 22">
                  <a:extLst>
                    <a:ext uri="{FF2B5EF4-FFF2-40B4-BE49-F238E27FC236}">
                      <a16:creationId xmlns:a16="http://schemas.microsoft.com/office/drawing/2014/main" id="{2F96FFAF-9092-B815-0129-3B7D7DBC7255}"/>
                    </a:ext>
                  </a:extLst>
                </p:cNvPr>
                <p:cNvGrpSpPr/>
                <p:nvPr/>
              </p:nvGrpSpPr>
              <p:grpSpPr>
                <a:xfrm>
                  <a:off x="3804738" y="1350751"/>
                  <a:ext cx="467723" cy="2643809"/>
                  <a:chOff x="4067707" y="1690994"/>
                  <a:chExt cx="467723" cy="2643809"/>
                </a:xfrm>
              </p:grpSpPr>
              <p:sp>
                <p:nvSpPr>
                  <p:cNvPr id="44" name="Rectangle 43">
                    <a:extLst>
                      <a:ext uri="{FF2B5EF4-FFF2-40B4-BE49-F238E27FC236}">
                        <a16:creationId xmlns:a16="http://schemas.microsoft.com/office/drawing/2014/main" id="{6F3FCC54-3B1D-418C-E49B-E88D274E2776}"/>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4E890149-9B50-41EF-97D0-338F9786C2FA}"/>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BB38090D-360D-025B-CE29-8EC3336E6289}"/>
                    </a:ext>
                  </a:extLst>
                </p:cNvPr>
                <p:cNvGrpSpPr/>
                <p:nvPr/>
              </p:nvGrpSpPr>
              <p:grpSpPr>
                <a:xfrm>
                  <a:off x="6407398" y="1350751"/>
                  <a:ext cx="469507" cy="2643809"/>
                  <a:chOff x="4065923" y="1669773"/>
                  <a:chExt cx="469507" cy="2643809"/>
                </a:xfrm>
              </p:grpSpPr>
              <p:sp>
                <p:nvSpPr>
                  <p:cNvPr id="42" name="Rectangle 41">
                    <a:extLst>
                      <a:ext uri="{FF2B5EF4-FFF2-40B4-BE49-F238E27FC236}">
                        <a16:creationId xmlns:a16="http://schemas.microsoft.com/office/drawing/2014/main" id="{CC56535D-3D5E-C8FF-39D8-F964C785274C}"/>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4ED57151-9ADE-34B2-7C23-C04807A3A170}"/>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C63B1437-4DD9-C020-B0B5-5F54D49EBE1D}"/>
                    </a:ext>
                  </a:extLst>
                </p:cNvPr>
                <p:cNvGrpSpPr/>
                <p:nvPr/>
              </p:nvGrpSpPr>
              <p:grpSpPr>
                <a:xfrm>
                  <a:off x="4651984" y="1350751"/>
                  <a:ext cx="481160" cy="2643809"/>
                  <a:chOff x="4048641" y="1690993"/>
                  <a:chExt cx="481160" cy="2643809"/>
                </a:xfrm>
              </p:grpSpPr>
              <p:sp>
                <p:nvSpPr>
                  <p:cNvPr id="40" name="Rectangle 39">
                    <a:extLst>
                      <a:ext uri="{FF2B5EF4-FFF2-40B4-BE49-F238E27FC236}">
                        <a16:creationId xmlns:a16="http://schemas.microsoft.com/office/drawing/2014/main" id="{5C396C89-F690-0D21-E973-38BDD86D0A50}"/>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56A561AA-7A09-4250-166E-6DDFA726E002}"/>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6" name="Group 25">
                  <a:extLst>
                    <a:ext uri="{FF2B5EF4-FFF2-40B4-BE49-F238E27FC236}">
                      <a16:creationId xmlns:a16="http://schemas.microsoft.com/office/drawing/2014/main" id="{4FB77F48-E8B0-6E04-A469-ADF19A8E0463}"/>
                    </a:ext>
                  </a:extLst>
                </p:cNvPr>
                <p:cNvGrpSpPr/>
                <p:nvPr/>
              </p:nvGrpSpPr>
              <p:grpSpPr>
                <a:xfrm>
                  <a:off x="5560284" y="1350751"/>
                  <a:ext cx="469507" cy="2643809"/>
                  <a:chOff x="4349753" y="1690993"/>
                  <a:chExt cx="469507" cy="2643809"/>
                </a:xfrm>
              </p:grpSpPr>
              <p:sp>
                <p:nvSpPr>
                  <p:cNvPr id="38" name="Rectangle 37">
                    <a:extLst>
                      <a:ext uri="{FF2B5EF4-FFF2-40B4-BE49-F238E27FC236}">
                        <a16:creationId xmlns:a16="http://schemas.microsoft.com/office/drawing/2014/main" id="{1DE31191-C38C-0A83-39AD-B76C66E6B25A}"/>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60344BB7-307F-8A31-6B73-F3B23BE748DF}"/>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Rectangle 26">
                  <a:extLst>
                    <a:ext uri="{FF2B5EF4-FFF2-40B4-BE49-F238E27FC236}">
                      <a16:creationId xmlns:a16="http://schemas.microsoft.com/office/drawing/2014/main" id="{2636B5DF-1456-DEA5-1775-E25319AE2BDC}"/>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B28CB6B1-FB1D-119C-5F27-68B96EFC7D96}"/>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7112BF8D-0023-0DF4-D870-FAB5B0F66661}"/>
                    </a:ext>
                  </a:extLst>
                </p:cNvPr>
                <p:cNvGrpSpPr/>
                <p:nvPr/>
              </p:nvGrpSpPr>
              <p:grpSpPr>
                <a:xfrm>
                  <a:off x="3728252" y="3728198"/>
                  <a:ext cx="313860" cy="403412"/>
                  <a:chOff x="4606454" y="4047564"/>
                  <a:chExt cx="313860" cy="403412"/>
                </a:xfrm>
                <a:solidFill>
                  <a:schemeClr val="tx1"/>
                </a:solidFill>
              </p:grpSpPr>
              <p:sp>
                <p:nvSpPr>
                  <p:cNvPr id="36" name="Oval 35">
                    <a:extLst>
                      <a:ext uri="{FF2B5EF4-FFF2-40B4-BE49-F238E27FC236}">
                        <a16:creationId xmlns:a16="http://schemas.microsoft.com/office/drawing/2014/main" id="{4FFF2348-7F93-C8C0-62D1-602EB65DD3D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615B4B78-0905-0A3E-6FC0-A3AD23F4BC2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B574C13D-D491-C8E0-7F48-831E8ABAFFD8}"/>
                    </a:ext>
                  </a:extLst>
                </p:cNvPr>
                <p:cNvGrpSpPr/>
                <p:nvPr/>
              </p:nvGrpSpPr>
              <p:grpSpPr>
                <a:xfrm>
                  <a:off x="4555570" y="3728198"/>
                  <a:ext cx="313860" cy="403412"/>
                  <a:chOff x="4606454" y="4047564"/>
                  <a:chExt cx="313860" cy="403412"/>
                </a:xfrm>
                <a:solidFill>
                  <a:schemeClr val="tx1"/>
                </a:solidFill>
              </p:grpSpPr>
              <p:sp>
                <p:nvSpPr>
                  <p:cNvPr id="34" name="Oval 33">
                    <a:extLst>
                      <a:ext uri="{FF2B5EF4-FFF2-40B4-BE49-F238E27FC236}">
                        <a16:creationId xmlns:a16="http://schemas.microsoft.com/office/drawing/2014/main" id="{D8972F1B-ACBE-D8F5-6A1D-623A85D9CE6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a:extLst>
                      <a:ext uri="{FF2B5EF4-FFF2-40B4-BE49-F238E27FC236}">
                        <a16:creationId xmlns:a16="http://schemas.microsoft.com/office/drawing/2014/main" id="{4C270996-39DA-2610-583D-9C263231B2C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2A63A5B5-16E8-B6DE-14CE-E39493D066A0}"/>
                    </a:ext>
                  </a:extLst>
                </p:cNvPr>
                <p:cNvGrpSpPr/>
                <p:nvPr/>
              </p:nvGrpSpPr>
              <p:grpSpPr>
                <a:xfrm>
                  <a:off x="6316273" y="3728198"/>
                  <a:ext cx="313860" cy="403412"/>
                  <a:chOff x="4606454" y="4047564"/>
                  <a:chExt cx="313860" cy="403412"/>
                </a:xfrm>
                <a:solidFill>
                  <a:schemeClr val="tx1"/>
                </a:solidFill>
              </p:grpSpPr>
              <p:sp>
                <p:nvSpPr>
                  <p:cNvPr id="32" name="Oval 31">
                    <a:extLst>
                      <a:ext uri="{FF2B5EF4-FFF2-40B4-BE49-F238E27FC236}">
                        <a16:creationId xmlns:a16="http://schemas.microsoft.com/office/drawing/2014/main" id="{ADEA1CBD-C184-88A2-8D3B-CBFFBBE076F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AC064531-3786-3855-C6FF-E99890D4EF9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1" name="Oval 20">
                <a:extLst>
                  <a:ext uri="{FF2B5EF4-FFF2-40B4-BE49-F238E27FC236}">
                    <a16:creationId xmlns:a16="http://schemas.microsoft.com/office/drawing/2014/main" id="{64BEC439-E0A8-4555-A6B8-9ED5877585F3}"/>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34F2A676-0220-E65B-DAFB-77B7C44F46DC}"/>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56" name="TextBox 55">
            <a:extLst>
              <a:ext uri="{FF2B5EF4-FFF2-40B4-BE49-F238E27FC236}">
                <a16:creationId xmlns:a16="http://schemas.microsoft.com/office/drawing/2014/main" id="{91F0BBE9-C12E-322F-862A-D966A6CBC1F0}"/>
              </a:ext>
            </a:extLst>
          </p:cNvPr>
          <p:cNvSpPr txBox="1"/>
          <p:nvPr/>
        </p:nvSpPr>
        <p:spPr>
          <a:xfrm>
            <a:off x="8167255" y="1048503"/>
            <a:ext cx="4114800" cy="523220"/>
          </a:xfrm>
          <a:prstGeom prst="rect">
            <a:avLst/>
          </a:prstGeom>
          <a:noFill/>
        </p:spPr>
        <p:txBody>
          <a:bodyPr wrap="square" rtlCol="0">
            <a:spAutoFit/>
          </a:bodyPr>
          <a:lstStyle/>
          <a:p>
            <a:r>
              <a:rPr lang="en-US" sz="2800">
                <a:latin typeface="Georgia" panose="02040502050405020303" pitchFamily="18" charset="0"/>
              </a:rPr>
              <a:t>Stable Design </a:t>
            </a:r>
          </a:p>
        </p:txBody>
      </p:sp>
      <p:sp>
        <p:nvSpPr>
          <p:cNvPr id="58" name="TextBox 57">
            <a:extLst>
              <a:ext uri="{FF2B5EF4-FFF2-40B4-BE49-F238E27FC236}">
                <a16:creationId xmlns:a16="http://schemas.microsoft.com/office/drawing/2014/main" id="{CBA38A62-A5FB-E371-B560-ADAD6DBD981A}"/>
              </a:ext>
            </a:extLst>
          </p:cNvPr>
          <p:cNvSpPr txBox="1"/>
          <p:nvPr/>
        </p:nvSpPr>
        <p:spPr>
          <a:xfrm>
            <a:off x="8153401" y="2078969"/>
            <a:ext cx="3904488" cy="954107"/>
          </a:xfrm>
          <a:prstGeom prst="rect">
            <a:avLst/>
          </a:prstGeom>
          <a:noFill/>
        </p:spPr>
        <p:txBody>
          <a:bodyPr wrap="square">
            <a:spAutoFit/>
          </a:bodyPr>
          <a:lstStyle/>
          <a:p>
            <a:r>
              <a:rPr lang="en-US" sz="2800">
                <a:latin typeface="Georgia" panose="02040502050405020303" pitchFamily="18" charset="0"/>
              </a:rPr>
              <a:t>Greatly Reduces its Volumetric Footprint </a:t>
            </a:r>
          </a:p>
        </p:txBody>
      </p:sp>
      <p:sp>
        <p:nvSpPr>
          <p:cNvPr id="60" name="TextBox 59">
            <a:extLst>
              <a:ext uri="{FF2B5EF4-FFF2-40B4-BE49-F238E27FC236}">
                <a16:creationId xmlns:a16="http://schemas.microsoft.com/office/drawing/2014/main" id="{325F3B15-2457-A982-6934-7834356D9086}"/>
              </a:ext>
            </a:extLst>
          </p:cNvPr>
          <p:cNvSpPr txBox="1"/>
          <p:nvPr/>
        </p:nvSpPr>
        <p:spPr>
          <a:xfrm>
            <a:off x="8153400" y="3408364"/>
            <a:ext cx="3264477" cy="954107"/>
          </a:xfrm>
          <a:prstGeom prst="rect">
            <a:avLst/>
          </a:prstGeom>
          <a:noFill/>
        </p:spPr>
        <p:txBody>
          <a:bodyPr wrap="square">
            <a:spAutoFit/>
          </a:bodyPr>
          <a:lstStyle/>
          <a:p>
            <a:r>
              <a:rPr lang="en-US" sz="2800">
                <a:latin typeface="Georgia" panose="02040502050405020303" pitchFamily="18" charset="0"/>
              </a:rPr>
              <a:t>Low device weight, high lift capability </a:t>
            </a:r>
          </a:p>
        </p:txBody>
      </p:sp>
      <p:sp>
        <p:nvSpPr>
          <p:cNvPr id="65" name="Oval 64">
            <a:extLst>
              <a:ext uri="{FF2B5EF4-FFF2-40B4-BE49-F238E27FC236}">
                <a16:creationId xmlns:a16="http://schemas.microsoft.com/office/drawing/2014/main" id="{63F9AD2D-0A45-2EB0-EBDA-2CBB1A1C27AD}"/>
              </a:ext>
            </a:extLst>
          </p:cNvPr>
          <p:cNvSpPr/>
          <p:nvPr/>
        </p:nvSpPr>
        <p:spPr>
          <a:xfrm>
            <a:off x="6877373" y="836839"/>
            <a:ext cx="1047321" cy="102251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a:extLst>
              <a:ext uri="{FF2B5EF4-FFF2-40B4-BE49-F238E27FC236}">
                <a16:creationId xmlns:a16="http://schemas.microsoft.com/office/drawing/2014/main" id="{4B2E88AB-2AA5-5DAE-6F14-FBC156574A19}"/>
              </a:ext>
            </a:extLst>
          </p:cNvPr>
          <p:cNvSpPr/>
          <p:nvPr/>
        </p:nvSpPr>
        <p:spPr>
          <a:xfrm>
            <a:off x="6896529" y="2049233"/>
            <a:ext cx="1047321" cy="102251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78411B33-7041-DE0E-8A05-C1C1F47E5D3A}"/>
              </a:ext>
            </a:extLst>
          </p:cNvPr>
          <p:cNvSpPr/>
          <p:nvPr/>
        </p:nvSpPr>
        <p:spPr>
          <a:xfrm>
            <a:off x="6896529" y="3383302"/>
            <a:ext cx="1047321" cy="102251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7656F73C-CCFF-979F-74A6-B14ACBC57FE3}"/>
              </a:ext>
            </a:extLst>
          </p:cNvPr>
          <p:cNvSpPr/>
          <p:nvPr/>
        </p:nvSpPr>
        <p:spPr>
          <a:xfrm>
            <a:off x="6896528" y="4717371"/>
            <a:ext cx="1125254" cy="1025516"/>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7" name="Picture 2" descr="compact Icon - Free PNG &amp; SVG 3303446 - Noun Project">
            <a:extLst>
              <a:ext uri="{FF2B5EF4-FFF2-40B4-BE49-F238E27FC236}">
                <a16:creationId xmlns:a16="http://schemas.microsoft.com/office/drawing/2014/main" id="{C57C41DB-4E6D-237D-34F1-482B2ED81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648" y="2078969"/>
            <a:ext cx="963046" cy="963046"/>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A54A6BFD-93E1-FEF9-E673-FE1DF75C8494}"/>
              </a:ext>
            </a:extLst>
          </p:cNvPr>
          <p:cNvSpPr txBox="1"/>
          <p:nvPr/>
        </p:nvSpPr>
        <p:spPr>
          <a:xfrm>
            <a:off x="8167255" y="4903238"/>
            <a:ext cx="6141026" cy="523220"/>
          </a:xfrm>
          <a:prstGeom prst="rect">
            <a:avLst/>
          </a:prstGeom>
          <a:noFill/>
        </p:spPr>
        <p:txBody>
          <a:bodyPr wrap="square">
            <a:spAutoFit/>
          </a:bodyPr>
          <a:lstStyle/>
          <a:p>
            <a:r>
              <a:rPr lang="en-US" sz="2800">
                <a:latin typeface="Georgia" panose="02040502050405020303" pitchFamily="18" charset="0"/>
              </a:rPr>
              <a:t>Adaptable</a:t>
            </a:r>
            <a:r>
              <a:rPr lang="en-US" sz="1800">
                <a:latin typeface="Georgia" panose="02040502050405020303" pitchFamily="18" charset="0"/>
              </a:rPr>
              <a:t> </a:t>
            </a:r>
          </a:p>
        </p:txBody>
      </p:sp>
      <p:pic>
        <p:nvPicPr>
          <p:cNvPr id="76" name="Picture 10" descr="Adaptability Icons - Free SVG &amp; PNG Adaptability Images - Noun Project">
            <a:extLst>
              <a:ext uri="{FF2B5EF4-FFF2-40B4-BE49-F238E27FC236}">
                <a16:creationId xmlns:a16="http://schemas.microsoft.com/office/drawing/2014/main" id="{C2E9284F-ECCB-5E8D-6DE8-16875C820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2434" y="4799457"/>
            <a:ext cx="931416" cy="93141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Weight-lifting Icons - Free SVG &amp; PNG Weight-lifting Images - Noun Project">
            <a:extLst>
              <a:ext uri="{FF2B5EF4-FFF2-40B4-BE49-F238E27FC236}">
                <a16:creationId xmlns:a16="http://schemas.microsoft.com/office/drawing/2014/main" id="{07DEAA14-855A-16B5-A284-E0A56687F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664" y="3251036"/>
            <a:ext cx="1287049" cy="128704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Justice law lawyer legal icon - Locations Outline">
            <a:extLst>
              <a:ext uri="{FF2B5EF4-FFF2-40B4-BE49-F238E27FC236}">
                <a16:creationId xmlns:a16="http://schemas.microsoft.com/office/drawing/2014/main" id="{429E649E-A84F-9644-2296-1964AC5356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6474" y="989416"/>
            <a:ext cx="787428" cy="78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13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D79F5F-8083-983C-3ECD-2902206D46F5}"/>
              </a:ext>
            </a:extLst>
          </p:cNvPr>
          <p:cNvPicPr>
            <a:picLocks noChangeAspect="1"/>
          </p:cNvPicPr>
          <p:nvPr/>
        </p:nvPicPr>
        <p:blipFill rotWithShape="1">
          <a:blip r:embed="rId3"/>
          <a:srcRect t="4257" b="2836"/>
          <a:stretch/>
        </p:blipFill>
        <p:spPr>
          <a:xfrm>
            <a:off x="0" y="0"/>
            <a:ext cx="12192000" cy="5958161"/>
          </a:xfrm>
          <a:prstGeom prst="rect">
            <a:avLst/>
          </a:prstGeom>
        </p:spPr>
      </p:pic>
      <p:sp>
        <p:nvSpPr>
          <p:cNvPr id="2" name="Footer Placeholder 1">
            <a:extLst>
              <a:ext uri="{FF2B5EF4-FFF2-40B4-BE49-F238E27FC236}">
                <a16:creationId xmlns:a16="http://schemas.microsoft.com/office/drawing/2014/main" id="{195176BD-56EA-430C-901A-7BA6CB70D92E}"/>
              </a:ext>
            </a:extLst>
          </p:cNvPr>
          <p:cNvSpPr>
            <a:spLocks noGrp="1"/>
          </p:cNvSpPr>
          <p:nvPr>
            <p:ph type="ftr" sz="quarter" idx="3"/>
          </p:nvPr>
        </p:nvSpPr>
        <p:spPr/>
        <p:txBody>
          <a:bodyPr lIns="91440" tIns="45720" rIns="91440" bIns="45720" anchor="t"/>
          <a:lstStyle/>
          <a:p>
            <a:r>
              <a:rPr lang="en-US">
                <a:latin typeface="Arial"/>
                <a:cs typeface="Arial"/>
              </a:rPr>
              <a:t>Cameron Barnes</a:t>
            </a:r>
            <a:endParaRPr lang="en-US"/>
          </a:p>
        </p:txBody>
      </p:sp>
      <p:sp>
        <p:nvSpPr>
          <p:cNvPr id="3" name="Slide Number Placeholder 2">
            <a:extLst>
              <a:ext uri="{FF2B5EF4-FFF2-40B4-BE49-F238E27FC236}">
                <a16:creationId xmlns:a16="http://schemas.microsoft.com/office/drawing/2014/main" id="{1F6C9865-C980-4660-9FCF-A367977BF64F}"/>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9" name="Rectangle: Rounded Corners 8">
            <a:extLst>
              <a:ext uri="{FF2B5EF4-FFF2-40B4-BE49-F238E27FC236}">
                <a16:creationId xmlns:a16="http://schemas.microsoft.com/office/drawing/2014/main" id="{C83C01EB-8908-4ECF-AEDE-85373E044659}"/>
              </a:ext>
            </a:extLst>
          </p:cNvPr>
          <p:cNvSpPr/>
          <p:nvPr/>
        </p:nvSpPr>
        <p:spPr>
          <a:xfrm>
            <a:off x="3624185" y="397055"/>
            <a:ext cx="512458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Background</a:t>
            </a:r>
          </a:p>
        </p:txBody>
      </p:sp>
      <p:sp>
        <p:nvSpPr>
          <p:cNvPr id="4" name="Flowchart: Connector 3">
            <a:extLst>
              <a:ext uri="{FF2B5EF4-FFF2-40B4-BE49-F238E27FC236}">
                <a16:creationId xmlns:a16="http://schemas.microsoft.com/office/drawing/2014/main" id="{C81A4090-4F3D-F0CA-D817-FFB6F971D1BD}"/>
              </a:ext>
            </a:extLst>
          </p:cNvPr>
          <p:cNvSpPr/>
          <p:nvPr/>
        </p:nvSpPr>
        <p:spPr>
          <a:xfrm>
            <a:off x="8956288" y="287827"/>
            <a:ext cx="3101600" cy="2788027"/>
          </a:xfrm>
          <a:prstGeom prst="flowChartConnector">
            <a:avLst/>
          </a:prstGeom>
          <a:solidFill>
            <a:srgbClr val="D0CA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E3E0D9"/>
              </a:solidFill>
            </a:endParaRPr>
          </a:p>
        </p:txBody>
      </p:sp>
      <p:pic>
        <p:nvPicPr>
          <p:cNvPr id="4098" name="Picture 2" descr="Artemis program - Wikipedia">
            <a:extLst>
              <a:ext uri="{FF2B5EF4-FFF2-40B4-BE49-F238E27FC236}">
                <a16:creationId xmlns:a16="http://schemas.microsoft.com/office/drawing/2014/main" id="{17384DB4-7C88-EC52-A581-ACC9EB8D4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2645" y="397055"/>
            <a:ext cx="2582409" cy="238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727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a:lstStyle/>
          <a:p>
            <a:r>
              <a:rPr lang="en-US">
                <a:latin typeface="+mn-lt"/>
                <a:cs typeface="Arial"/>
              </a:rPr>
              <a:t>Rafael Meza</a:t>
            </a:r>
          </a:p>
          <a:p>
            <a:endParaRPr lang="en-US"/>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50</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Initial Design</a:t>
            </a:r>
          </a:p>
        </p:txBody>
      </p:sp>
      <p:sp>
        <p:nvSpPr>
          <p:cNvPr id="6" name="Circle: Hollow 5">
            <a:extLst>
              <a:ext uri="{FF2B5EF4-FFF2-40B4-BE49-F238E27FC236}">
                <a16:creationId xmlns:a16="http://schemas.microsoft.com/office/drawing/2014/main" id="{4ED96C45-79AD-7E8C-FE44-4C0828C0299E}"/>
              </a:ext>
            </a:extLst>
          </p:cNvPr>
          <p:cNvSpPr/>
          <p:nvPr/>
        </p:nvSpPr>
        <p:spPr>
          <a:xfrm>
            <a:off x="4569252" y="1296128"/>
            <a:ext cx="2709083" cy="2495029"/>
          </a:xfrm>
          <a:prstGeom prst="donu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Circle: Hollow 9">
            <a:extLst>
              <a:ext uri="{FF2B5EF4-FFF2-40B4-BE49-F238E27FC236}">
                <a16:creationId xmlns:a16="http://schemas.microsoft.com/office/drawing/2014/main" id="{BD76D01F-9ED0-EFB3-F90F-29CFE739A199}"/>
              </a:ext>
            </a:extLst>
          </p:cNvPr>
          <p:cNvSpPr/>
          <p:nvPr/>
        </p:nvSpPr>
        <p:spPr>
          <a:xfrm>
            <a:off x="2289871" y="3358647"/>
            <a:ext cx="2637877" cy="2495029"/>
          </a:xfrm>
          <a:prstGeom prst="donu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104" name="Group 4103">
            <a:extLst>
              <a:ext uri="{FF2B5EF4-FFF2-40B4-BE49-F238E27FC236}">
                <a16:creationId xmlns:a16="http://schemas.microsoft.com/office/drawing/2014/main" id="{394ECCD1-E1A1-39B0-0059-038F72118E71}"/>
              </a:ext>
            </a:extLst>
          </p:cNvPr>
          <p:cNvGrpSpPr/>
          <p:nvPr/>
        </p:nvGrpSpPr>
        <p:grpSpPr>
          <a:xfrm>
            <a:off x="4977795" y="1707004"/>
            <a:ext cx="1920887" cy="1611691"/>
            <a:chOff x="4646952" y="1664138"/>
            <a:chExt cx="1920887" cy="1611691"/>
          </a:xfrm>
        </p:grpSpPr>
        <p:sp>
          <p:nvSpPr>
            <p:cNvPr id="61" name="Flowchart: Connector 60">
              <a:extLst>
                <a:ext uri="{FF2B5EF4-FFF2-40B4-BE49-F238E27FC236}">
                  <a16:creationId xmlns:a16="http://schemas.microsoft.com/office/drawing/2014/main" id="{F9130578-431A-15D9-C23A-5F4B2EA21F19}"/>
                </a:ext>
              </a:extLst>
            </p:cNvPr>
            <p:cNvSpPr/>
            <p:nvPr/>
          </p:nvSpPr>
          <p:spPr>
            <a:xfrm>
              <a:off x="4646952" y="1664138"/>
              <a:ext cx="1920887" cy="1611691"/>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TextBox 62">
              <a:extLst>
                <a:ext uri="{FF2B5EF4-FFF2-40B4-BE49-F238E27FC236}">
                  <a16:creationId xmlns:a16="http://schemas.microsoft.com/office/drawing/2014/main" id="{E26C4CD3-CAAB-FA9F-4C3C-FF040C6800D5}"/>
                </a:ext>
              </a:extLst>
            </p:cNvPr>
            <p:cNvSpPr txBox="1"/>
            <p:nvPr/>
          </p:nvSpPr>
          <p:spPr>
            <a:xfrm>
              <a:off x="4726120" y="2067247"/>
              <a:ext cx="1762549" cy="707886"/>
            </a:xfrm>
            <a:prstGeom prst="rect">
              <a:avLst/>
            </a:prstGeom>
            <a:noFill/>
          </p:spPr>
          <p:txBody>
            <a:bodyPr wrap="square" rtlCol="0">
              <a:spAutoFit/>
            </a:bodyPr>
            <a:lstStyle/>
            <a:p>
              <a:pPr algn="ctr"/>
              <a:r>
                <a:rPr lang="en-US" sz="2000">
                  <a:latin typeface="Georgia" panose="02040502050405020303" pitchFamily="18" charset="0"/>
                </a:rPr>
                <a:t>Fork Lift Mechanism</a:t>
              </a:r>
            </a:p>
          </p:txBody>
        </p:sp>
      </p:grpSp>
      <p:grpSp>
        <p:nvGrpSpPr>
          <p:cNvPr id="4105" name="Group 4104">
            <a:extLst>
              <a:ext uri="{FF2B5EF4-FFF2-40B4-BE49-F238E27FC236}">
                <a16:creationId xmlns:a16="http://schemas.microsoft.com/office/drawing/2014/main" id="{88096AF6-0955-C9CF-84F2-7E37813D4FF6}"/>
              </a:ext>
            </a:extLst>
          </p:cNvPr>
          <p:cNvGrpSpPr/>
          <p:nvPr/>
        </p:nvGrpSpPr>
        <p:grpSpPr>
          <a:xfrm>
            <a:off x="2619328" y="3766492"/>
            <a:ext cx="1978959" cy="1657563"/>
            <a:chOff x="2619328" y="3766492"/>
            <a:chExt cx="1978959" cy="1657563"/>
          </a:xfrm>
        </p:grpSpPr>
        <p:sp>
          <p:nvSpPr>
            <p:cNvPr id="4096" name="Flowchart: Connector 4095">
              <a:extLst>
                <a:ext uri="{FF2B5EF4-FFF2-40B4-BE49-F238E27FC236}">
                  <a16:creationId xmlns:a16="http://schemas.microsoft.com/office/drawing/2014/main" id="{4806739E-BCB9-0983-3BEA-353F4A87850B}"/>
                </a:ext>
              </a:extLst>
            </p:cNvPr>
            <p:cNvSpPr/>
            <p:nvPr/>
          </p:nvSpPr>
          <p:spPr>
            <a:xfrm>
              <a:off x="2648365" y="3766492"/>
              <a:ext cx="1920887" cy="1657563"/>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extBox 57">
              <a:extLst>
                <a:ext uri="{FF2B5EF4-FFF2-40B4-BE49-F238E27FC236}">
                  <a16:creationId xmlns:a16="http://schemas.microsoft.com/office/drawing/2014/main" id="{CBA38A62-A5FB-E371-B560-ADAD6DBD981A}"/>
                </a:ext>
              </a:extLst>
            </p:cNvPr>
            <p:cNvSpPr txBox="1"/>
            <p:nvPr/>
          </p:nvSpPr>
          <p:spPr>
            <a:xfrm>
              <a:off x="2619328" y="4098331"/>
              <a:ext cx="1978959" cy="1015663"/>
            </a:xfrm>
            <a:prstGeom prst="rect">
              <a:avLst/>
            </a:prstGeom>
            <a:noFill/>
          </p:spPr>
          <p:txBody>
            <a:bodyPr wrap="square">
              <a:spAutoFit/>
            </a:bodyPr>
            <a:lstStyle/>
            <a:p>
              <a:pPr algn="ctr"/>
              <a:r>
                <a:rPr lang="en-US" sz="2000">
                  <a:latin typeface="Georgia" panose="02040502050405020303" pitchFamily="18" charset="0"/>
                </a:rPr>
                <a:t>Double Wheels (360 Movement)</a:t>
              </a:r>
            </a:p>
          </p:txBody>
        </p:sp>
      </p:grpSp>
      <p:grpSp>
        <p:nvGrpSpPr>
          <p:cNvPr id="4101" name="Group 4100">
            <a:extLst>
              <a:ext uri="{FF2B5EF4-FFF2-40B4-BE49-F238E27FC236}">
                <a16:creationId xmlns:a16="http://schemas.microsoft.com/office/drawing/2014/main" id="{6503C740-F950-4131-0FBA-773EBF7BA505}"/>
              </a:ext>
            </a:extLst>
          </p:cNvPr>
          <p:cNvGrpSpPr/>
          <p:nvPr/>
        </p:nvGrpSpPr>
        <p:grpSpPr>
          <a:xfrm>
            <a:off x="9263482" y="1143000"/>
            <a:ext cx="2709083" cy="2495029"/>
            <a:chOff x="8966263" y="1070900"/>
            <a:chExt cx="2709083" cy="2495029"/>
          </a:xfrm>
        </p:grpSpPr>
        <p:sp>
          <p:nvSpPr>
            <p:cNvPr id="4100" name="Circle: Hollow 4099">
              <a:extLst>
                <a:ext uri="{FF2B5EF4-FFF2-40B4-BE49-F238E27FC236}">
                  <a16:creationId xmlns:a16="http://schemas.microsoft.com/office/drawing/2014/main" id="{D2BDBDE9-2228-BED1-DACA-B9C2C0BA7656}"/>
                </a:ext>
              </a:extLst>
            </p:cNvPr>
            <p:cNvSpPr/>
            <p:nvPr/>
          </p:nvSpPr>
          <p:spPr>
            <a:xfrm>
              <a:off x="8966263" y="1070900"/>
              <a:ext cx="2709083" cy="2495029"/>
            </a:xfrm>
            <a:prstGeom prst="donu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099" name="Flowchart: Connector 4098">
              <a:extLst>
                <a:ext uri="{FF2B5EF4-FFF2-40B4-BE49-F238E27FC236}">
                  <a16:creationId xmlns:a16="http://schemas.microsoft.com/office/drawing/2014/main" id="{9721C56A-A79B-2147-7E82-B98CBE6C7677}"/>
                </a:ext>
              </a:extLst>
            </p:cNvPr>
            <p:cNvSpPr/>
            <p:nvPr/>
          </p:nvSpPr>
          <p:spPr>
            <a:xfrm>
              <a:off x="9360360" y="1512568"/>
              <a:ext cx="1920887" cy="1611691"/>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TextBox 59">
              <a:extLst>
                <a:ext uri="{FF2B5EF4-FFF2-40B4-BE49-F238E27FC236}">
                  <a16:creationId xmlns:a16="http://schemas.microsoft.com/office/drawing/2014/main" id="{325F3B15-2457-A982-6934-7834356D9086}"/>
                </a:ext>
              </a:extLst>
            </p:cNvPr>
            <p:cNvSpPr txBox="1"/>
            <p:nvPr/>
          </p:nvSpPr>
          <p:spPr>
            <a:xfrm>
              <a:off x="9287624" y="1913358"/>
              <a:ext cx="2070630" cy="1015663"/>
            </a:xfrm>
            <a:prstGeom prst="rect">
              <a:avLst/>
            </a:prstGeom>
            <a:noFill/>
          </p:spPr>
          <p:txBody>
            <a:bodyPr wrap="square">
              <a:spAutoFit/>
            </a:bodyPr>
            <a:lstStyle/>
            <a:p>
              <a:pPr algn="ctr"/>
              <a:r>
                <a:rPr lang="en-US" sz="2000">
                  <a:latin typeface="Georgia" panose="02040502050405020303" pitchFamily="18" charset="0"/>
                </a:rPr>
                <a:t>Lift Attachment allows vertical movement </a:t>
              </a:r>
            </a:p>
          </p:txBody>
        </p:sp>
      </p:grpSp>
      <p:grpSp>
        <p:nvGrpSpPr>
          <p:cNvPr id="4103" name="Group 4102">
            <a:extLst>
              <a:ext uri="{FF2B5EF4-FFF2-40B4-BE49-F238E27FC236}">
                <a16:creationId xmlns:a16="http://schemas.microsoft.com/office/drawing/2014/main" id="{55C0FC89-19EF-D195-F412-FE5C9DC54E6D}"/>
              </a:ext>
            </a:extLst>
          </p:cNvPr>
          <p:cNvGrpSpPr/>
          <p:nvPr/>
        </p:nvGrpSpPr>
        <p:grpSpPr>
          <a:xfrm>
            <a:off x="6999320" y="3310490"/>
            <a:ext cx="2709083" cy="2495029"/>
            <a:chOff x="6349711" y="3298249"/>
            <a:chExt cx="2709083" cy="2495029"/>
          </a:xfrm>
        </p:grpSpPr>
        <p:sp>
          <p:nvSpPr>
            <p:cNvPr id="55" name="Circle: Hollow 54">
              <a:extLst>
                <a:ext uri="{FF2B5EF4-FFF2-40B4-BE49-F238E27FC236}">
                  <a16:creationId xmlns:a16="http://schemas.microsoft.com/office/drawing/2014/main" id="{74112656-D6F1-7975-5656-29CC99A20798}"/>
                </a:ext>
              </a:extLst>
            </p:cNvPr>
            <p:cNvSpPr/>
            <p:nvPr/>
          </p:nvSpPr>
          <p:spPr>
            <a:xfrm>
              <a:off x="6349711" y="3298249"/>
              <a:ext cx="2709083" cy="2495029"/>
            </a:xfrm>
            <a:prstGeom prst="donu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4102" name="Group 4101">
              <a:extLst>
                <a:ext uri="{FF2B5EF4-FFF2-40B4-BE49-F238E27FC236}">
                  <a16:creationId xmlns:a16="http://schemas.microsoft.com/office/drawing/2014/main" id="{F7DB2E73-BB8D-ECAA-CEA8-F78939F3DDF5}"/>
                </a:ext>
              </a:extLst>
            </p:cNvPr>
            <p:cNvGrpSpPr/>
            <p:nvPr/>
          </p:nvGrpSpPr>
          <p:grpSpPr>
            <a:xfrm>
              <a:off x="6743808" y="3739916"/>
              <a:ext cx="1920887" cy="1611691"/>
              <a:chOff x="6743808" y="3739916"/>
              <a:chExt cx="1920887" cy="1611691"/>
            </a:xfrm>
          </p:grpSpPr>
          <p:sp>
            <p:nvSpPr>
              <p:cNvPr id="4097" name="Flowchart: Connector 4096">
                <a:extLst>
                  <a:ext uri="{FF2B5EF4-FFF2-40B4-BE49-F238E27FC236}">
                    <a16:creationId xmlns:a16="http://schemas.microsoft.com/office/drawing/2014/main" id="{999D37D7-47F8-B90C-A3BA-FCF9C56CF979}"/>
                  </a:ext>
                </a:extLst>
              </p:cNvPr>
              <p:cNvSpPr/>
              <p:nvPr/>
            </p:nvSpPr>
            <p:spPr>
              <a:xfrm>
                <a:off x="6743808" y="3739916"/>
                <a:ext cx="1920887" cy="1611691"/>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extBox 61">
                <a:extLst>
                  <a:ext uri="{FF2B5EF4-FFF2-40B4-BE49-F238E27FC236}">
                    <a16:creationId xmlns:a16="http://schemas.microsoft.com/office/drawing/2014/main" id="{5001C03D-4706-D9CE-98F9-CCD03E2FE555}"/>
                  </a:ext>
                </a:extLst>
              </p:cNvPr>
              <p:cNvSpPr txBox="1"/>
              <p:nvPr/>
            </p:nvSpPr>
            <p:spPr>
              <a:xfrm>
                <a:off x="6896469" y="4037944"/>
                <a:ext cx="1707204" cy="1015663"/>
              </a:xfrm>
              <a:prstGeom prst="rect">
                <a:avLst/>
              </a:prstGeom>
              <a:noFill/>
            </p:spPr>
            <p:txBody>
              <a:bodyPr wrap="square">
                <a:spAutoFit/>
              </a:bodyPr>
              <a:lstStyle/>
              <a:p>
                <a:pPr algn="ctr"/>
                <a:r>
                  <a:rPr lang="en-US" sz="2000">
                    <a:latin typeface="Georgia" panose="02040502050405020303" pitchFamily="18" charset="0"/>
                  </a:rPr>
                  <a:t>Linear Actuators on each side</a:t>
                </a:r>
              </a:p>
            </p:txBody>
          </p:sp>
        </p:grpSp>
      </p:grpSp>
      <p:grpSp>
        <p:nvGrpSpPr>
          <p:cNvPr id="4106" name="Group 4105">
            <a:extLst>
              <a:ext uri="{FF2B5EF4-FFF2-40B4-BE49-F238E27FC236}">
                <a16:creationId xmlns:a16="http://schemas.microsoft.com/office/drawing/2014/main" id="{000CEBEE-C9D6-75AE-DFC2-DDFFDC257837}"/>
              </a:ext>
            </a:extLst>
          </p:cNvPr>
          <p:cNvGrpSpPr/>
          <p:nvPr/>
        </p:nvGrpSpPr>
        <p:grpSpPr>
          <a:xfrm>
            <a:off x="102474" y="1296128"/>
            <a:ext cx="2803749" cy="2495028"/>
            <a:chOff x="219435" y="1265952"/>
            <a:chExt cx="2803749" cy="2495028"/>
          </a:xfrm>
        </p:grpSpPr>
        <p:sp>
          <p:nvSpPr>
            <p:cNvPr id="2" name="Circle: Hollow 1">
              <a:extLst>
                <a:ext uri="{FF2B5EF4-FFF2-40B4-BE49-F238E27FC236}">
                  <a16:creationId xmlns:a16="http://schemas.microsoft.com/office/drawing/2014/main" id="{E98F9EBE-CB27-347D-0681-E36D75F3D0D8}"/>
                </a:ext>
              </a:extLst>
            </p:cNvPr>
            <p:cNvSpPr/>
            <p:nvPr/>
          </p:nvSpPr>
          <p:spPr>
            <a:xfrm>
              <a:off x="219435" y="1265952"/>
              <a:ext cx="2803749" cy="2495028"/>
            </a:xfrm>
            <a:prstGeom prst="donu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9" name="Flowchart: Connector 58">
              <a:extLst>
                <a:ext uri="{FF2B5EF4-FFF2-40B4-BE49-F238E27FC236}">
                  <a16:creationId xmlns:a16="http://schemas.microsoft.com/office/drawing/2014/main" id="{2C5B45C6-0B83-365D-9B1C-228DE00C950F}"/>
                </a:ext>
              </a:extLst>
            </p:cNvPr>
            <p:cNvSpPr/>
            <p:nvPr/>
          </p:nvSpPr>
          <p:spPr>
            <a:xfrm>
              <a:off x="655068" y="1686558"/>
              <a:ext cx="1920887" cy="1611691"/>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TextBox 55">
              <a:extLst>
                <a:ext uri="{FF2B5EF4-FFF2-40B4-BE49-F238E27FC236}">
                  <a16:creationId xmlns:a16="http://schemas.microsoft.com/office/drawing/2014/main" id="{91F0BBE9-C12E-322F-862A-D966A6CBC1F0}"/>
                </a:ext>
              </a:extLst>
            </p:cNvPr>
            <p:cNvSpPr txBox="1"/>
            <p:nvPr/>
          </p:nvSpPr>
          <p:spPr>
            <a:xfrm>
              <a:off x="761010" y="2116040"/>
              <a:ext cx="1814945" cy="707886"/>
            </a:xfrm>
            <a:prstGeom prst="rect">
              <a:avLst/>
            </a:prstGeom>
            <a:noFill/>
          </p:spPr>
          <p:txBody>
            <a:bodyPr wrap="square" rtlCol="0">
              <a:spAutoFit/>
            </a:bodyPr>
            <a:lstStyle/>
            <a:p>
              <a:pPr algn="ctr"/>
              <a:r>
                <a:rPr lang="en-US" sz="2000">
                  <a:latin typeface="Georgia" panose="02040502050405020303" pitchFamily="18" charset="0"/>
                </a:rPr>
                <a:t>Four Outer Rigid Post</a:t>
              </a:r>
            </a:p>
          </p:txBody>
        </p:sp>
      </p:grpSp>
    </p:spTree>
    <p:extLst>
      <p:ext uri="{BB962C8B-B14F-4D97-AF65-F5344CB8AC3E}">
        <p14:creationId xmlns:p14="http://schemas.microsoft.com/office/powerpoint/2010/main" val="589916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Rafael Meza</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51</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113384"/>
          </a:xfrm>
        </p:spPr>
        <p:txBody>
          <a:bodyPr/>
          <a:lstStyle/>
          <a:p>
            <a:r>
              <a:rPr lang="en-US">
                <a:solidFill>
                  <a:schemeClr val="accent1"/>
                </a:solidFill>
                <a:latin typeface="Georgia" panose="02040502050405020303" pitchFamily="18" charset="0"/>
              </a:rPr>
              <a:t>Mechatronics Prototype</a:t>
            </a:r>
          </a:p>
        </p:txBody>
      </p:sp>
      <p:sp>
        <p:nvSpPr>
          <p:cNvPr id="6" name="Flowchart: Alternate Process 5">
            <a:extLst>
              <a:ext uri="{FF2B5EF4-FFF2-40B4-BE49-F238E27FC236}">
                <a16:creationId xmlns:a16="http://schemas.microsoft.com/office/drawing/2014/main" id="{62240338-C024-902E-4E97-DC2467F9B68A}"/>
              </a:ext>
            </a:extLst>
          </p:cNvPr>
          <p:cNvSpPr/>
          <p:nvPr/>
        </p:nvSpPr>
        <p:spPr>
          <a:xfrm>
            <a:off x="199054" y="1053145"/>
            <a:ext cx="4204996" cy="4751710"/>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id="{0E891264-F38A-A8B9-4012-E2E64A90914A}"/>
              </a:ext>
            </a:extLst>
          </p:cNvPr>
          <p:cNvSpPr txBox="1"/>
          <p:nvPr/>
        </p:nvSpPr>
        <p:spPr>
          <a:xfrm>
            <a:off x="6128043" y="939382"/>
            <a:ext cx="6145763" cy="800219"/>
          </a:xfrm>
          <a:prstGeom prst="rect">
            <a:avLst/>
          </a:prstGeom>
          <a:noFill/>
        </p:spPr>
        <p:txBody>
          <a:bodyPr wrap="square" rtlCol="0">
            <a:spAutoFit/>
          </a:bodyPr>
          <a:lstStyle/>
          <a:p>
            <a:r>
              <a:rPr lang="en-US" sz="2800" b="1">
                <a:solidFill>
                  <a:schemeClr val="tx1"/>
                </a:solidFill>
                <a:latin typeface="Georgia" panose="02040502050405020303" pitchFamily="18" charset="0"/>
              </a:rPr>
              <a:t>Main Objectives:</a:t>
            </a:r>
          </a:p>
          <a:p>
            <a:endParaRPr lang="en-US"/>
          </a:p>
        </p:txBody>
      </p:sp>
      <p:grpSp>
        <p:nvGrpSpPr>
          <p:cNvPr id="21" name="Group 20">
            <a:extLst>
              <a:ext uri="{FF2B5EF4-FFF2-40B4-BE49-F238E27FC236}">
                <a16:creationId xmlns:a16="http://schemas.microsoft.com/office/drawing/2014/main" id="{6B807109-A645-30B7-EFFC-9D88EA014797}"/>
              </a:ext>
            </a:extLst>
          </p:cNvPr>
          <p:cNvGrpSpPr/>
          <p:nvPr/>
        </p:nvGrpSpPr>
        <p:grpSpPr>
          <a:xfrm>
            <a:off x="4553878" y="1474331"/>
            <a:ext cx="2436843" cy="2113384"/>
            <a:chOff x="5232920" y="1614206"/>
            <a:chExt cx="2531706" cy="2282879"/>
          </a:xfrm>
        </p:grpSpPr>
        <p:sp>
          <p:nvSpPr>
            <p:cNvPr id="19" name="Flowchart: Connector 18">
              <a:extLst>
                <a:ext uri="{FF2B5EF4-FFF2-40B4-BE49-F238E27FC236}">
                  <a16:creationId xmlns:a16="http://schemas.microsoft.com/office/drawing/2014/main" id="{C8F362B2-D29D-8590-86F2-F265D0D1C564}"/>
                </a:ext>
              </a:extLst>
            </p:cNvPr>
            <p:cNvSpPr/>
            <p:nvPr/>
          </p:nvSpPr>
          <p:spPr>
            <a:xfrm>
              <a:off x="5232920" y="1614206"/>
              <a:ext cx="2531706" cy="2282879"/>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lowchart: Connector 19">
              <a:extLst>
                <a:ext uri="{FF2B5EF4-FFF2-40B4-BE49-F238E27FC236}">
                  <a16:creationId xmlns:a16="http://schemas.microsoft.com/office/drawing/2014/main" id="{FCC9812E-D285-3A0C-61E7-C8EDEC429E87}"/>
                </a:ext>
              </a:extLst>
            </p:cNvPr>
            <p:cNvSpPr/>
            <p:nvPr/>
          </p:nvSpPr>
          <p:spPr>
            <a:xfrm>
              <a:off x="5457243" y="1820438"/>
              <a:ext cx="2083060" cy="187041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a:extLst>
              <a:ext uri="{FF2B5EF4-FFF2-40B4-BE49-F238E27FC236}">
                <a16:creationId xmlns:a16="http://schemas.microsoft.com/office/drawing/2014/main" id="{D6ACAF9E-CB01-E228-4EDC-4AE12D8EC1C5}"/>
              </a:ext>
            </a:extLst>
          </p:cNvPr>
          <p:cNvGrpSpPr/>
          <p:nvPr/>
        </p:nvGrpSpPr>
        <p:grpSpPr>
          <a:xfrm>
            <a:off x="7076770" y="1445190"/>
            <a:ext cx="2436843" cy="2113384"/>
            <a:chOff x="5232920" y="1614206"/>
            <a:chExt cx="2531706" cy="2282879"/>
          </a:xfrm>
        </p:grpSpPr>
        <p:sp>
          <p:nvSpPr>
            <p:cNvPr id="23" name="Flowchart: Connector 22">
              <a:extLst>
                <a:ext uri="{FF2B5EF4-FFF2-40B4-BE49-F238E27FC236}">
                  <a16:creationId xmlns:a16="http://schemas.microsoft.com/office/drawing/2014/main" id="{DD1D7AE3-966D-3901-5E1D-8AC74BDCFE18}"/>
                </a:ext>
              </a:extLst>
            </p:cNvPr>
            <p:cNvSpPr/>
            <p:nvPr/>
          </p:nvSpPr>
          <p:spPr>
            <a:xfrm>
              <a:off x="5232920" y="1614206"/>
              <a:ext cx="2531706" cy="2282879"/>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lowchart: Connector 23">
              <a:extLst>
                <a:ext uri="{FF2B5EF4-FFF2-40B4-BE49-F238E27FC236}">
                  <a16:creationId xmlns:a16="http://schemas.microsoft.com/office/drawing/2014/main" id="{0933F171-FBAE-7AFF-C283-F418B200CA78}"/>
                </a:ext>
              </a:extLst>
            </p:cNvPr>
            <p:cNvSpPr/>
            <p:nvPr/>
          </p:nvSpPr>
          <p:spPr>
            <a:xfrm>
              <a:off x="5457243" y="1820438"/>
              <a:ext cx="2083060" cy="187041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CE201E05-05DD-61C6-701E-B144568F724D}"/>
              </a:ext>
            </a:extLst>
          </p:cNvPr>
          <p:cNvGrpSpPr/>
          <p:nvPr/>
        </p:nvGrpSpPr>
        <p:grpSpPr>
          <a:xfrm>
            <a:off x="9648917" y="1400545"/>
            <a:ext cx="2436843" cy="2113384"/>
            <a:chOff x="5232920" y="1614206"/>
            <a:chExt cx="2531706" cy="2282879"/>
          </a:xfrm>
        </p:grpSpPr>
        <p:sp>
          <p:nvSpPr>
            <p:cNvPr id="26" name="Flowchart: Connector 25">
              <a:extLst>
                <a:ext uri="{FF2B5EF4-FFF2-40B4-BE49-F238E27FC236}">
                  <a16:creationId xmlns:a16="http://schemas.microsoft.com/office/drawing/2014/main" id="{EC813DC3-A4AE-93B9-2FCE-A7C8C784A2E2}"/>
                </a:ext>
              </a:extLst>
            </p:cNvPr>
            <p:cNvSpPr/>
            <p:nvPr/>
          </p:nvSpPr>
          <p:spPr>
            <a:xfrm>
              <a:off x="5232920" y="1614206"/>
              <a:ext cx="2531706" cy="2282879"/>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Flowchart: Connector 26">
              <a:extLst>
                <a:ext uri="{FF2B5EF4-FFF2-40B4-BE49-F238E27FC236}">
                  <a16:creationId xmlns:a16="http://schemas.microsoft.com/office/drawing/2014/main" id="{BF843B00-BEAB-AEC1-B74D-2C61CC0663F4}"/>
                </a:ext>
              </a:extLst>
            </p:cNvPr>
            <p:cNvSpPr/>
            <p:nvPr/>
          </p:nvSpPr>
          <p:spPr>
            <a:xfrm>
              <a:off x="5457243" y="1820438"/>
              <a:ext cx="2083060" cy="187041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 name="TextBox 28">
            <a:extLst>
              <a:ext uri="{FF2B5EF4-FFF2-40B4-BE49-F238E27FC236}">
                <a16:creationId xmlns:a16="http://schemas.microsoft.com/office/drawing/2014/main" id="{77D74CBF-0EF2-BC46-51BD-AA2991A161FD}"/>
              </a:ext>
            </a:extLst>
          </p:cNvPr>
          <p:cNvSpPr txBox="1"/>
          <p:nvPr/>
        </p:nvSpPr>
        <p:spPr>
          <a:xfrm>
            <a:off x="6990721" y="3704849"/>
            <a:ext cx="6136432" cy="523220"/>
          </a:xfrm>
          <a:prstGeom prst="rect">
            <a:avLst/>
          </a:prstGeom>
          <a:noFill/>
        </p:spPr>
        <p:txBody>
          <a:bodyPr wrap="square">
            <a:spAutoFit/>
          </a:bodyPr>
          <a:lstStyle/>
          <a:p>
            <a:r>
              <a:rPr lang="en-US" sz="2800" b="1">
                <a:solidFill>
                  <a:schemeClr val="tx1"/>
                </a:solidFill>
                <a:latin typeface="Georgia" panose="02040502050405020303" pitchFamily="18" charset="0"/>
              </a:rPr>
              <a:t>Progress:</a:t>
            </a:r>
          </a:p>
        </p:txBody>
      </p:sp>
      <p:sp>
        <p:nvSpPr>
          <p:cNvPr id="31" name="Cylinder 30">
            <a:extLst>
              <a:ext uri="{FF2B5EF4-FFF2-40B4-BE49-F238E27FC236}">
                <a16:creationId xmlns:a16="http://schemas.microsoft.com/office/drawing/2014/main" id="{F268F0BE-3227-B7E9-F6F2-2905E3A04BAC}"/>
              </a:ext>
            </a:extLst>
          </p:cNvPr>
          <p:cNvSpPr/>
          <p:nvPr/>
        </p:nvSpPr>
        <p:spPr>
          <a:xfrm rot="5400000">
            <a:off x="9981955" y="3544571"/>
            <a:ext cx="1050185" cy="2651451"/>
          </a:xfrm>
          <a:prstGeom prst="ca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lowchart: Alternate Process 31">
            <a:extLst>
              <a:ext uri="{FF2B5EF4-FFF2-40B4-BE49-F238E27FC236}">
                <a16:creationId xmlns:a16="http://schemas.microsoft.com/office/drawing/2014/main" id="{55844CAF-1057-8FB4-5847-5498E5D8A0F6}"/>
              </a:ext>
            </a:extLst>
          </p:cNvPr>
          <p:cNvSpPr/>
          <p:nvPr/>
        </p:nvSpPr>
        <p:spPr>
          <a:xfrm>
            <a:off x="9745991" y="4479484"/>
            <a:ext cx="342123" cy="781621"/>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lowchart: Alternate Process 32">
            <a:extLst>
              <a:ext uri="{FF2B5EF4-FFF2-40B4-BE49-F238E27FC236}">
                <a16:creationId xmlns:a16="http://schemas.microsoft.com/office/drawing/2014/main" id="{5FD4B9A3-B412-4C5F-8FAA-9AF686081F6F}"/>
              </a:ext>
            </a:extLst>
          </p:cNvPr>
          <p:cNvSpPr/>
          <p:nvPr/>
        </p:nvSpPr>
        <p:spPr>
          <a:xfrm>
            <a:off x="10153261" y="4479485"/>
            <a:ext cx="342123" cy="781621"/>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lowchart: Alternate Process 33">
            <a:extLst>
              <a:ext uri="{FF2B5EF4-FFF2-40B4-BE49-F238E27FC236}">
                <a16:creationId xmlns:a16="http://schemas.microsoft.com/office/drawing/2014/main" id="{AA1F773A-235C-A650-F9E5-6BB5E499F48C}"/>
              </a:ext>
            </a:extLst>
          </p:cNvPr>
          <p:cNvSpPr/>
          <p:nvPr/>
        </p:nvSpPr>
        <p:spPr>
          <a:xfrm>
            <a:off x="9340186" y="4479484"/>
            <a:ext cx="342123" cy="781621"/>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32D2443E-656B-DACD-381A-6CA91A40B430}"/>
              </a:ext>
            </a:extLst>
          </p:cNvPr>
          <p:cNvSpPr/>
          <p:nvPr/>
        </p:nvSpPr>
        <p:spPr>
          <a:xfrm>
            <a:off x="11668039" y="4721405"/>
            <a:ext cx="126929" cy="29777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TextBox 36">
            <a:extLst>
              <a:ext uri="{FF2B5EF4-FFF2-40B4-BE49-F238E27FC236}">
                <a16:creationId xmlns:a16="http://schemas.microsoft.com/office/drawing/2014/main" id="{B9F3D865-2F95-EE59-E8DB-168AAABAB630}"/>
              </a:ext>
            </a:extLst>
          </p:cNvPr>
          <p:cNvSpPr txBox="1"/>
          <p:nvPr/>
        </p:nvSpPr>
        <p:spPr>
          <a:xfrm>
            <a:off x="5100735" y="2300471"/>
            <a:ext cx="1598645" cy="461665"/>
          </a:xfrm>
          <a:prstGeom prst="rect">
            <a:avLst/>
          </a:prstGeom>
          <a:noFill/>
        </p:spPr>
        <p:txBody>
          <a:bodyPr wrap="square" rtlCol="0">
            <a:spAutoFit/>
          </a:bodyPr>
          <a:lstStyle/>
          <a:p>
            <a:r>
              <a:rPr lang="en-US" sz="2400">
                <a:latin typeface="Georgia" panose="02040502050405020303" pitchFamily="18" charset="0"/>
              </a:rPr>
              <a:t>Mobility</a:t>
            </a:r>
          </a:p>
        </p:txBody>
      </p:sp>
      <p:sp>
        <p:nvSpPr>
          <p:cNvPr id="39" name="TextBox 38">
            <a:extLst>
              <a:ext uri="{FF2B5EF4-FFF2-40B4-BE49-F238E27FC236}">
                <a16:creationId xmlns:a16="http://schemas.microsoft.com/office/drawing/2014/main" id="{489FD7BD-9402-F0F1-880B-E6CF871BF9CC}"/>
              </a:ext>
            </a:extLst>
          </p:cNvPr>
          <p:cNvSpPr txBox="1"/>
          <p:nvPr/>
        </p:nvSpPr>
        <p:spPr>
          <a:xfrm>
            <a:off x="7468166" y="2041737"/>
            <a:ext cx="1654050" cy="830997"/>
          </a:xfrm>
          <a:prstGeom prst="rect">
            <a:avLst/>
          </a:prstGeom>
          <a:noFill/>
        </p:spPr>
        <p:txBody>
          <a:bodyPr wrap="square">
            <a:spAutoFit/>
          </a:bodyPr>
          <a:lstStyle/>
          <a:p>
            <a:pPr algn="ctr"/>
            <a:r>
              <a:rPr lang="en-US" sz="2400" b="0" i="0" u="none" strike="noStrike">
                <a:solidFill>
                  <a:srgbClr val="000000"/>
                </a:solidFill>
                <a:effectLst/>
                <a:latin typeface="Georgia" panose="02040502050405020303" pitchFamily="18" charset="0"/>
              </a:rPr>
              <a:t>Distance Awareness</a:t>
            </a:r>
            <a:endParaRPr lang="en-US" sz="2400">
              <a:latin typeface="Georgia" panose="02040502050405020303" pitchFamily="18" charset="0"/>
            </a:endParaRPr>
          </a:p>
        </p:txBody>
      </p:sp>
      <p:sp>
        <p:nvSpPr>
          <p:cNvPr id="41" name="TextBox 40">
            <a:extLst>
              <a:ext uri="{FF2B5EF4-FFF2-40B4-BE49-F238E27FC236}">
                <a16:creationId xmlns:a16="http://schemas.microsoft.com/office/drawing/2014/main" id="{35B46738-7287-B0DC-D080-7BB7426C7901}"/>
              </a:ext>
            </a:extLst>
          </p:cNvPr>
          <p:cNvSpPr txBox="1"/>
          <p:nvPr/>
        </p:nvSpPr>
        <p:spPr>
          <a:xfrm>
            <a:off x="7586073" y="2042248"/>
            <a:ext cx="6562530" cy="830997"/>
          </a:xfrm>
          <a:prstGeom prst="rect">
            <a:avLst/>
          </a:prstGeom>
          <a:noFill/>
        </p:spPr>
        <p:txBody>
          <a:bodyPr wrap="square">
            <a:spAutoFit/>
          </a:bodyPr>
          <a:lstStyle/>
          <a:p>
            <a:pPr algn="ctr"/>
            <a:r>
              <a:rPr lang="en-US" sz="2400" b="0" i="0" u="none" strike="noStrike">
                <a:solidFill>
                  <a:srgbClr val="000000"/>
                </a:solidFill>
                <a:effectLst/>
                <a:latin typeface="Georgia" panose="02040502050405020303" pitchFamily="18" charset="0"/>
              </a:rPr>
              <a:t>Obstacle </a:t>
            </a:r>
          </a:p>
          <a:p>
            <a:pPr algn="ctr"/>
            <a:r>
              <a:rPr lang="en-US" sz="2400" b="0" i="0" u="none" strike="noStrike">
                <a:solidFill>
                  <a:srgbClr val="000000"/>
                </a:solidFill>
                <a:effectLst/>
                <a:latin typeface="Georgia" panose="02040502050405020303" pitchFamily="18" charset="0"/>
              </a:rPr>
              <a:t>Awareness</a:t>
            </a:r>
            <a:endParaRPr lang="en-US" sz="2400">
              <a:latin typeface="Georgia" panose="02040502050405020303" pitchFamily="18" charset="0"/>
            </a:endParaRPr>
          </a:p>
        </p:txBody>
      </p:sp>
      <p:sp>
        <p:nvSpPr>
          <p:cNvPr id="42" name="TextBox 41">
            <a:extLst>
              <a:ext uri="{FF2B5EF4-FFF2-40B4-BE49-F238E27FC236}">
                <a16:creationId xmlns:a16="http://schemas.microsoft.com/office/drawing/2014/main" id="{088E0BF2-20E2-D584-3828-F39BF48E6FB0}"/>
              </a:ext>
            </a:extLst>
          </p:cNvPr>
          <p:cNvSpPr txBox="1"/>
          <p:nvPr/>
        </p:nvSpPr>
        <p:spPr>
          <a:xfrm>
            <a:off x="4564347" y="4275212"/>
            <a:ext cx="4420914" cy="1200329"/>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Georgia" panose="02040502050405020303" pitchFamily="18" charset="0"/>
              </a:rPr>
              <a:t>Advanced Mechanical Prototype</a:t>
            </a:r>
          </a:p>
          <a:p>
            <a:pPr marL="342900" indent="-342900">
              <a:buFont typeface="Arial" panose="020B0604020202020204" pitchFamily="34" charset="0"/>
              <a:buChar char="•"/>
            </a:pPr>
            <a:r>
              <a:rPr lang="en-US" sz="2400">
                <a:latin typeface="Georgia" panose="02040502050405020303" pitchFamily="18" charset="0"/>
              </a:rPr>
              <a:t>Code Writing and Testing </a:t>
            </a:r>
          </a:p>
        </p:txBody>
      </p:sp>
      <p:pic>
        <p:nvPicPr>
          <p:cNvPr id="44" name="Picture 43">
            <a:extLst>
              <a:ext uri="{FF2B5EF4-FFF2-40B4-BE49-F238E27FC236}">
                <a16:creationId xmlns:a16="http://schemas.microsoft.com/office/drawing/2014/main" id="{F85F6359-F959-E684-FA15-69268F0224E3}"/>
              </a:ext>
            </a:extLst>
          </p:cNvPr>
          <p:cNvPicPr>
            <a:picLocks noChangeAspect="1"/>
          </p:cNvPicPr>
          <p:nvPr/>
        </p:nvPicPr>
        <p:blipFill rotWithShape="1">
          <a:blip r:embed="rId3">
            <a:extLst>
              <a:ext uri="{28A0092B-C50C-407E-A947-70E740481C1C}">
                <a14:useLocalDpi xmlns:a14="http://schemas.microsoft.com/office/drawing/2010/main" val="0"/>
              </a:ext>
            </a:extLst>
          </a:blip>
          <a:srcRect l="15357" r="9521"/>
          <a:stretch/>
        </p:blipFill>
        <p:spPr>
          <a:xfrm rot="5400000">
            <a:off x="306119" y="1491460"/>
            <a:ext cx="3994843" cy="3813018"/>
          </a:xfrm>
          <a:prstGeom prst="flowChartAlternateProcess">
            <a:avLst/>
          </a:prstGeom>
        </p:spPr>
      </p:pic>
    </p:spTree>
    <p:extLst>
      <p:ext uri="{BB962C8B-B14F-4D97-AF65-F5344CB8AC3E}">
        <p14:creationId xmlns:p14="http://schemas.microsoft.com/office/powerpoint/2010/main" val="340837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Rafael Meza</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52</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Future Prototyping Plan </a:t>
            </a:r>
          </a:p>
        </p:txBody>
      </p:sp>
      <p:grpSp>
        <p:nvGrpSpPr>
          <p:cNvPr id="7" name="Group 6">
            <a:extLst>
              <a:ext uri="{FF2B5EF4-FFF2-40B4-BE49-F238E27FC236}">
                <a16:creationId xmlns:a16="http://schemas.microsoft.com/office/drawing/2014/main" id="{9A7A91F7-9AAC-20A1-F124-CAAD21CC49A6}"/>
              </a:ext>
            </a:extLst>
          </p:cNvPr>
          <p:cNvGrpSpPr/>
          <p:nvPr/>
        </p:nvGrpSpPr>
        <p:grpSpPr>
          <a:xfrm>
            <a:off x="1087421" y="1189848"/>
            <a:ext cx="10017158" cy="4478303"/>
            <a:chOff x="762809" y="1152720"/>
            <a:chExt cx="10017158" cy="4478303"/>
          </a:xfrm>
        </p:grpSpPr>
        <p:sp>
          <p:nvSpPr>
            <p:cNvPr id="10" name="Rectangle: Rounded Corners 9">
              <a:extLst>
                <a:ext uri="{FF2B5EF4-FFF2-40B4-BE49-F238E27FC236}">
                  <a16:creationId xmlns:a16="http://schemas.microsoft.com/office/drawing/2014/main" id="{FC4972E0-9848-89E8-923E-EBAD2B145AA3}"/>
                </a:ext>
              </a:extLst>
            </p:cNvPr>
            <p:cNvSpPr/>
            <p:nvPr/>
          </p:nvSpPr>
          <p:spPr>
            <a:xfrm>
              <a:off x="762810" y="2321767"/>
              <a:ext cx="9548327" cy="95172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Rounded Corners 8">
              <a:extLst>
                <a:ext uri="{FF2B5EF4-FFF2-40B4-BE49-F238E27FC236}">
                  <a16:creationId xmlns:a16="http://schemas.microsoft.com/office/drawing/2014/main" id="{59447565-FB88-D0B4-5986-6CAC2CC547CF}"/>
                </a:ext>
              </a:extLst>
            </p:cNvPr>
            <p:cNvSpPr/>
            <p:nvPr/>
          </p:nvSpPr>
          <p:spPr>
            <a:xfrm>
              <a:off x="762811" y="1152720"/>
              <a:ext cx="9548327" cy="95172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lowchart: Connector 1">
              <a:extLst>
                <a:ext uri="{FF2B5EF4-FFF2-40B4-BE49-F238E27FC236}">
                  <a16:creationId xmlns:a16="http://schemas.microsoft.com/office/drawing/2014/main" id="{3F3DA08F-6D20-7C63-8993-5720DBBE444C}"/>
                </a:ext>
              </a:extLst>
            </p:cNvPr>
            <p:cNvSpPr/>
            <p:nvPr/>
          </p:nvSpPr>
          <p:spPr>
            <a:xfrm>
              <a:off x="972682" y="1202094"/>
              <a:ext cx="908180" cy="833535"/>
            </a:xfrm>
            <a:prstGeom prst="flowChartConnector">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400"/>
                <a:t>1</a:t>
              </a:r>
            </a:p>
          </p:txBody>
        </p:sp>
        <p:sp>
          <p:nvSpPr>
            <p:cNvPr id="6" name="Flowchart: Connector 5">
              <a:extLst>
                <a:ext uri="{FF2B5EF4-FFF2-40B4-BE49-F238E27FC236}">
                  <a16:creationId xmlns:a16="http://schemas.microsoft.com/office/drawing/2014/main" id="{23A58557-EEE2-1BFE-ED49-F144CA61E670}"/>
                </a:ext>
              </a:extLst>
            </p:cNvPr>
            <p:cNvSpPr/>
            <p:nvPr/>
          </p:nvSpPr>
          <p:spPr>
            <a:xfrm>
              <a:off x="970381" y="2369003"/>
              <a:ext cx="957944" cy="870858"/>
            </a:xfrm>
            <a:prstGeom prst="flowChartConnector">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400"/>
                <a:t>2</a:t>
              </a:r>
            </a:p>
          </p:txBody>
        </p:sp>
        <p:grpSp>
          <p:nvGrpSpPr>
            <p:cNvPr id="13" name="Group 12">
              <a:extLst>
                <a:ext uri="{FF2B5EF4-FFF2-40B4-BE49-F238E27FC236}">
                  <a16:creationId xmlns:a16="http://schemas.microsoft.com/office/drawing/2014/main" id="{F146FF6F-C286-D2E5-314C-DBDD28B8164E}"/>
                </a:ext>
              </a:extLst>
            </p:cNvPr>
            <p:cNvGrpSpPr/>
            <p:nvPr/>
          </p:nvGrpSpPr>
          <p:grpSpPr>
            <a:xfrm>
              <a:off x="762810" y="3500534"/>
              <a:ext cx="9548327" cy="951722"/>
              <a:chOff x="762810" y="3500534"/>
              <a:chExt cx="9548327" cy="951722"/>
            </a:xfrm>
          </p:grpSpPr>
          <p:sp>
            <p:nvSpPr>
              <p:cNvPr id="11" name="Rectangle: Rounded Corners 10">
                <a:extLst>
                  <a:ext uri="{FF2B5EF4-FFF2-40B4-BE49-F238E27FC236}">
                    <a16:creationId xmlns:a16="http://schemas.microsoft.com/office/drawing/2014/main" id="{318A972D-811E-394E-A2A9-61A4D0B7A665}"/>
                  </a:ext>
                </a:extLst>
              </p:cNvPr>
              <p:cNvSpPr/>
              <p:nvPr/>
            </p:nvSpPr>
            <p:spPr>
              <a:xfrm>
                <a:off x="762810" y="3500534"/>
                <a:ext cx="9548327" cy="95172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lowchart: Connector 11">
                <a:extLst>
                  <a:ext uri="{FF2B5EF4-FFF2-40B4-BE49-F238E27FC236}">
                    <a16:creationId xmlns:a16="http://schemas.microsoft.com/office/drawing/2014/main" id="{621B76E8-4164-2DC5-A1C1-46598EAD01F9}"/>
                  </a:ext>
                </a:extLst>
              </p:cNvPr>
              <p:cNvSpPr/>
              <p:nvPr/>
            </p:nvSpPr>
            <p:spPr>
              <a:xfrm>
                <a:off x="970381" y="3523859"/>
                <a:ext cx="957944" cy="870858"/>
              </a:xfrm>
              <a:prstGeom prst="flowChartConnector">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400"/>
                  <a:t>3</a:t>
                </a:r>
              </a:p>
            </p:txBody>
          </p:sp>
        </p:grpSp>
        <p:sp>
          <p:nvSpPr>
            <p:cNvPr id="15" name="Rectangle: Rounded Corners 14">
              <a:extLst>
                <a:ext uri="{FF2B5EF4-FFF2-40B4-BE49-F238E27FC236}">
                  <a16:creationId xmlns:a16="http://schemas.microsoft.com/office/drawing/2014/main" id="{5BF1DB13-191B-624A-EF8A-767D1B977788}"/>
                </a:ext>
              </a:extLst>
            </p:cNvPr>
            <p:cNvSpPr/>
            <p:nvPr/>
          </p:nvSpPr>
          <p:spPr>
            <a:xfrm>
              <a:off x="762809" y="4679301"/>
              <a:ext cx="9548327" cy="95172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lowchart: Connector 15">
              <a:extLst>
                <a:ext uri="{FF2B5EF4-FFF2-40B4-BE49-F238E27FC236}">
                  <a16:creationId xmlns:a16="http://schemas.microsoft.com/office/drawing/2014/main" id="{FEE5AE89-17CC-5246-7677-82854EF49066}"/>
                </a:ext>
              </a:extLst>
            </p:cNvPr>
            <p:cNvSpPr/>
            <p:nvPr/>
          </p:nvSpPr>
          <p:spPr>
            <a:xfrm>
              <a:off x="970381" y="4715070"/>
              <a:ext cx="957944" cy="870858"/>
            </a:xfrm>
            <a:prstGeom prst="flowChartConnector">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400"/>
                <a:t>4</a:t>
              </a:r>
            </a:p>
          </p:txBody>
        </p:sp>
        <p:sp>
          <p:nvSpPr>
            <p:cNvPr id="17" name="TextBox 16">
              <a:extLst>
                <a:ext uri="{FF2B5EF4-FFF2-40B4-BE49-F238E27FC236}">
                  <a16:creationId xmlns:a16="http://schemas.microsoft.com/office/drawing/2014/main" id="{31749CE1-6A5B-850E-F2D5-8D25336CEEEB}"/>
                </a:ext>
              </a:extLst>
            </p:cNvPr>
            <p:cNvSpPr txBox="1"/>
            <p:nvPr/>
          </p:nvSpPr>
          <p:spPr>
            <a:xfrm>
              <a:off x="1965648" y="1357251"/>
              <a:ext cx="8339267" cy="523220"/>
            </a:xfrm>
            <a:prstGeom prst="rect">
              <a:avLst/>
            </a:prstGeom>
            <a:noFill/>
          </p:spPr>
          <p:txBody>
            <a:bodyPr wrap="square" rtlCol="0">
              <a:spAutoFit/>
            </a:bodyPr>
            <a:lstStyle/>
            <a:p>
              <a:r>
                <a:rPr lang="en-US" sz="2800" b="1">
                  <a:latin typeface="Georgia" panose="02040502050405020303" pitchFamily="18" charset="0"/>
                </a:rPr>
                <a:t>Preliminary Prototype                              12/2</a:t>
              </a:r>
            </a:p>
          </p:txBody>
        </p:sp>
        <p:sp>
          <p:nvSpPr>
            <p:cNvPr id="19" name="TextBox 18">
              <a:extLst>
                <a:ext uri="{FF2B5EF4-FFF2-40B4-BE49-F238E27FC236}">
                  <a16:creationId xmlns:a16="http://schemas.microsoft.com/office/drawing/2014/main" id="{7CFD9052-A9F2-72C9-6EA8-22F20F145D2C}"/>
                </a:ext>
              </a:extLst>
            </p:cNvPr>
            <p:cNvSpPr txBox="1"/>
            <p:nvPr/>
          </p:nvSpPr>
          <p:spPr>
            <a:xfrm>
              <a:off x="1971869" y="2544349"/>
              <a:ext cx="8808098" cy="523220"/>
            </a:xfrm>
            <a:prstGeom prst="rect">
              <a:avLst/>
            </a:prstGeom>
            <a:noFill/>
          </p:spPr>
          <p:txBody>
            <a:bodyPr wrap="square">
              <a:spAutoFit/>
            </a:bodyPr>
            <a:lstStyle/>
            <a:p>
              <a:r>
                <a:rPr lang="en-US" sz="2800" b="1">
                  <a:latin typeface="Georgia" panose="02040502050405020303" pitchFamily="18" charset="0"/>
                </a:rPr>
                <a:t>Advanced Mechanical Prototype           1/20</a:t>
              </a:r>
            </a:p>
          </p:txBody>
        </p:sp>
        <p:sp>
          <p:nvSpPr>
            <p:cNvPr id="25" name="TextBox 24">
              <a:extLst>
                <a:ext uri="{FF2B5EF4-FFF2-40B4-BE49-F238E27FC236}">
                  <a16:creationId xmlns:a16="http://schemas.microsoft.com/office/drawing/2014/main" id="{A00DFB8F-D3DB-F8EC-B111-377B3975BF6E}"/>
                </a:ext>
              </a:extLst>
            </p:cNvPr>
            <p:cNvSpPr txBox="1"/>
            <p:nvPr/>
          </p:nvSpPr>
          <p:spPr>
            <a:xfrm>
              <a:off x="1965646" y="4940402"/>
              <a:ext cx="8434875" cy="523220"/>
            </a:xfrm>
            <a:prstGeom prst="rect">
              <a:avLst/>
            </a:prstGeom>
            <a:noFill/>
          </p:spPr>
          <p:txBody>
            <a:bodyPr wrap="square">
              <a:spAutoFit/>
            </a:bodyPr>
            <a:lstStyle/>
            <a:p>
              <a:r>
                <a:rPr lang="en-US" sz="2800" b="1">
                  <a:latin typeface="Georgia" panose="02040502050405020303" pitchFamily="18" charset="0"/>
                </a:rPr>
                <a:t>Test Prototype at MSFC			     March</a:t>
              </a:r>
            </a:p>
          </p:txBody>
        </p:sp>
      </p:grpSp>
      <p:sp>
        <p:nvSpPr>
          <p:cNvPr id="8" name="TextBox 7">
            <a:extLst>
              <a:ext uri="{FF2B5EF4-FFF2-40B4-BE49-F238E27FC236}">
                <a16:creationId xmlns:a16="http://schemas.microsoft.com/office/drawing/2014/main" id="{14738E2F-1DF1-E739-EE55-6AA16E5ECA95}"/>
              </a:ext>
            </a:extLst>
          </p:cNvPr>
          <p:cNvSpPr txBox="1"/>
          <p:nvPr/>
        </p:nvSpPr>
        <p:spPr>
          <a:xfrm>
            <a:off x="2290258" y="3751913"/>
            <a:ext cx="9685177" cy="523220"/>
          </a:xfrm>
          <a:prstGeom prst="rect">
            <a:avLst/>
          </a:prstGeom>
          <a:noFill/>
        </p:spPr>
        <p:txBody>
          <a:bodyPr wrap="square">
            <a:spAutoFit/>
          </a:bodyPr>
          <a:lstStyle/>
          <a:p>
            <a:r>
              <a:rPr lang="en-US" sz="2800" b="1">
                <a:latin typeface="Georgia" panose="02040502050405020303" pitchFamily="18" charset="0"/>
              </a:rPr>
              <a:t>Final Mechanical Prototype                    2/25 </a:t>
            </a:r>
          </a:p>
        </p:txBody>
      </p:sp>
    </p:spTree>
    <p:extLst>
      <p:ext uri="{BB962C8B-B14F-4D97-AF65-F5344CB8AC3E}">
        <p14:creationId xmlns:p14="http://schemas.microsoft.com/office/powerpoint/2010/main" val="1099709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Rafael Meza</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53</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Conclusion </a:t>
            </a:r>
          </a:p>
        </p:txBody>
      </p:sp>
      <p:pic>
        <p:nvPicPr>
          <p:cNvPr id="17410" name="Picture 2" descr="Lunar Vacation Planning | SUSE Communities">
            <a:extLst>
              <a:ext uri="{FF2B5EF4-FFF2-40B4-BE49-F238E27FC236}">
                <a16:creationId xmlns:a16="http://schemas.microsoft.com/office/drawing/2014/main" id="{ABBD6EB1-0DA5-907E-B426-7C69FD214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187" y="1412214"/>
            <a:ext cx="7383625" cy="415816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9EACF7E0-32CB-0841-62F5-51044B623655}"/>
              </a:ext>
            </a:extLst>
          </p:cNvPr>
          <p:cNvSpPr/>
          <p:nvPr/>
        </p:nvSpPr>
        <p:spPr>
          <a:xfrm>
            <a:off x="3296014" y="2677369"/>
            <a:ext cx="1013635" cy="608143"/>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a:extLst>
              <a:ext uri="{FF2B5EF4-FFF2-40B4-BE49-F238E27FC236}">
                <a16:creationId xmlns:a16="http://schemas.microsoft.com/office/drawing/2014/main" id="{12C1B30F-B440-D138-2C94-10ADFDBDC5F8}"/>
              </a:ext>
            </a:extLst>
          </p:cNvPr>
          <p:cNvGrpSpPr/>
          <p:nvPr/>
        </p:nvGrpSpPr>
        <p:grpSpPr>
          <a:xfrm>
            <a:off x="7003722" y="2237510"/>
            <a:ext cx="2299343" cy="2207497"/>
            <a:chOff x="3728252" y="1350751"/>
            <a:chExt cx="3241240" cy="2784440"/>
          </a:xfrm>
        </p:grpSpPr>
        <p:grpSp>
          <p:nvGrpSpPr>
            <p:cNvPr id="6" name="Group 5">
              <a:extLst>
                <a:ext uri="{FF2B5EF4-FFF2-40B4-BE49-F238E27FC236}">
                  <a16:creationId xmlns:a16="http://schemas.microsoft.com/office/drawing/2014/main" id="{DD880E0F-2811-6582-344D-3BF46294C3CA}"/>
                </a:ext>
              </a:extLst>
            </p:cNvPr>
            <p:cNvGrpSpPr/>
            <p:nvPr/>
          </p:nvGrpSpPr>
          <p:grpSpPr>
            <a:xfrm>
              <a:off x="5802001" y="3716267"/>
              <a:ext cx="313860" cy="403412"/>
              <a:chOff x="4606454" y="4047564"/>
              <a:chExt cx="313860" cy="403412"/>
            </a:xfrm>
            <a:solidFill>
              <a:schemeClr val="tx1"/>
            </a:solidFill>
          </p:grpSpPr>
          <p:sp>
            <p:nvSpPr>
              <p:cNvPr id="43" name="Oval 42">
                <a:extLst>
                  <a:ext uri="{FF2B5EF4-FFF2-40B4-BE49-F238E27FC236}">
                    <a16:creationId xmlns:a16="http://schemas.microsoft.com/office/drawing/2014/main" id="{5D2FFBDA-0386-8F09-0521-06D6198A059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904BD274-958C-A27A-D3AC-1672C65CAFE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B65E34F-2384-3046-6A8E-6EC5938E9752}"/>
                </a:ext>
              </a:extLst>
            </p:cNvPr>
            <p:cNvGrpSpPr/>
            <p:nvPr/>
          </p:nvGrpSpPr>
          <p:grpSpPr>
            <a:xfrm>
              <a:off x="3728252" y="1350751"/>
              <a:ext cx="3241240" cy="2784440"/>
              <a:chOff x="3728252" y="1350751"/>
              <a:chExt cx="3241240" cy="2784440"/>
            </a:xfrm>
          </p:grpSpPr>
          <p:grpSp>
            <p:nvGrpSpPr>
              <p:cNvPr id="8" name="Group 7">
                <a:extLst>
                  <a:ext uri="{FF2B5EF4-FFF2-40B4-BE49-F238E27FC236}">
                    <a16:creationId xmlns:a16="http://schemas.microsoft.com/office/drawing/2014/main" id="{3794FDAC-D290-7259-4E3A-37CDA6CF7385}"/>
                  </a:ext>
                </a:extLst>
              </p:cNvPr>
              <p:cNvGrpSpPr/>
              <p:nvPr/>
            </p:nvGrpSpPr>
            <p:grpSpPr>
              <a:xfrm>
                <a:off x="4067611" y="3716267"/>
                <a:ext cx="313860" cy="403412"/>
                <a:chOff x="4606454" y="4047564"/>
                <a:chExt cx="313860" cy="403412"/>
              </a:xfrm>
              <a:solidFill>
                <a:schemeClr val="tx1"/>
              </a:solidFill>
            </p:grpSpPr>
            <p:sp>
              <p:nvSpPr>
                <p:cNvPr id="41" name="Oval 40">
                  <a:extLst>
                    <a:ext uri="{FF2B5EF4-FFF2-40B4-BE49-F238E27FC236}">
                      <a16:creationId xmlns:a16="http://schemas.microsoft.com/office/drawing/2014/main" id="{EAEF2D05-73B3-394F-4A02-C7F7AA7F794F}"/>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AEB8BA5B-0A18-DDA4-CA82-4060B8B705F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522FDA57-48AF-5F1F-79BC-82B7044781EE}"/>
                  </a:ext>
                </a:extLst>
              </p:cNvPr>
              <p:cNvGrpSpPr/>
              <p:nvPr/>
            </p:nvGrpSpPr>
            <p:grpSpPr>
              <a:xfrm>
                <a:off x="4894929" y="3716267"/>
                <a:ext cx="313860" cy="403412"/>
                <a:chOff x="4606454" y="4047564"/>
                <a:chExt cx="313860" cy="403412"/>
              </a:xfrm>
              <a:solidFill>
                <a:schemeClr val="tx1"/>
              </a:solidFill>
            </p:grpSpPr>
            <p:sp>
              <p:nvSpPr>
                <p:cNvPr id="39" name="Oval 38">
                  <a:extLst>
                    <a:ext uri="{FF2B5EF4-FFF2-40B4-BE49-F238E27FC236}">
                      <a16:creationId xmlns:a16="http://schemas.microsoft.com/office/drawing/2014/main" id="{C37E6E22-22E5-9BEF-FEE7-FDB48F35A92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2371893D-CB3F-EC74-377F-BA2FF3F206A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a:extLst>
                  <a:ext uri="{FF2B5EF4-FFF2-40B4-BE49-F238E27FC236}">
                    <a16:creationId xmlns:a16="http://schemas.microsoft.com/office/drawing/2014/main" id="{F1FC8345-B98E-66D7-778D-056DD04CC8F4}"/>
                  </a:ext>
                </a:extLst>
              </p:cNvPr>
              <p:cNvGrpSpPr/>
              <p:nvPr/>
            </p:nvGrpSpPr>
            <p:grpSpPr>
              <a:xfrm>
                <a:off x="6655632" y="3716267"/>
                <a:ext cx="313860" cy="403412"/>
                <a:chOff x="4606454" y="4047564"/>
                <a:chExt cx="313860" cy="403412"/>
              </a:xfrm>
              <a:solidFill>
                <a:schemeClr val="tx1"/>
              </a:solidFill>
            </p:grpSpPr>
            <p:sp>
              <p:nvSpPr>
                <p:cNvPr id="37" name="Oval 36">
                  <a:extLst>
                    <a:ext uri="{FF2B5EF4-FFF2-40B4-BE49-F238E27FC236}">
                      <a16:creationId xmlns:a16="http://schemas.microsoft.com/office/drawing/2014/main" id="{89943CE2-D0F4-E11E-300B-DCC5F44D784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E71AD8F0-F323-C088-C398-CB365A5FEBE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a:extLst>
                  <a:ext uri="{FF2B5EF4-FFF2-40B4-BE49-F238E27FC236}">
                    <a16:creationId xmlns:a16="http://schemas.microsoft.com/office/drawing/2014/main" id="{C81DCC36-D04E-B8C8-14EE-47A20A8CEC6C}"/>
                  </a:ext>
                </a:extLst>
              </p:cNvPr>
              <p:cNvGrpSpPr/>
              <p:nvPr/>
            </p:nvGrpSpPr>
            <p:grpSpPr>
              <a:xfrm>
                <a:off x="3728252" y="1350751"/>
                <a:ext cx="3148653" cy="2780859"/>
                <a:chOff x="3728252" y="1350751"/>
                <a:chExt cx="3148653" cy="2780859"/>
              </a:xfrm>
            </p:grpSpPr>
            <p:grpSp>
              <p:nvGrpSpPr>
                <p:cNvPr id="14" name="Group 13">
                  <a:extLst>
                    <a:ext uri="{FF2B5EF4-FFF2-40B4-BE49-F238E27FC236}">
                      <a16:creationId xmlns:a16="http://schemas.microsoft.com/office/drawing/2014/main" id="{7A79E56A-BAC1-5E60-3DD8-0D340ED58389}"/>
                    </a:ext>
                  </a:extLst>
                </p:cNvPr>
                <p:cNvGrpSpPr/>
                <p:nvPr/>
              </p:nvGrpSpPr>
              <p:grpSpPr>
                <a:xfrm>
                  <a:off x="3804738" y="1350751"/>
                  <a:ext cx="467723" cy="2643809"/>
                  <a:chOff x="4067707" y="1690994"/>
                  <a:chExt cx="467723" cy="2643809"/>
                </a:xfrm>
              </p:grpSpPr>
              <p:sp>
                <p:nvSpPr>
                  <p:cNvPr id="35" name="Rectangle 34">
                    <a:extLst>
                      <a:ext uri="{FF2B5EF4-FFF2-40B4-BE49-F238E27FC236}">
                        <a16:creationId xmlns:a16="http://schemas.microsoft.com/office/drawing/2014/main" id="{0E1C1280-1758-F58D-3832-354D48E9B6BB}"/>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48254631-56A5-0441-E1D4-3D9F5A175AC6}"/>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 name="Group 14">
                  <a:extLst>
                    <a:ext uri="{FF2B5EF4-FFF2-40B4-BE49-F238E27FC236}">
                      <a16:creationId xmlns:a16="http://schemas.microsoft.com/office/drawing/2014/main" id="{BDB499E0-972D-8B4B-98B9-EFBCFD004EC8}"/>
                    </a:ext>
                  </a:extLst>
                </p:cNvPr>
                <p:cNvGrpSpPr/>
                <p:nvPr/>
              </p:nvGrpSpPr>
              <p:grpSpPr>
                <a:xfrm>
                  <a:off x="6407398" y="1350751"/>
                  <a:ext cx="469507" cy="2643809"/>
                  <a:chOff x="4065923" y="1669773"/>
                  <a:chExt cx="469507" cy="2643809"/>
                </a:xfrm>
              </p:grpSpPr>
              <p:sp>
                <p:nvSpPr>
                  <p:cNvPr id="33" name="Rectangle 32">
                    <a:extLst>
                      <a:ext uri="{FF2B5EF4-FFF2-40B4-BE49-F238E27FC236}">
                        <a16:creationId xmlns:a16="http://schemas.microsoft.com/office/drawing/2014/main" id="{D71052BB-5321-4F07-CB12-2BD9A635F3E1}"/>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5D3E47E-265B-2927-1A09-6CE1EA581F21}"/>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CE1627BE-5806-A875-10A5-679F85C05BD0}"/>
                    </a:ext>
                  </a:extLst>
                </p:cNvPr>
                <p:cNvGrpSpPr/>
                <p:nvPr/>
              </p:nvGrpSpPr>
              <p:grpSpPr>
                <a:xfrm>
                  <a:off x="4651984" y="1350751"/>
                  <a:ext cx="481160" cy="2643809"/>
                  <a:chOff x="4048641" y="1690993"/>
                  <a:chExt cx="481160" cy="2643809"/>
                </a:xfrm>
              </p:grpSpPr>
              <p:sp>
                <p:nvSpPr>
                  <p:cNvPr id="31" name="Rectangle 30">
                    <a:extLst>
                      <a:ext uri="{FF2B5EF4-FFF2-40B4-BE49-F238E27FC236}">
                        <a16:creationId xmlns:a16="http://schemas.microsoft.com/office/drawing/2014/main" id="{1717820B-954A-2008-E2C5-93EBCB0D5A08}"/>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78B48CFD-266B-68B9-01BE-B8E81FEB0228}"/>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7" name="Group 16">
                  <a:extLst>
                    <a:ext uri="{FF2B5EF4-FFF2-40B4-BE49-F238E27FC236}">
                      <a16:creationId xmlns:a16="http://schemas.microsoft.com/office/drawing/2014/main" id="{04D660EF-3B1A-4285-D4C5-FF38E746A0EE}"/>
                    </a:ext>
                  </a:extLst>
                </p:cNvPr>
                <p:cNvGrpSpPr/>
                <p:nvPr/>
              </p:nvGrpSpPr>
              <p:grpSpPr>
                <a:xfrm>
                  <a:off x="5560284" y="1350751"/>
                  <a:ext cx="469507" cy="2643809"/>
                  <a:chOff x="4349753" y="1690993"/>
                  <a:chExt cx="469507" cy="2643809"/>
                </a:xfrm>
              </p:grpSpPr>
              <p:sp>
                <p:nvSpPr>
                  <p:cNvPr id="29" name="Rectangle 28">
                    <a:extLst>
                      <a:ext uri="{FF2B5EF4-FFF2-40B4-BE49-F238E27FC236}">
                        <a16:creationId xmlns:a16="http://schemas.microsoft.com/office/drawing/2014/main" id="{6108F91D-54E5-3303-7585-FD7B83C52F33}"/>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2C2F38B6-9735-8BDC-8BE8-68CC1DFCFB2F}"/>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Rectangle 17">
                  <a:extLst>
                    <a:ext uri="{FF2B5EF4-FFF2-40B4-BE49-F238E27FC236}">
                      <a16:creationId xmlns:a16="http://schemas.microsoft.com/office/drawing/2014/main" id="{BF9D60C9-302C-BA0C-8F90-679E54CB99E4}"/>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B54A8D7-6D6C-0B15-2A62-371DEA635BF7}"/>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BFDFFF55-70CA-F1DD-E21C-BEFCD896A63A}"/>
                    </a:ext>
                  </a:extLst>
                </p:cNvPr>
                <p:cNvGrpSpPr/>
                <p:nvPr/>
              </p:nvGrpSpPr>
              <p:grpSpPr>
                <a:xfrm>
                  <a:off x="3728252" y="3728198"/>
                  <a:ext cx="313860" cy="403412"/>
                  <a:chOff x="4606454" y="4047564"/>
                  <a:chExt cx="313860" cy="403412"/>
                </a:xfrm>
                <a:solidFill>
                  <a:schemeClr val="tx1"/>
                </a:solidFill>
              </p:grpSpPr>
              <p:sp>
                <p:nvSpPr>
                  <p:cNvPr id="27" name="Oval 26">
                    <a:extLst>
                      <a:ext uri="{FF2B5EF4-FFF2-40B4-BE49-F238E27FC236}">
                        <a16:creationId xmlns:a16="http://schemas.microsoft.com/office/drawing/2014/main" id="{D96C0F66-AC89-1D8C-E01A-F251F117AED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98939F5F-A5FE-57BB-F59D-33507F1A02D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a:extLst>
                    <a:ext uri="{FF2B5EF4-FFF2-40B4-BE49-F238E27FC236}">
                      <a16:creationId xmlns:a16="http://schemas.microsoft.com/office/drawing/2014/main" id="{59F8827B-E895-5384-5B3B-4783FC3AF7BE}"/>
                    </a:ext>
                  </a:extLst>
                </p:cNvPr>
                <p:cNvGrpSpPr/>
                <p:nvPr/>
              </p:nvGrpSpPr>
              <p:grpSpPr>
                <a:xfrm>
                  <a:off x="4555570" y="3728198"/>
                  <a:ext cx="313860" cy="403412"/>
                  <a:chOff x="4606454" y="4047564"/>
                  <a:chExt cx="313860" cy="403412"/>
                </a:xfrm>
                <a:solidFill>
                  <a:schemeClr val="tx1"/>
                </a:solidFill>
              </p:grpSpPr>
              <p:sp>
                <p:nvSpPr>
                  <p:cNvPr id="25" name="Oval 24">
                    <a:extLst>
                      <a:ext uri="{FF2B5EF4-FFF2-40B4-BE49-F238E27FC236}">
                        <a16:creationId xmlns:a16="http://schemas.microsoft.com/office/drawing/2014/main" id="{3C9DE9A1-EC9F-4704-DE59-F446C2280F0B}"/>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F20756A9-3D75-ADBD-096D-2E9191F5488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a:extLst>
                    <a:ext uri="{FF2B5EF4-FFF2-40B4-BE49-F238E27FC236}">
                      <a16:creationId xmlns:a16="http://schemas.microsoft.com/office/drawing/2014/main" id="{C4F6EF16-3BFB-9EAB-42C6-94A36A375E41}"/>
                    </a:ext>
                  </a:extLst>
                </p:cNvPr>
                <p:cNvGrpSpPr/>
                <p:nvPr/>
              </p:nvGrpSpPr>
              <p:grpSpPr>
                <a:xfrm>
                  <a:off x="6316273" y="3728198"/>
                  <a:ext cx="313860" cy="403412"/>
                  <a:chOff x="4606454" y="4047564"/>
                  <a:chExt cx="313860" cy="403412"/>
                </a:xfrm>
                <a:solidFill>
                  <a:schemeClr val="tx1"/>
                </a:solidFill>
              </p:grpSpPr>
              <p:sp>
                <p:nvSpPr>
                  <p:cNvPr id="23" name="Oval 22">
                    <a:extLst>
                      <a:ext uri="{FF2B5EF4-FFF2-40B4-BE49-F238E27FC236}">
                        <a16:creationId xmlns:a16="http://schemas.microsoft.com/office/drawing/2014/main" id="{0B6BF154-4C12-BD54-C5F7-3FCE58F0595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113CC1BA-1D2C-D6EF-5B17-1F34A714C19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2" name="Oval 11">
                <a:extLst>
                  <a:ext uri="{FF2B5EF4-FFF2-40B4-BE49-F238E27FC236}">
                    <a16:creationId xmlns:a16="http://schemas.microsoft.com/office/drawing/2014/main" id="{2348D164-2E7A-9C50-1DFC-8962AC512592}"/>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D22F711F-DEB3-6775-B531-8DC7AA7283A6}"/>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cxnSp>
        <p:nvCxnSpPr>
          <p:cNvPr id="47" name="Connector: Curved 46">
            <a:extLst>
              <a:ext uri="{FF2B5EF4-FFF2-40B4-BE49-F238E27FC236}">
                <a16:creationId xmlns:a16="http://schemas.microsoft.com/office/drawing/2014/main" id="{2FC1FFD4-AC42-441C-4142-1D9A6BFEB8ED}"/>
              </a:ext>
            </a:extLst>
          </p:cNvPr>
          <p:cNvCxnSpPr>
            <a:cxnSpLocks/>
          </p:cNvCxnSpPr>
          <p:nvPr/>
        </p:nvCxnSpPr>
        <p:spPr>
          <a:xfrm rot="10800000">
            <a:off x="4398818" y="3075709"/>
            <a:ext cx="2475622" cy="824348"/>
          </a:xfrm>
          <a:prstGeom prst="curvedConnector3">
            <a:avLst/>
          </a:prstGeom>
          <a:ln w="76200">
            <a:solidFill>
              <a:schemeClr val="accent3"/>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963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384808-1678-BC30-A681-DB7A431CE82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E6CA09D0-1E3E-5ADC-8D5C-728850A749B4}"/>
              </a:ext>
            </a:extLst>
          </p:cNvPr>
          <p:cNvSpPr>
            <a:spLocks noGrp="1"/>
          </p:cNvSpPr>
          <p:nvPr>
            <p:ph type="sldNum" sz="quarter" idx="4"/>
          </p:nvPr>
        </p:nvSpPr>
        <p:spPr/>
        <p:txBody>
          <a:bodyPr/>
          <a:lstStyle/>
          <a:p>
            <a:fld id="{6F1FABC0-072B-4F22-8F9B-95A9D10B0206}" type="slidenum">
              <a:rPr lang="en-US" smtClean="0"/>
              <a:pPr/>
              <a:t>54</a:t>
            </a:fld>
            <a:endParaRPr lang="en-US"/>
          </a:p>
        </p:txBody>
      </p:sp>
    </p:spTree>
    <p:extLst>
      <p:ext uri="{BB962C8B-B14F-4D97-AF65-F5344CB8AC3E}">
        <p14:creationId xmlns:p14="http://schemas.microsoft.com/office/powerpoint/2010/main" val="2564333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384808-1678-BC30-A681-DB7A431CE82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E6CA09D0-1E3E-5ADC-8D5C-728850A749B4}"/>
              </a:ext>
            </a:extLst>
          </p:cNvPr>
          <p:cNvSpPr>
            <a:spLocks noGrp="1"/>
          </p:cNvSpPr>
          <p:nvPr>
            <p:ph type="sldNum" sz="quarter" idx="4"/>
          </p:nvPr>
        </p:nvSpPr>
        <p:spPr/>
        <p:txBody>
          <a:bodyPr/>
          <a:lstStyle/>
          <a:p>
            <a:fld id="{6F1FABC0-072B-4F22-8F9B-95A9D10B0206}" type="slidenum">
              <a:rPr lang="en-US" smtClean="0"/>
              <a:pPr/>
              <a:t>55</a:t>
            </a:fld>
            <a:endParaRPr lang="en-US"/>
          </a:p>
        </p:txBody>
      </p:sp>
      <p:grpSp>
        <p:nvGrpSpPr>
          <p:cNvPr id="56" name="Group 55">
            <a:extLst>
              <a:ext uri="{FF2B5EF4-FFF2-40B4-BE49-F238E27FC236}">
                <a16:creationId xmlns:a16="http://schemas.microsoft.com/office/drawing/2014/main" id="{5A1B7B0F-EF7E-99D2-70B5-1C019262F1D2}"/>
              </a:ext>
            </a:extLst>
          </p:cNvPr>
          <p:cNvGrpSpPr/>
          <p:nvPr/>
        </p:nvGrpSpPr>
        <p:grpSpPr>
          <a:xfrm>
            <a:off x="1114967" y="1165225"/>
            <a:ext cx="4044950" cy="3898900"/>
            <a:chOff x="727075" y="1085850"/>
            <a:chExt cx="4044950" cy="3898900"/>
          </a:xfrm>
        </p:grpSpPr>
        <p:sp>
          <p:nvSpPr>
            <p:cNvPr id="23" name="Flowchart: Connector 22">
              <a:extLst>
                <a:ext uri="{FF2B5EF4-FFF2-40B4-BE49-F238E27FC236}">
                  <a16:creationId xmlns:a16="http://schemas.microsoft.com/office/drawing/2014/main" id="{812DBB3F-A84C-8C5F-2821-0B114B031DB2}"/>
                </a:ext>
              </a:extLst>
            </p:cNvPr>
            <p:cNvSpPr/>
            <p:nvPr/>
          </p:nvSpPr>
          <p:spPr>
            <a:xfrm>
              <a:off x="727075" y="1085850"/>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a:extLst>
                <a:ext uri="{FF2B5EF4-FFF2-40B4-BE49-F238E27FC236}">
                  <a16:creationId xmlns:a16="http://schemas.microsoft.com/office/drawing/2014/main" id="{A16F59A1-1598-AD53-C989-842250ECBD8D}"/>
                </a:ext>
              </a:extLst>
            </p:cNvPr>
            <p:cNvGrpSpPr/>
            <p:nvPr/>
          </p:nvGrpSpPr>
          <p:grpSpPr>
            <a:xfrm>
              <a:off x="3082925" y="1676400"/>
              <a:ext cx="673100" cy="2670175"/>
              <a:chOff x="8312150" y="1765300"/>
              <a:chExt cx="673100" cy="2670175"/>
            </a:xfrm>
          </p:grpSpPr>
          <p:sp>
            <p:nvSpPr>
              <p:cNvPr id="28" name="Flowchart: Process 27">
                <a:extLst>
                  <a:ext uri="{FF2B5EF4-FFF2-40B4-BE49-F238E27FC236}">
                    <a16:creationId xmlns:a16="http://schemas.microsoft.com/office/drawing/2014/main" id="{E8ED63B3-9B8B-06B3-CB3B-9A8A98209856}"/>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rapezoid 28">
                <a:extLst>
                  <a:ext uri="{FF2B5EF4-FFF2-40B4-BE49-F238E27FC236}">
                    <a16:creationId xmlns:a16="http://schemas.microsoft.com/office/drawing/2014/main" id="{0FC2B9BA-CD14-C8F2-EC1E-942B98825102}"/>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Block Arc 45">
              <a:extLst>
                <a:ext uri="{FF2B5EF4-FFF2-40B4-BE49-F238E27FC236}">
                  <a16:creationId xmlns:a16="http://schemas.microsoft.com/office/drawing/2014/main" id="{E1C2E549-FB5B-7707-5CC8-3BF39D10C5F8}"/>
                </a:ext>
              </a:extLst>
            </p:cNvPr>
            <p:cNvSpPr/>
            <p:nvPr/>
          </p:nvSpPr>
          <p:spPr>
            <a:xfrm>
              <a:off x="1304924" y="2584451"/>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4" name="Group 23">
              <a:extLst>
                <a:ext uri="{FF2B5EF4-FFF2-40B4-BE49-F238E27FC236}">
                  <a16:creationId xmlns:a16="http://schemas.microsoft.com/office/drawing/2014/main" id="{4193C72F-21E7-1BAF-6C8B-0FD58DD7B32A}"/>
                </a:ext>
              </a:extLst>
            </p:cNvPr>
            <p:cNvGrpSpPr/>
            <p:nvPr/>
          </p:nvGrpSpPr>
          <p:grpSpPr>
            <a:xfrm>
              <a:off x="1889125" y="1676400"/>
              <a:ext cx="673100" cy="2670175"/>
              <a:chOff x="8312150" y="1765300"/>
              <a:chExt cx="673100" cy="2670175"/>
            </a:xfrm>
          </p:grpSpPr>
          <p:sp>
            <p:nvSpPr>
              <p:cNvPr id="25" name="Flowchart: Process 24">
                <a:extLst>
                  <a:ext uri="{FF2B5EF4-FFF2-40B4-BE49-F238E27FC236}">
                    <a16:creationId xmlns:a16="http://schemas.microsoft.com/office/drawing/2014/main" id="{F297FFCA-4C02-49B9-8208-7656C809CF08}"/>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rapezoid 25">
                <a:extLst>
                  <a:ext uri="{FF2B5EF4-FFF2-40B4-BE49-F238E27FC236}">
                    <a16:creationId xmlns:a16="http://schemas.microsoft.com/office/drawing/2014/main" id="{F6D6FE16-1DA5-973A-9A44-5A1352C3E793}"/>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5" name="Picture 54">
              <a:extLst>
                <a:ext uri="{FF2B5EF4-FFF2-40B4-BE49-F238E27FC236}">
                  <a16:creationId xmlns:a16="http://schemas.microsoft.com/office/drawing/2014/main" id="{EECF253E-4F82-E71C-9EE4-528AEEDDCF45}"/>
                </a:ext>
              </a:extLst>
            </p:cNvPr>
            <p:cNvPicPr>
              <a:picLocks noChangeAspect="1"/>
            </p:cNvPicPr>
            <p:nvPr/>
          </p:nvPicPr>
          <p:blipFill rotWithShape="1">
            <a:blip r:embed="rId2">
              <a:alphaModFix amt="10000"/>
            </a:blip>
            <a:srcRect l="30694" t="28915" r="26668" b="28746"/>
            <a:stretch/>
          </p:blipFill>
          <p:spPr>
            <a:xfrm>
              <a:off x="727075" y="1137995"/>
              <a:ext cx="4044949" cy="3794609"/>
            </a:xfrm>
            <a:prstGeom prst="flowChartConnector">
              <a:avLst/>
            </a:prstGeom>
          </p:spPr>
        </p:pic>
      </p:grpSp>
    </p:spTree>
    <p:extLst>
      <p:ext uri="{BB962C8B-B14F-4D97-AF65-F5344CB8AC3E}">
        <p14:creationId xmlns:p14="http://schemas.microsoft.com/office/powerpoint/2010/main" val="1248953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 name="Oval 139">
            <a:extLst>
              <a:ext uri="{FF2B5EF4-FFF2-40B4-BE49-F238E27FC236}">
                <a16:creationId xmlns:a16="http://schemas.microsoft.com/office/drawing/2014/main" id="{9E00A098-1B4A-2897-697F-E5594D4E7E82}"/>
              </a:ext>
            </a:extLst>
          </p:cNvPr>
          <p:cNvSpPr/>
          <p:nvPr/>
        </p:nvSpPr>
        <p:spPr>
          <a:xfrm>
            <a:off x="1170446" y="1089182"/>
            <a:ext cx="3679076" cy="3568209"/>
          </a:xfrm>
          <a:prstGeom prst="ellipse">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ooter Placeholder 1">
            <a:extLst>
              <a:ext uri="{FF2B5EF4-FFF2-40B4-BE49-F238E27FC236}">
                <a16:creationId xmlns:a16="http://schemas.microsoft.com/office/drawing/2014/main" id="{8F1543D1-BF0D-0DAD-5DCA-3EE85AC7767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9FE32192-DDC7-C836-5A19-EC66855846BA}"/>
              </a:ext>
            </a:extLst>
          </p:cNvPr>
          <p:cNvSpPr>
            <a:spLocks noGrp="1"/>
          </p:cNvSpPr>
          <p:nvPr>
            <p:ph type="sldNum" sz="quarter" idx="4"/>
          </p:nvPr>
        </p:nvSpPr>
        <p:spPr/>
        <p:txBody>
          <a:bodyPr/>
          <a:lstStyle/>
          <a:p>
            <a:fld id="{6F1FABC0-072B-4F22-8F9B-95A9D10B0206}" type="slidenum">
              <a:rPr lang="en-US" smtClean="0"/>
              <a:pPr/>
              <a:t>56</a:t>
            </a:fld>
            <a:endParaRPr lang="en-US"/>
          </a:p>
        </p:txBody>
      </p:sp>
      <p:grpSp>
        <p:nvGrpSpPr>
          <p:cNvPr id="4" name="Group 3">
            <a:extLst>
              <a:ext uri="{FF2B5EF4-FFF2-40B4-BE49-F238E27FC236}">
                <a16:creationId xmlns:a16="http://schemas.microsoft.com/office/drawing/2014/main" id="{DAD39B60-4504-FC66-F3BC-D5626C6C5DF7}"/>
              </a:ext>
            </a:extLst>
          </p:cNvPr>
          <p:cNvGrpSpPr/>
          <p:nvPr/>
        </p:nvGrpSpPr>
        <p:grpSpPr>
          <a:xfrm>
            <a:off x="2066925" y="1521374"/>
            <a:ext cx="673100" cy="2670175"/>
            <a:chOff x="8312150" y="1765300"/>
            <a:chExt cx="673100" cy="2670175"/>
          </a:xfrm>
        </p:grpSpPr>
        <p:sp>
          <p:nvSpPr>
            <p:cNvPr id="5" name="Flowchart: Process 4">
              <a:extLst>
                <a:ext uri="{FF2B5EF4-FFF2-40B4-BE49-F238E27FC236}">
                  <a16:creationId xmlns:a16="http://schemas.microsoft.com/office/drawing/2014/main" id="{03AF66F6-9EA3-4035-DF1B-8EBC44FD50E5}"/>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rapezoid 5">
              <a:extLst>
                <a:ext uri="{FF2B5EF4-FFF2-40B4-BE49-F238E27FC236}">
                  <a16:creationId xmlns:a16="http://schemas.microsoft.com/office/drawing/2014/main" id="{6299EA3F-DA34-15F4-CD2F-4AA7D3827189}"/>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mc:AlternateContent xmlns:mc="http://schemas.openxmlformats.org/markup-compatibility/2006" xmlns:p14="http://schemas.microsoft.com/office/powerpoint/2010/main">
        <mc:Choice Requires="p14">
          <p:contentPart p14:bwMode="auto" r:id="rId2">
            <p14:nvContentPartPr>
              <p14:cNvPr id="18" name="Ink 17">
                <a:extLst>
                  <a:ext uri="{FF2B5EF4-FFF2-40B4-BE49-F238E27FC236}">
                    <a16:creationId xmlns:a16="http://schemas.microsoft.com/office/drawing/2014/main" id="{63C9A272-F1FC-6AA8-AA12-451333C00912}"/>
                  </a:ext>
                </a:extLst>
              </p14:cNvPr>
              <p14:cNvContentPartPr/>
              <p14:nvPr/>
            </p14:nvContentPartPr>
            <p14:xfrm>
              <a:off x="1620840" y="2186430"/>
              <a:ext cx="2585880" cy="1108080"/>
            </p14:xfrm>
          </p:contentPart>
        </mc:Choice>
        <mc:Fallback xmlns="">
          <p:pic>
            <p:nvPicPr>
              <p:cNvPr id="18" name="Ink 17">
                <a:extLst>
                  <a:ext uri="{FF2B5EF4-FFF2-40B4-BE49-F238E27FC236}">
                    <a16:creationId xmlns:a16="http://schemas.microsoft.com/office/drawing/2014/main" id="{63C9A272-F1FC-6AA8-AA12-451333C00912}"/>
                  </a:ext>
                </a:extLst>
              </p:cNvPr>
              <p:cNvPicPr/>
              <p:nvPr/>
            </p:nvPicPr>
            <p:blipFill>
              <a:blip r:embed="rId3"/>
              <a:stretch>
                <a:fillRect/>
              </a:stretch>
            </p:blipFill>
            <p:spPr>
              <a:xfrm>
                <a:off x="1611840" y="2177430"/>
                <a:ext cx="2603520" cy="11257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5DEB3907-2C76-EAD1-1312-43BFFA098670}"/>
                  </a:ext>
                </a:extLst>
              </p14:cNvPr>
              <p14:cNvContentPartPr/>
              <p14:nvPr/>
            </p14:nvContentPartPr>
            <p14:xfrm>
              <a:off x="1623000" y="2216310"/>
              <a:ext cx="2687040" cy="1118880"/>
            </p14:xfrm>
          </p:contentPart>
        </mc:Choice>
        <mc:Fallback xmlns="">
          <p:pic>
            <p:nvPicPr>
              <p:cNvPr id="19" name="Ink 18">
                <a:extLst>
                  <a:ext uri="{FF2B5EF4-FFF2-40B4-BE49-F238E27FC236}">
                    <a16:creationId xmlns:a16="http://schemas.microsoft.com/office/drawing/2014/main" id="{5DEB3907-2C76-EAD1-1312-43BFFA098670}"/>
                  </a:ext>
                </a:extLst>
              </p:cNvPr>
              <p:cNvPicPr/>
              <p:nvPr/>
            </p:nvPicPr>
            <p:blipFill>
              <a:blip r:embed="rId5"/>
              <a:stretch>
                <a:fillRect/>
              </a:stretch>
            </p:blipFill>
            <p:spPr>
              <a:xfrm>
                <a:off x="1614000" y="2207310"/>
                <a:ext cx="2704680" cy="113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6E8937FD-54AE-3707-1F49-4AFBD4DDA395}"/>
                  </a:ext>
                </a:extLst>
              </p14:cNvPr>
              <p14:cNvContentPartPr/>
              <p14:nvPr/>
            </p14:nvContentPartPr>
            <p14:xfrm>
              <a:off x="2938440" y="2940990"/>
              <a:ext cx="46080" cy="7920"/>
            </p14:xfrm>
          </p:contentPart>
        </mc:Choice>
        <mc:Fallback xmlns="">
          <p:pic>
            <p:nvPicPr>
              <p:cNvPr id="20" name="Ink 19">
                <a:extLst>
                  <a:ext uri="{FF2B5EF4-FFF2-40B4-BE49-F238E27FC236}">
                    <a16:creationId xmlns:a16="http://schemas.microsoft.com/office/drawing/2014/main" id="{6E8937FD-54AE-3707-1F49-4AFBD4DDA395}"/>
                  </a:ext>
                </a:extLst>
              </p:cNvPr>
              <p:cNvPicPr/>
              <p:nvPr/>
            </p:nvPicPr>
            <p:blipFill>
              <a:blip r:embed="rId7"/>
              <a:stretch>
                <a:fillRect/>
              </a:stretch>
            </p:blipFill>
            <p:spPr>
              <a:xfrm>
                <a:off x="2902440" y="2904990"/>
                <a:ext cx="11772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7" name="Ink 66">
                <a:extLst>
                  <a:ext uri="{FF2B5EF4-FFF2-40B4-BE49-F238E27FC236}">
                    <a16:creationId xmlns:a16="http://schemas.microsoft.com/office/drawing/2014/main" id="{8A7D655C-7D66-3791-3AEE-27A63A078678}"/>
                  </a:ext>
                </a:extLst>
              </p14:cNvPr>
              <p14:cNvContentPartPr/>
              <p14:nvPr/>
            </p14:nvContentPartPr>
            <p14:xfrm>
              <a:off x="3059040" y="2997510"/>
              <a:ext cx="8280" cy="16560"/>
            </p14:xfrm>
          </p:contentPart>
        </mc:Choice>
        <mc:Fallback xmlns="">
          <p:pic>
            <p:nvPicPr>
              <p:cNvPr id="67" name="Ink 66">
                <a:extLst>
                  <a:ext uri="{FF2B5EF4-FFF2-40B4-BE49-F238E27FC236}">
                    <a16:creationId xmlns:a16="http://schemas.microsoft.com/office/drawing/2014/main" id="{8A7D655C-7D66-3791-3AEE-27A63A078678}"/>
                  </a:ext>
                </a:extLst>
              </p:cNvPr>
              <p:cNvPicPr/>
              <p:nvPr/>
            </p:nvPicPr>
            <p:blipFill>
              <a:blip r:embed="rId9"/>
              <a:stretch>
                <a:fillRect/>
              </a:stretch>
            </p:blipFill>
            <p:spPr>
              <a:xfrm>
                <a:off x="3023040" y="2960710"/>
                <a:ext cx="79920" cy="8979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5" name="Ink 74">
                <a:extLst>
                  <a:ext uri="{FF2B5EF4-FFF2-40B4-BE49-F238E27FC236}">
                    <a16:creationId xmlns:a16="http://schemas.microsoft.com/office/drawing/2014/main" id="{C45C0789-BE8F-8BE8-52DF-01AD84A61270}"/>
                  </a:ext>
                </a:extLst>
              </p14:cNvPr>
              <p14:cNvContentPartPr/>
              <p14:nvPr/>
            </p14:nvContentPartPr>
            <p14:xfrm>
              <a:off x="4094678" y="2249172"/>
              <a:ext cx="7200" cy="8280"/>
            </p14:xfrm>
          </p:contentPart>
        </mc:Choice>
        <mc:Fallback xmlns="">
          <p:pic>
            <p:nvPicPr>
              <p:cNvPr id="75" name="Ink 74">
                <a:extLst>
                  <a:ext uri="{FF2B5EF4-FFF2-40B4-BE49-F238E27FC236}">
                    <a16:creationId xmlns:a16="http://schemas.microsoft.com/office/drawing/2014/main" id="{C45C0789-BE8F-8BE8-52DF-01AD84A61270}"/>
                  </a:ext>
                </a:extLst>
              </p:cNvPr>
              <p:cNvPicPr/>
              <p:nvPr/>
            </p:nvPicPr>
            <p:blipFill>
              <a:blip r:embed="rId11"/>
              <a:stretch>
                <a:fillRect/>
              </a:stretch>
            </p:blipFill>
            <p:spPr>
              <a:xfrm>
                <a:off x="4090358" y="2244852"/>
                <a:ext cx="15840" cy="16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1" name="Ink 110">
                <a:extLst>
                  <a:ext uri="{FF2B5EF4-FFF2-40B4-BE49-F238E27FC236}">
                    <a16:creationId xmlns:a16="http://schemas.microsoft.com/office/drawing/2014/main" id="{E4448936-CE2B-27F7-B035-07C0C39B80E9}"/>
                  </a:ext>
                </a:extLst>
              </p14:cNvPr>
              <p14:cNvContentPartPr/>
              <p14:nvPr/>
            </p14:nvContentPartPr>
            <p14:xfrm>
              <a:off x="1589510" y="2942604"/>
              <a:ext cx="352800" cy="548640"/>
            </p14:xfrm>
          </p:contentPart>
        </mc:Choice>
        <mc:Fallback xmlns="">
          <p:pic>
            <p:nvPicPr>
              <p:cNvPr id="111" name="Ink 110">
                <a:extLst>
                  <a:ext uri="{FF2B5EF4-FFF2-40B4-BE49-F238E27FC236}">
                    <a16:creationId xmlns:a16="http://schemas.microsoft.com/office/drawing/2014/main" id="{E4448936-CE2B-27F7-B035-07C0C39B80E9}"/>
                  </a:ext>
                </a:extLst>
              </p:cNvPr>
              <p:cNvPicPr/>
              <p:nvPr/>
            </p:nvPicPr>
            <p:blipFill>
              <a:blip r:embed="rId13"/>
              <a:stretch>
                <a:fillRect/>
              </a:stretch>
            </p:blipFill>
            <p:spPr>
              <a:xfrm>
                <a:off x="1580510" y="2933604"/>
                <a:ext cx="370440" cy="566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3" name="Ink 112">
                <a:extLst>
                  <a:ext uri="{FF2B5EF4-FFF2-40B4-BE49-F238E27FC236}">
                    <a16:creationId xmlns:a16="http://schemas.microsoft.com/office/drawing/2014/main" id="{8A53B1BE-9D7E-C113-AF9A-623299818042}"/>
                  </a:ext>
                </a:extLst>
              </p14:cNvPr>
              <p14:cNvContentPartPr/>
              <p14:nvPr/>
            </p14:nvContentPartPr>
            <p14:xfrm>
              <a:off x="1581533" y="3159302"/>
              <a:ext cx="57600" cy="334800"/>
            </p14:xfrm>
          </p:contentPart>
        </mc:Choice>
        <mc:Fallback xmlns="">
          <p:pic>
            <p:nvPicPr>
              <p:cNvPr id="113" name="Ink 112">
                <a:extLst>
                  <a:ext uri="{FF2B5EF4-FFF2-40B4-BE49-F238E27FC236}">
                    <a16:creationId xmlns:a16="http://schemas.microsoft.com/office/drawing/2014/main" id="{8A53B1BE-9D7E-C113-AF9A-623299818042}"/>
                  </a:ext>
                </a:extLst>
              </p:cNvPr>
              <p:cNvPicPr/>
              <p:nvPr/>
            </p:nvPicPr>
            <p:blipFill>
              <a:blip r:embed="rId15"/>
              <a:stretch>
                <a:fillRect/>
              </a:stretch>
            </p:blipFill>
            <p:spPr>
              <a:xfrm>
                <a:off x="1572533" y="3150302"/>
                <a:ext cx="75240" cy="352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9" name="Ink 128">
                <a:extLst>
                  <a:ext uri="{FF2B5EF4-FFF2-40B4-BE49-F238E27FC236}">
                    <a16:creationId xmlns:a16="http://schemas.microsoft.com/office/drawing/2014/main" id="{0614CEA6-BAB9-D189-B009-5F2B3FA053B9}"/>
                  </a:ext>
                </a:extLst>
              </p14:cNvPr>
              <p14:cNvContentPartPr/>
              <p14:nvPr/>
            </p14:nvContentPartPr>
            <p14:xfrm>
              <a:off x="3672105" y="2569119"/>
              <a:ext cx="623160" cy="431280"/>
            </p14:xfrm>
          </p:contentPart>
        </mc:Choice>
        <mc:Fallback xmlns="">
          <p:pic>
            <p:nvPicPr>
              <p:cNvPr id="129" name="Ink 128">
                <a:extLst>
                  <a:ext uri="{FF2B5EF4-FFF2-40B4-BE49-F238E27FC236}">
                    <a16:creationId xmlns:a16="http://schemas.microsoft.com/office/drawing/2014/main" id="{0614CEA6-BAB9-D189-B009-5F2B3FA053B9}"/>
                  </a:ext>
                </a:extLst>
              </p:cNvPr>
              <p:cNvPicPr/>
              <p:nvPr/>
            </p:nvPicPr>
            <p:blipFill>
              <a:blip r:embed="rId17"/>
              <a:stretch>
                <a:fillRect/>
              </a:stretch>
            </p:blipFill>
            <p:spPr>
              <a:xfrm>
                <a:off x="3663105" y="2560127"/>
                <a:ext cx="640800" cy="44890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6" name="Ink 135">
                <a:extLst>
                  <a:ext uri="{FF2B5EF4-FFF2-40B4-BE49-F238E27FC236}">
                    <a16:creationId xmlns:a16="http://schemas.microsoft.com/office/drawing/2014/main" id="{BA8E0D9A-B3AB-2816-E73D-F574B361AB50}"/>
                  </a:ext>
                </a:extLst>
              </p14:cNvPr>
              <p14:cNvContentPartPr/>
              <p14:nvPr/>
            </p14:nvContentPartPr>
            <p14:xfrm>
              <a:off x="1622286" y="2831888"/>
              <a:ext cx="1269000" cy="353880"/>
            </p14:xfrm>
          </p:contentPart>
        </mc:Choice>
        <mc:Fallback xmlns="">
          <p:pic>
            <p:nvPicPr>
              <p:cNvPr id="136" name="Ink 135">
                <a:extLst>
                  <a:ext uri="{FF2B5EF4-FFF2-40B4-BE49-F238E27FC236}">
                    <a16:creationId xmlns:a16="http://schemas.microsoft.com/office/drawing/2014/main" id="{BA8E0D9A-B3AB-2816-E73D-F574B361AB50}"/>
                  </a:ext>
                </a:extLst>
              </p:cNvPr>
              <p:cNvPicPr/>
              <p:nvPr/>
            </p:nvPicPr>
            <p:blipFill>
              <a:blip r:embed="rId19"/>
              <a:stretch>
                <a:fillRect/>
              </a:stretch>
            </p:blipFill>
            <p:spPr>
              <a:xfrm>
                <a:off x="1613289" y="2822888"/>
                <a:ext cx="1286635" cy="371520"/>
              </a:xfrm>
              <a:prstGeom prst="rect">
                <a:avLst/>
              </a:prstGeom>
            </p:spPr>
          </p:pic>
        </mc:Fallback>
      </mc:AlternateContent>
      <p:grpSp>
        <p:nvGrpSpPr>
          <p:cNvPr id="139" name="Group 138">
            <a:extLst>
              <a:ext uri="{FF2B5EF4-FFF2-40B4-BE49-F238E27FC236}">
                <a16:creationId xmlns:a16="http://schemas.microsoft.com/office/drawing/2014/main" id="{DB47051A-BB4D-8256-977B-FD6E928B1D41}"/>
              </a:ext>
            </a:extLst>
          </p:cNvPr>
          <p:cNvGrpSpPr/>
          <p:nvPr/>
        </p:nvGrpSpPr>
        <p:grpSpPr>
          <a:xfrm>
            <a:off x="1584110" y="2124972"/>
            <a:ext cx="2710450" cy="1350072"/>
            <a:chOff x="1584110" y="2124972"/>
            <a:chExt cx="2710450" cy="1350072"/>
          </a:xfrm>
        </p:grpSpPr>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id="{F3B9025A-04E7-156D-CA52-220226438127}"/>
                    </a:ext>
                  </a:extLst>
                </p14:cNvPr>
                <p14:cNvContentPartPr/>
                <p14:nvPr/>
              </p14:nvContentPartPr>
              <p14:xfrm>
                <a:off x="1886520" y="2865750"/>
                <a:ext cx="1349280" cy="208440"/>
              </p14:xfrm>
            </p:contentPart>
          </mc:Choice>
          <mc:Fallback xmlns="">
            <p:pic>
              <p:nvPicPr>
                <p:cNvPr id="21" name="Ink 20">
                  <a:extLst>
                    <a:ext uri="{FF2B5EF4-FFF2-40B4-BE49-F238E27FC236}">
                      <a16:creationId xmlns:a16="http://schemas.microsoft.com/office/drawing/2014/main" id="{F3B9025A-04E7-156D-CA52-220226438127}"/>
                    </a:ext>
                  </a:extLst>
                </p:cNvPr>
                <p:cNvPicPr/>
                <p:nvPr/>
              </p:nvPicPr>
              <p:blipFill>
                <a:blip r:embed="rId21"/>
                <a:stretch>
                  <a:fillRect/>
                </a:stretch>
              </p:blipFill>
              <p:spPr>
                <a:xfrm>
                  <a:off x="1850530" y="2829688"/>
                  <a:ext cx="1420901" cy="280204"/>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a:extLst>
                    <a:ext uri="{FF2B5EF4-FFF2-40B4-BE49-F238E27FC236}">
                      <a16:creationId xmlns:a16="http://schemas.microsoft.com/office/drawing/2014/main" id="{A708483F-94E4-79ED-36D2-0FD386529A8E}"/>
                    </a:ext>
                  </a:extLst>
                </p14:cNvPr>
                <p14:cNvContentPartPr/>
                <p14:nvPr/>
              </p14:nvContentPartPr>
              <p14:xfrm>
                <a:off x="1621560" y="3015870"/>
                <a:ext cx="545400" cy="351720"/>
              </p14:xfrm>
            </p:contentPart>
          </mc:Choice>
          <mc:Fallback xmlns="">
            <p:pic>
              <p:nvPicPr>
                <p:cNvPr id="22" name="Ink 21">
                  <a:extLst>
                    <a:ext uri="{FF2B5EF4-FFF2-40B4-BE49-F238E27FC236}">
                      <a16:creationId xmlns:a16="http://schemas.microsoft.com/office/drawing/2014/main" id="{A708483F-94E4-79ED-36D2-0FD386529A8E}"/>
                    </a:ext>
                  </a:extLst>
                </p:cNvPr>
                <p:cNvPicPr/>
                <p:nvPr/>
              </p:nvPicPr>
              <p:blipFill>
                <a:blip r:embed="rId23"/>
                <a:stretch>
                  <a:fillRect/>
                </a:stretch>
              </p:blipFill>
              <p:spPr>
                <a:xfrm>
                  <a:off x="1585560" y="2979870"/>
                  <a:ext cx="617040" cy="423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 24">
                  <a:extLst>
                    <a:ext uri="{FF2B5EF4-FFF2-40B4-BE49-F238E27FC236}">
                      <a16:creationId xmlns:a16="http://schemas.microsoft.com/office/drawing/2014/main" id="{065EFC11-F66A-BC12-FBF2-AB4AB34846D6}"/>
                    </a:ext>
                  </a:extLst>
                </p14:cNvPr>
                <p14:cNvContentPartPr/>
                <p14:nvPr/>
              </p14:nvContentPartPr>
              <p14:xfrm>
                <a:off x="2390880" y="2991030"/>
                <a:ext cx="595800" cy="55080"/>
              </p14:xfrm>
            </p:contentPart>
          </mc:Choice>
          <mc:Fallback xmlns="">
            <p:pic>
              <p:nvPicPr>
                <p:cNvPr id="25" name="Ink 24">
                  <a:extLst>
                    <a:ext uri="{FF2B5EF4-FFF2-40B4-BE49-F238E27FC236}">
                      <a16:creationId xmlns:a16="http://schemas.microsoft.com/office/drawing/2014/main" id="{065EFC11-F66A-BC12-FBF2-AB4AB34846D6}"/>
                    </a:ext>
                  </a:extLst>
                </p:cNvPr>
                <p:cNvPicPr/>
                <p:nvPr/>
              </p:nvPicPr>
              <p:blipFill>
                <a:blip r:embed="rId25"/>
                <a:stretch>
                  <a:fillRect/>
                </a:stretch>
              </p:blipFill>
              <p:spPr>
                <a:xfrm>
                  <a:off x="2354902" y="2955030"/>
                  <a:ext cx="667397"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 25">
                  <a:extLst>
                    <a:ext uri="{FF2B5EF4-FFF2-40B4-BE49-F238E27FC236}">
                      <a16:creationId xmlns:a16="http://schemas.microsoft.com/office/drawing/2014/main" id="{C679B63E-F578-750C-5C31-9DBB3B3289B3}"/>
                    </a:ext>
                  </a:extLst>
                </p14:cNvPr>
                <p14:cNvContentPartPr/>
                <p14:nvPr/>
              </p14:nvContentPartPr>
              <p14:xfrm>
                <a:off x="2961120" y="2958990"/>
                <a:ext cx="394200" cy="11160"/>
              </p14:xfrm>
            </p:contentPart>
          </mc:Choice>
          <mc:Fallback xmlns="">
            <p:pic>
              <p:nvPicPr>
                <p:cNvPr id="26" name="Ink 25">
                  <a:extLst>
                    <a:ext uri="{FF2B5EF4-FFF2-40B4-BE49-F238E27FC236}">
                      <a16:creationId xmlns:a16="http://schemas.microsoft.com/office/drawing/2014/main" id="{C679B63E-F578-750C-5C31-9DBB3B3289B3}"/>
                    </a:ext>
                  </a:extLst>
                </p:cNvPr>
                <p:cNvPicPr/>
                <p:nvPr/>
              </p:nvPicPr>
              <p:blipFill>
                <a:blip r:embed="rId27"/>
                <a:stretch>
                  <a:fillRect/>
                </a:stretch>
              </p:blipFill>
              <p:spPr>
                <a:xfrm>
                  <a:off x="2925153" y="2924115"/>
                  <a:ext cx="465775" cy="8056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 26">
                  <a:extLst>
                    <a:ext uri="{FF2B5EF4-FFF2-40B4-BE49-F238E27FC236}">
                      <a16:creationId xmlns:a16="http://schemas.microsoft.com/office/drawing/2014/main" id="{33EC12F6-8748-C08D-E0A3-D908B3B8D769}"/>
                    </a:ext>
                  </a:extLst>
                </p14:cNvPr>
                <p14:cNvContentPartPr/>
                <p14:nvPr/>
              </p14:nvContentPartPr>
              <p14:xfrm>
                <a:off x="2946360" y="2976990"/>
                <a:ext cx="356400" cy="17640"/>
              </p14:xfrm>
            </p:contentPart>
          </mc:Choice>
          <mc:Fallback xmlns="">
            <p:pic>
              <p:nvPicPr>
                <p:cNvPr id="27" name="Ink 26">
                  <a:extLst>
                    <a:ext uri="{FF2B5EF4-FFF2-40B4-BE49-F238E27FC236}">
                      <a16:creationId xmlns:a16="http://schemas.microsoft.com/office/drawing/2014/main" id="{33EC12F6-8748-C08D-E0A3-D908B3B8D769}"/>
                    </a:ext>
                  </a:extLst>
                </p:cNvPr>
                <p:cNvPicPr/>
                <p:nvPr/>
              </p:nvPicPr>
              <p:blipFill>
                <a:blip r:embed="rId29"/>
                <a:stretch>
                  <a:fillRect/>
                </a:stretch>
              </p:blipFill>
              <p:spPr>
                <a:xfrm>
                  <a:off x="2910324" y="2941710"/>
                  <a:ext cx="428112" cy="8784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 27">
                  <a:extLst>
                    <a:ext uri="{FF2B5EF4-FFF2-40B4-BE49-F238E27FC236}">
                      <a16:creationId xmlns:a16="http://schemas.microsoft.com/office/drawing/2014/main" id="{6C193377-26AC-37DF-37A0-1FB708EB2594}"/>
                    </a:ext>
                  </a:extLst>
                </p14:cNvPr>
                <p14:cNvContentPartPr/>
                <p14:nvPr/>
              </p14:nvContentPartPr>
              <p14:xfrm>
                <a:off x="3065160" y="2943510"/>
                <a:ext cx="446400" cy="56520"/>
              </p14:xfrm>
            </p:contentPart>
          </mc:Choice>
          <mc:Fallback xmlns="">
            <p:pic>
              <p:nvPicPr>
                <p:cNvPr id="28" name="Ink 27">
                  <a:extLst>
                    <a:ext uri="{FF2B5EF4-FFF2-40B4-BE49-F238E27FC236}">
                      <a16:creationId xmlns:a16="http://schemas.microsoft.com/office/drawing/2014/main" id="{6C193377-26AC-37DF-37A0-1FB708EB2594}"/>
                    </a:ext>
                  </a:extLst>
                </p:cNvPr>
                <p:cNvPicPr/>
                <p:nvPr/>
              </p:nvPicPr>
              <p:blipFill>
                <a:blip r:embed="rId31"/>
                <a:stretch>
                  <a:fillRect/>
                </a:stretch>
              </p:blipFill>
              <p:spPr>
                <a:xfrm>
                  <a:off x="3029160" y="2907279"/>
                  <a:ext cx="518040" cy="12861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 name="Ink 28">
                  <a:extLst>
                    <a:ext uri="{FF2B5EF4-FFF2-40B4-BE49-F238E27FC236}">
                      <a16:creationId xmlns:a16="http://schemas.microsoft.com/office/drawing/2014/main" id="{4DABD5B5-6B94-97D7-2090-B753B3B413D1}"/>
                    </a:ext>
                  </a:extLst>
                </p14:cNvPr>
                <p14:cNvContentPartPr/>
                <p14:nvPr/>
              </p14:nvContentPartPr>
              <p14:xfrm>
                <a:off x="3105120" y="2890230"/>
                <a:ext cx="472320" cy="69480"/>
              </p14:xfrm>
            </p:contentPart>
          </mc:Choice>
          <mc:Fallback xmlns="">
            <p:pic>
              <p:nvPicPr>
                <p:cNvPr id="29" name="Ink 28">
                  <a:extLst>
                    <a:ext uri="{FF2B5EF4-FFF2-40B4-BE49-F238E27FC236}">
                      <a16:creationId xmlns:a16="http://schemas.microsoft.com/office/drawing/2014/main" id="{4DABD5B5-6B94-97D7-2090-B753B3B413D1}"/>
                    </a:ext>
                  </a:extLst>
                </p:cNvPr>
                <p:cNvPicPr/>
                <p:nvPr/>
              </p:nvPicPr>
              <p:blipFill>
                <a:blip r:embed="rId33"/>
                <a:stretch>
                  <a:fillRect/>
                </a:stretch>
              </p:blipFill>
              <p:spPr>
                <a:xfrm>
                  <a:off x="3069120" y="2854230"/>
                  <a:ext cx="5439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0" name="Ink 29">
                  <a:extLst>
                    <a:ext uri="{FF2B5EF4-FFF2-40B4-BE49-F238E27FC236}">
                      <a16:creationId xmlns:a16="http://schemas.microsoft.com/office/drawing/2014/main" id="{96B8855E-ACAF-1921-51FE-65274704C517}"/>
                    </a:ext>
                  </a:extLst>
                </p14:cNvPr>
                <p14:cNvContentPartPr/>
                <p14:nvPr/>
              </p14:nvContentPartPr>
              <p14:xfrm>
                <a:off x="3107280" y="2849910"/>
                <a:ext cx="483840" cy="58680"/>
              </p14:xfrm>
            </p:contentPart>
          </mc:Choice>
          <mc:Fallback xmlns="">
            <p:pic>
              <p:nvPicPr>
                <p:cNvPr id="30" name="Ink 29">
                  <a:extLst>
                    <a:ext uri="{FF2B5EF4-FFF2-40B4-BE49-F238E27FC236}">
                      <a16:creationId xmlns:a16="http://schemas.microsoft.com/office/drawing/2014/main" id="{96B8855E-ACAF-1921-51FE-65274704C517}"/>
                    </a:ext>
                  </a:extLst>
                </p:cNvPr>
                <p:cNvPicPr/>
                <p:nvPr/>
              </p:nvPicPr>
              <p:blipFill>
                <a:blip r:embed="rId35"/>
                <a:stretch>
                  <a:fillRect/>
                </a:stretch>
              </p:blipFill>
              <p:spPr>
                <a:xfrm>
                  <a:off x="3071253" y="2813688"/>
                  <a:ext cx="555533" cy="130762"/>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1" name="Ink 30">
                  <a:extLst>
                    <a:ext uri="{FF2B5EF4-FFF2-40B4-BE49-F238E27FC236}">
                      <a16:creationId xmlns:a16="http://schemas.microsoft.com/office/drawing/2014/main" id="{216D0485-516A-656D-38FA-28C5F1DAC603}"/>
                    </a:ext>
                  </a:extLst>
                </p14:cNvPr>
                <p14:cNvContentPartPr/>
                <p14:nvPr/>
              </p14:nvContentPartPr>
              <p14:xfrm>
                <a:off x="3180720" y="2850990"/>
                <a:ext cx="339840" cy="41400"/>
              </p14:xfrm>
            </p:contentPart>
          </mc:Choice>
          <mc:Fallback xmlns="">
            <p:pic>
              <p:nvPicPr>
                <p:cNvPr id="31" name="Ink 30">
                  <a:extLst>
                    <a:ext uri="{FF2B5EF4-FFF2-40B4-BE49-F238E27FC236}">
                      <a16:creationId xmlns:a16="http://schemas.microsoft.com/office/drawing/2014/main" id="{216D0485-516A-656D-38FA-28C5F1DAC603}"/>
                    </a:ext>
                  </a:extLst>
                </p:cNvPr>
                <p:cNvPicPr/>
                <p:nvPr/>
              </p:nvPicPr>
              <p:blipFill>
                <a:blip r:embed="rId37"/>
                <a:stretch>
                  <a:fillRect/>
                </a:stretch>
              </p:blipFill>
              <p:spPr>
                <a:xfrm>
                  <a:off x="3144720" y="2814990"/>
                  <a:ext cx="41148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3" name="Ink 32">
                  <a:extLst>
                    <a:ext uri="{FF2B5EF4-FFF2-40B4-BE49-F238E27FC236}">
                      <a16:creationId xmlns:a16="http://schemas.microsoft.com/office/drawing/2014/main" id="{016176D6-5F16-8947-785C-CF7740E079BB}"/>
                    </a:ext>
                  </a:extLst>
                </p14:cNvPr>
                <p14:cNvContentPartPr/>
                <p14:nvPr/>
              </p14:nvContentPartPr>
              <p14:xfrm>
                <a:off x="3250200" y="2997510"/>
                <a:ext cx="325440" cy="26640"/>
              </p14:xfrm>
            </p:contentPart>
          </mc:Choice>
          <mc:Fallback xmlns="">
            <p:pic>
              <p:nvPicPr>
                <p:cNvPr id="33" name="Ink 32">
                  <a:extLst>
                    <a:ext uri="{FF2B5EF4-FFF2-40B4-BE49-F238E27FC236}">
                      <a16:creationId xmlns:a16="http://schemas.microsoft.com/office/drawing/2014/main" id="{016176D6-5F16-8947-785C-CF7740E079BB}"/>
                    </a:ext>
                  </a:extLst>
                </p:cNvPr>
                <p:cNvPicPr/>
                <p:nvPr/>
              </p:nvPicPr>
              <p:blipFill>
                <a:blip r:embed="rId39"/>
                <a:stretch>
                  <a:fillRect/>
                </a:stretch>
              </p:blipFill>
              <p:spPr>
                <a:xfrm>
                  <a:off x="3214240" y="2961510"/>
                  <a:ext cx="397001"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4" name="Ink 33">
                  <a:extLst>
                    <a:ext uri="{FF2B5EF4-FFF2-40B4-BE49-F238E27FC236}">
                      <a16:creationId xmlns:a16="http://schemas.microsoft.com/office/drawing/2014/main" id="{E2A27E53-0C8A-8AD4-B4A3-F809A41F0770}"/>
                    </a:ext>
                  </a:extLst>
                </p14:cNvPr>
                <p14:cNvContentPartPr/>
                <p14:nvPr/>
              </p14:nvContentPartPr>
              <p14:xfrm>
                <a:off x="3509760" y="2874030"/>
                <a:ext cx="345600" cy="99000"/>
              </p14:xfrm>
            </p:contentPart>
          </mc:Choice>
          <mc:Fallback xmlns="">
            <p:pic>
              <p:nvPicPr>
                <p:cNvPr id="34" name="Ink 33">
                  <a:extLst>
                    <a:ext uri="{FF2B5EF4-FFF2-40B4-BE49-F238E27FC236}">
                      <a16:creationId xmlns:a16="http://schemas.microsoft.com/office/drawing/2014/main" id="{E2A27E53-0C8A-8AD4-B4A3-F809A41F0770}"/>
                    </a:ext>
                  </a:extLst>
                </p:cNvPr>
                <p:cNvPicPr/>
                <p:nvPr/>
              </p:nvPicPr>
              <p:blipFill>
                <a:blip r:embed="rId41"/>
                <a:stretch>
                  <a:fillRect/>
                </a:stretch>
              </p:blipFill>
              <p:spPr>
                <a:xfrm>
                  <a:off x="3473760" y="2838030"/>
                  <a:ext cx="41724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5" name="Ink 34">
                  <a:extLst>
                    <a:ext uri="{FF2B5EF4-FFF2-40B4-BE49-F238E27FC236}">
                      <a16:creationId xmlns:a16="http://schemas.microsoft.com/office/drawing/2014/main" id="{AC424375-9D8E-338B-51B1-F616717CBEFC}"/>
                    </a:ext>
                  </a:extLst>
                </p14:cNvPr>
                <p14:cNvContentPartPr/>
                <p14:nvPr/>
              </p14:nvContentPartPr>
              <p14:xfrm>
                <a:off x="3519840" y="2835150"/>
                <a:ext cx="408960" cy="124200"/>
              </p14:xfrm>
            </p:contentPart>
          </mc:Choice>
          <mc:Fallback xmlns="">
            <p:pic>
              <p:nvPicPr>
                <p:cNvPr id="35" name="Ink 34">
                  <a:extLst>
                    <a:ext uri="{FF2B5EF4-FFF2-40B4-BE49-F238E27FC236}">
                      <a16:creationId xmlns:a16="http://schemas.microsoft.com/office/drawing/2014/main" id="{AC424375-9D8E-338B-51B1-F616717CBEFC}"/>
                    </a:ext>
                  </a:extLst>
                </p:cNvPr>
                <p:cNvPicPr/>
                <p:nvPr/>
              </p:nvPicPr>
              <p:blipFill>
                <a:blip r:embed="rId43"/>
                <a:stretch>
                  <a:fillRect/>
                </a:stretch>
              </p:blipFill>
              <p:spPr>
                <a:xfrm>
                  <a:off x="3483840" y="2799045"/>
                  <a:ext cx="480600" cy="19604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6" name="Ink 35">
                  <a:extLst>
                    <a:ext uri="{FF2B5EF4-FFF2-40B4-BE49-F238E27FC236}">
                      <a16:creationId xmlns:a16="http://schemas.microsoft.com/office/drawing/2014/main" id="{09820BCB-7063-B765-1E94-95143682E911}"/>
                    </a:ext>
                  </a:extLst>
                </p14:cNvPr>
                <p14:cNvContentPartPr/>
                <p14:nvPr/>
              </p14:nvContentPartPr>
              <p14:xfrm>
                <a:off x="3559440" y="2811390"/>
                <a:ext cx="365040" cy="109080"/>
              </p14:xfrm>
            </p:contentPart>
          </mc:Choice>
          <mc:Fallback xmlns="">
            <p:pic>
              <p:nvPicPr>
                <p:cNvPr id="36" name="Ink 35">
                  <a:extLst>
                    <a:ext uri="{FF2B5EF4-FFF2-40B4-BE49-F238E27FC236}">
                      <a16:creationId xmlns:a16="http://schemas.microsoft.com/office/drawing/2014/main" id="{09820BCB-7063-B765-1E94-95143682E911}"/>
                    </a:ext>
                  </a:extLst>
                </p:cNvPr>
                <p:cNvPicPr/>
                <p:nvPr/>
              </p:nvPicPr>
              <p:blipFill>
                <a:blip r:embed="rId45"/>
                <a:stretch>
                  <a:fillRect/>
                </a:stretch>
              </p:blipFill>
              <p:spPr>
                <a:xfrm>
                  <a:off x="3523440" y="2775508"/>
                  <a:ext cx="436680" cy="180484"/>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7" name="Ink 36">
                  <a:extLst>
                    <a:ext uri="{FF2B5EF4-FFF2-40B4-BE49-F238E27FC236}">
                      <a16:creationId xmlns:a16="http://schemas.microsoft.com/office/drawing/2014/main" id="{355021E1-0449-E3A3-29FA-83208EA4C86A}"/>
                    </a:ext>
                  </a:extLst>
                </p14:cNvPr>
                <p14:cNvContentPartPr/>
                <p14:nvPr/>
              </p14:nvContentPartPr>
              <p14:xfrm>
                <a:off x="3565200" y="2798790"/>
                <a:ext cx="375480" cy="109800"/>
              </p14:xfrm>
            </p:contentPart>
          </mc:Choice>
          <mc:Fallback xmlns="">
            <p:pic>
              <p:nvPicPr>
                <p:cNvPr id="37" name="Ink 36">
                  <a:extLst>
                    <a:ext uri="{FF2B5EF4-FFF2-40B4-BE49-F238E27FC236}">
                      <a16:creationId xmlns:a16="http://schemas.microsoft.com/office/drawing/2014/main" id="{355021E1-0449-E3A3-29FA-83208EA4C86A}"/>
                    </a:ext>
                  </a:extLst>
                </p:cNvPr>
                <p:cNvPicPr/>
                <p:nvPr/>
              </p:nvPicPr>
              <p:blipFill>
                <a:blip r:embed="rId47"/>
                <a:stretch>
                  <a:fillRect/>
                </a:stretch>
              </p:blipFill>
              <p:spPr>
                <a:xfrm>
                  <a:off x="3529200" y="2762790"/>
                  <a:ext cx="44712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8" name="Ink 37">
                  <a:extLst>
                    <a:ext uri="{FF2B5EF4-FFF2-40B4-BE49-F238E27FC236}">
                      <a16:creationId xmlns:a16="http://schemas.microsoft.com/office/drawing/2014/main" id="{72C140AE-8FF3-5FE8-38BB-6F81B3FE5B50}"/>
                    </a:ext>
                  </a:extLst>
                </p14:cNvPr>
                <p14:cNvContentPartPr/>
                <p14:nvPr/>
              </p14:nvContentPartPr>
              <p14:xfrm>
                <a:off x="3581400" y="2747310"/>
                <a:ext cx="390960" cy="118440"/>
              </p14:xfrm>
            </p:contentPart>
          </mc:Choice>
          <mc:Fallback xmlns="">
            <p:pic>
              <p:nvPicPr>
                <p:cNvPr id="38" name="Ink 37">
                  <a:extLst>
                    <a:ext uri="{FF2B5EF4-FFF2-40B4-BE49-F238E27FC236}">
                      <a16:creationId xmlns:a16="http://schemas.microsoft.com/office/drawing/2014/main" id="{72C140AE-8FF3-5FE8-38BB-6F81B3FE5B50}"/>
                    </a:ext>
                  </a:extLst>
                </p:cNvPr>
                <p:cNvPicPr/>
                <p:nvPr/>
              </p:nvPicPr>
              <p:blipFill>
                <a:blip r:embed="rId49"/>
                <a:stretch>
                  <a:fillRect/>
                </a:stretch>
              </p:blipFill>
              <p:spPr>
                <a:xfrm>
                  <a:off x="3545400" y="2711419"/>
                  <a:ext cx="462600" cy="18986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9" name="Ink 38">
                  <a:extLst>
                    <a:ext uri="{FF2B5EF4-FFF2-40B4-BE49-F238E27FC236}">
                      <a16:creationId xmlns:a16="http://schemas.microsoft.com/office/drawing/2014/main" id="{B25CC845-74CF-828A-8634-47BD3B2DDC87}"/>
                    </a:ext>
                  </a:extLst>
                </p14:cNvPr>
                <p14:cNvContentPartPr/>
                <p14:nvPr/>
              </p14:nvContentPartPr>
              <p14:xfrm>
                <a:off x="3549360" y="2730390"/>
                <a:ext cx="409680" cy="121680"/>
              </p14:xfrm>
            </p:contentPart>
          </mc:Choice>
          <mc:Fallback xmlns="">
            <p:pic>
              <p:nvPicPr>
                <p:cNvPr id="39" name="Ink 38">
                  <a:extLst>
                    <a:ext uri="{FF2B5EF4-FFF2-40B4-BE49-F238E27FC236}">
                      <a16:creationId xmlns:a16="http://schemas.microsoft.com/office/drawing/2014/main" id="{B25CC845-74CF-828A-8634-47BD3B2DDC87}"/>
                    </a:ext>
                  </a:extLst>
                </p:cNvPr>
                <p:cNvPicPr/>
                <p:nvPr/>
              </p:nvPicPr>
              <p:blipFill>
                <a:blip r:embed="rId51"/>
                <a:stretch>
                  <a:fillRect/>
                </a:stretch>
              </p:blipFill>
              <p:spPr>
                <a:xfrm>
                  <a:off x="3513360" y="2694390"/>
                  <a:ext cx="48132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1" name="Ink 40">
                  <a:extLst>
                    <a:ext uri="{FF2B5EF4-FFF2-40B4-BE49-F238E27FC236}">
                      <a16:creationId xmlns:a16="http://schemas.microsoft.com/office/drawing/2014/main" id="{CF5A8E52-1059-A4F6-1EAD-0E2791B55BF8}"/>
                    </a:ext>
                  </a:extLst>
                </p14:cNvPr>
                <p14:cNvContentPartPr/>
                <p14:nvPr/>
              </p14:nvContentPartPr>
              <p14:xfrm>
                <a:off x="2870760" y="2842710"/>
                <a:ext cx="558000" cy="78480"/>
              </p14:xfrm>
            </p:contentPart>
          </mc:Choice>
          <mc:Fallback xmlns="">
            <p:pic>
              <p:nvPicPr>
                <p:cNvPr id="41" name="Ink 40">
                  <a:extLst>
                    <a:ext uri="{FF2B5EF4-FFF2-40B4-BE49-F238E27FC236}">
                      <a16:creationId xmlns:a16="http://schemas.microsoft.com/office/drawing/2014/main" id="{CF5A8E52-1059-A4F6-1EAD-0E2791B55BF8}"/>
                    </a:ext>
                  </a:extLst>
                </p:cNvPr>
                <p:cNvPicPr/>
                <p:nvPr/>
              </p:nvPicPr>
              <p:blipFill>
                <a:blip r:embed="rId53"/>
                <a:stretch>
                  <a:fillRect/>
                </a:stretch>
              </p:blipFill>
              <p:spPr>
                <a:xfrm>
                  <a:off x="2834760" y="2806544"/>
                  <a:ext cx="629640" cy="15045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2" name="Ink 41">
                  <a:extLst>
                    <a:ext uri="{FF2B5EF4-FFF2-40B4-BE49-F238E27FC236}">
                      <a16:creationId xmlns:a16="http://schemas.microsoft.com/office/drawing/2014/main" id="{E8AA8A37-27B9-F1E6-2D70-2D60781B5086}"/>
                    </a:ext>
                  </a:extLst>
                </p14:cNvPr>
                <p14:cNvContentPartPr/>
                <p14:nvPr/>
              </p14:nvContentPartPr>
              <p14:xfrm>
                <a:off x="2897040" y="2969790"/>
                <a:ext cx="444240" cy="36000"/>
              </p14:xfrm>
            </p:contentPart>
          </mc:Choice>
          <mc:Fallback xmlns="">
            <p:pic>
              <p:nvPicPr>
                <p:cNvPr id="42" name="Ink 41">
                  <a:extLst>
                    <a:ext uri="{FF2B5EF4-FFF2-40B4-BE49-F238E27FC236}">
                      <a16:creationId xmlns:a16="http://schemas.microsoft.com/office/drawing/2014/main" id="{E8AA8A37-27B9-F1E6-2D70-2D60781B5086}"/>
                    </a:ext>
                  </a:extLst>
                </p:cNvPr>
                <p:cNvPicPr/>
                <p:nvPr/>
              </p:nvPicPr>
              <p:blipFill>
                <a:blip r:embed="rId55"/>
                <a:stretch>
                  <a:fillRect/>
                </a:stretch>
              </p:blipFill>
              <p:spPr>
                <a:xfrm>
                  <a:off x="2861040" y="2933790"/>
                  <a:ext cx="51588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3" name="Ink 42">
                  <a:extLst>
                    <a:ext uri="{FF2B5EF4-FFF2-40B4-BE49-F238E27FC236}">
                      <a16:creationId xmlns:a16="http://schemas.microsoft.com/office/drawing/2014/main" id="{F5FE2618-C16A-E37A-D309-75748E8E6458}"/>
                    </a:ext>
                  </a:extLst>
                </p14:cNvPr>
                <p14:cNvContentPartPr/>
                <p14:nvPr/>
              </p14:nvContentPartPr>
              <p14:xfrm>
                <a:off x="3817560" y="2649030"/>
                <a:ext cx="292680" cy="186840"/>
              </p14:xfrm>
            </p:contentPart>
          </mc:Choice>
          <mc:Fallback xmlns="">
            <p:pic>
              <p:nvPicPr>
                <p:cNvPr id="43" name="Ink 42">
                  <a:extLst>
                    <a:ext uri="{FF2B5EF4-FFF2-40B4-BE49-F238E27FC236}">
                      <a16:creationId xmlns:a16="http://schemas.microsoft.com/office/drawing/2014/main" id="{F5FE2618-C16A-E37A-D309-75748E8E6458}"/>
                    </a:ext>
                  </a:extLst>
                </p:cNvPr>
                <p:cNvPicPr/>
                <p:nvPr/>
              </p:nvPicPr>
              <p:blipFill>
                <a:blip r:embed="rId57"/>
                <a:stretch>
                  <a:fillRect/>
                </a:stretch>
              </p:blipFill>
              <p:spPr>
                <a:xfrm>
                  <a:off x="3781516" y="2613030"/>
                  <a:ext cx="364408"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4" name="Ink 43">
                  <a:extLst>
                    <a:ext uri="{FF2B5EF4-FFF2-40B4-BE49-F238E27FC236}">
                      <a16:creationId xmlns:a16="http://schemas.microsoft.com/office/drawing/2014/main" id="{7F8AA114-C353-33BA-75F1-AE547B45DA94}"/>
                    </a:ext>
                  </a:extLst>
                </p14:cNvPr>
                <p14:cNvContentPartPr/>
                <p14:nvPr/>
              </p14:nvContentPartPr>
              <p14:xfrm>
                <a:off x="3491760" y="2780790"/>
                <a:ext cx="332280" cy="90360"/>
              </p14:xfrm>
            </p:contentPart>
          </mc:Choice>
          <mc:Fallback xmlns="">
            <p:pic>
              <p:nvPicPr>
                <p:cNvPr id="44" name="Ink 43">
                  <a:extLst>
                    <a:ext uri="{FF2B5EF4-FFF2-40B4-BE49-F238E27FC236}">
                      <a16:creationId xmlns:a16="http://schemas.microsoft.com/office/drawing/2014/main" id="{7F8AA114-C353-33BA-75F1-AE547B45DA94}"/>
                    </a:ext>
                  </a:extLst>
                </p:cNvPr>
                <p:cNvPicPr/>
                <p:nvPr/>
              </p:nvPicPr>
              <p:blipFill>
                <a:blip r:embed="rId59"/>
                <a:stretch>
                  <a:fillRect/>
                </a:stretch>
              </p:blipFill>
              <p:spPr>
                <a:xfrm>
                  <a:off x="3455760" y="2744933"/>
                  <a:ext cx="403920" cy="161716"/>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6" name="Ink 45">
                  <a:extLst>
                    <a:ext uri="{FF2B5EF4-FFF2-40B4-BE49-F238E27FC236}">
                      <a16:creationId xmlns:a16="http://schemas.microsoft.com/office/drawing/2014/main" id="{EAB9C5A7-2680-BC6C-DD52-DE378E2C7473}"/>
                    </a:ext>
                  </a:extLst>
                </p14:cNvPr>
                <p14:cNvContentPartPr/>
                <p14:nvPr/>
              </p14:nvContentPartPr>
              <p14:xfrm>
                <a:off x="3497880" y="2796990"/>
                <a:ext cx="256680" cy="60120"/>
              </p14:xfrm>
            </p:contentPart>
          </mc:Choice>
          <mc:Fallback xmlns="">
            <p:pic>
              <p:nvPicPr>
                <p:cNvPr id="46" name="Ink 45">
                  <a:extLst>
                    <a:ext uri="{FF2B5EF4-FFF2-40B4-BE49-F238E27FC236}">
                      <a16:creationId xmlns:a16="http://schemas.microsoft.com/office/drawing/2014/main" id="{EAB9C5A7-2680-BC6C-DD52-DE378E2C7473}"/>
                    </a:ext>
                  </a:extLst>
                </p:cNvPr>
                <p:cNvPicPr/>
                <p:nvPr/>
              </p:nvPicPr>
              <p:blipFill>
                <a:blip r:embed="rId61"/>
                <a:stretch>
                  <a:fillRect/>
                </a:stretch>
              </p:blipFill>
              <p:spPr>
                <a:xfrm>
                  <a:off x="3461829" y="2760990"/>
                  <a:ext cx="328421"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7" name="Ink 46">
                  <a:extLst>
                    <a:ext uri="{FF2B5EF4-FFF2-40B4-BE49-F238E27FC236}">
                      <a16:creationId xmlns:a16="http://schemas.microsoft.com/office/drawing/2014/main" id="{2516C16C-BE9A-1923-EC8A-D122FFC5DC1A}"/>
                    </a:ext>
                  </a:extLst>
                </p14:cNvPr>
                <p14:cNvContentPartPr/>
                <p14:nvPr/>
              </p14:nvContentPartPr>
              <p14:xfrm>
                <a:off x="3553320" y="2779350"/>
                <a:ext cx="290160" cy="81000"/>
              </p14:xfrm>
            </p:contentPart>
          </mc:Choice>
          <mc:Fallback xmlns="">
            <p:pic>
              <p:nvPicPr>
                <p:cNvPr id="47" name="Ink 46">
                  <a:extLst>
                    <a:ext uri="{FF2B5EF4-FFF2-40B4-BE49-F238E27FC236}">
                      <a16:creationId xmlns:a16="http://schemas.microsoft.com/office/drawing/2014/main" id="{2516C16C-BE9A-1923-EC8A-D122FFC5DC1A}"/>
                    </a:ext>
                  </a:extLst>
                </p:cNvPr>
                <p:cNvPicPr/>
                <p:nvPr/>
              </p:nvPicPr>
              <p:blipFill>
                <a:blip r:embed="rId63"/>
                <a:stretch>
                  <a:fillRect/>
                </a:stretch>
              </p:blipFill>
              <p:spPr>
                <a:xfrm>
                  <a:off x="3517320" y="2743509"/>
                  <a:ext cx="361800" cy="152323"/>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8" name="Ink 47">
                  <a:extLst>
                    <a:ext uri="{FF2B5EF4-FFF2-40B4-BE49-F238E27FC236}">
                      <a16:creationId xmlns:a16="http://schemas.microsoft.com/office/drawing/2014/main" id="{681EA971-F2EF-563F-7910-F24C09EFEE92}"/>
                    </a:ext>
                  </a:extLst>
                </p14:cNvPr>
                <p14:cNvContentPartPr/>
                <p14:nvPr/>
              </p14:nvContentPartPr>
              <p14:xfrm>
                <a:off x="3487800" y="2810670"/>
                <a:ext cx="322200" cy="60480"/>
              </p14:xfrm>
            </p:contentPart>
          </mc:Choice>
          <mc:Fallback xmlns="">
            <p:pic>
              <p:nvPicPr>
                <p:cNvPr id="48" name="Ink 47">
                  <a:extLst>
                    <a:ext uri="{FF2B5EF4-FFF2-40B4-BE49-F238E27FC236}">
                      <a16:creationId xmlns:a16="http://schemas.microsoft.com/office/drawing/2014/main" id="{681EA971-F2EF-563F-7910-F24C09EFEE92}"/>
                    </a:ext>
                  </a:extLst>
                </p:cNvPr>
                <p:cNvPicPr/>
                <p:nvPr/>
              </p:nvPicPr>
              <p:blipFill>
                <a:blip r:embed="rId65"/>
                <a:stretch>
                  <a:fillRect/>
                </a:stretch>
              </p:blipFill>
              <p:spPr>
                <a:xfrm>
                  <a:off x="3451800" y="2774670"/>
                  <a:ext cx="39384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0" name="Ink 49">
                  <a:extLst>
                    <a:ext uri="{FF2B5EF4-FFF2-40B4-BE49-F238E27FC236}">
                      <a16:creationId xmlns:a16="http://schemas.microsoft.com/office/drawing/2014/main" id="{B69CC0C6-64FC-53D0-7145-CDF1D39CE427}"/>
                    </a:ext>
                  </a:extLst>
                </p14:cNvPr>
                <p14:cNvContentPartPr/>
                <p14:nvPr/>
              </p14:nvContentPartPr>
              <p14:xfrm>
                <a:off x="3954720" y="2456070"/>
                <a:ext cx="334440" cy="395640"/>
              </p14:xfrm>
            </p:contentPart>
          </mc:Choice>
          <mc:Fallback xmlns="">
            <p:pic>
              <p:nvPicPr>
                <p:cNvPr id="50" name="Ink 49">
                  <a:extLst>
                    <a:ext uri="{FF2B5EF4-FFF2-40B4-BE49-F238E27FC236}">
                      <a16:creationId xmlns:a16="http://schemas.microsoft.com/office/drawing/2014/main" id="{B69CC0C6-64FC-53D0-7145-CDF1D39CE427}"/>
                    </a:ext>
                  </a:extLst>
                </p:cNvPr>
                <p:cNvPicPr/>
                <p:nvPr/>
              </p:nvPicPr>
              <p:blipFill>
                <a:blip r:embed="rId67"/>
                <a:stretch>
                  <a:fillRect/>
                </a:stretch>
              </p:blipFill>
              <p:spPr>
                <a:xfrm>
                  <a:off x="3918720" y="2420070"/>
                  <a:ext cx="406080" cy="4672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1" name="Ink 50">
                  <a:extLst>
                    <a:ext uri="{FF2B5EF4-FFF2-40B4-BE49-F238E27FC236}">
                      <a16:creationId xmlns:a16="http://schemas.microsoft.com/office/drawing/2014/main" id="{03F00F4A-7A68-4176-EAFE-A29B5A7A49DF}"/>
                    </a:ext>
                  </a:extLst>
                </p14:cNvPr>
                <p14:cNvContentPartPr/>
                <p14:nvPr/>
              </p14:nvContentPartPr>
              <p14:xfrm>
                <a:off x="4038240" y="2549310"/>
                <a:ext cx="131040" cy="138960"/>
              </p14:xfrm>
            </p:contentPart>
          </mc:Choice>
          <mc:Fallback xmlns="">
            <p:pic>
              <p:nvPicPr>
                <p:cNvPr id="51" name="Ink 50">
                  <a:extLst>
                    <a:ext uri="{FF2B5EF4-FFF2-40B4-BE49-F238E27FC236}">
                      <a16:creationId xmlns:a16="http://schemas.microsoft.com/office/drawing/2014/main" id="{03F00F4A-7A68-4176-EAFE-A29B5A7A49DF}"/>
                    </a:ext>
                  </a:extLst>
                </p:cNvPr>
                <p:cNvPicPr/>
                <p:nvPr/>
              </p:nvPicPr>
              <p:blipFill>
                <a:blip r:embed="rId69"/>
                <a:stretch>
                  <a:fillRect/>
                </a:stretch>
              </p:blipFill>
              <p:spPr>
                <a:xfrm>
                  <a:off x="4002339" y="2513310"/>
                  <a:ext cx="202484"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3" name="Ink 52">
                  <a:extLst>
                    <a:ext uri="{FF2B5EF4-FFF2-40B4-BE49-F238E27FC236}">
                      <a16:creationId xmlns:a16="http://schemas.microsoft.com/office/drawing/2014/main" id="{0797C9E0-B212-634C-4108-22FF9213B272}"/>
                    </a:ext>
                  </a:extLst>
                </p14:cNvPr>
                <p14:cNvContentPartPr/>
                <p14:nvPr/>
              </p14:nvContentPartPr>
              <p14:xfrm>
                <a:off x="4116720" y="2205870"/>
                <a:ext cx="58320" cy="363600"/>
              </p14:xfrm>
            </p:contentPart>
          </mc:Choice>
          <mc:Fallback xmlns="">
            <p:pic>
              <p:nvPicPr>
                <p:cNvPr id="53" name="Ink 52">
                  <a:extLst>
                    <a:ext uri="{FF2B5EF4-FFF2-40B4-BE49-F238E27FC236}">
                      <a16:creationId xmlns:a16="http://schemas.microsoft.com/office/drawing/2014/main" id="{0797C9E0-B212-634C-4108-22FF9213B272}"/>
                    </a:ext>
                  </a:extLst>
                </p:cNvPr>
                <p:cNvPicPr/>
                <p:nvPr/>
              </p:nvPicPr>
              <p:blipFill>
                <a:blip r:embed="rId71"/>
                <a:stretch>
                  <a:fillRect/>
                </a:stretch>
              </p:blipFill>
              <p:spPr>
                <a:xfrm>
                  <a:off x="4080720" y="2169870"/>
                  <a:ext cx="129960" cy="4352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4" name="Ink 53">
                  <a:extLst>
                    <a:ext uri="{FF2B5EF4-FFF2-40B4-BE49-F238E27FC236}">
                      <a16:creationId xmlns:a16="http://schemas.microsoft.com/office/drawing/2014/main" id="{2C2802BB-FF17-A112-0923-2D81C43FC62B}"/>
                    </a:ext>
                  </a:extLst>
                </p14:cNvPr>
                <p14:cNvContentPartPr/>
                <p14:nvPr/>
              </p14:nvContentPartPr>
              <p14:xfrm>
                <a:off x="4146960" y="2205870"/>
                <a:ext cx="147600" cy="303840"/>
              </p14:xfrm>
            </p:contentPart>
          </mc:Choice>
          <mc:Fallback xmlns="">
            <p:pic>
              <p:nvPicPr>
                <p:cNvPr id="54" name="Ink 53">
                  <a:extLst>
                    <a:ext uri="{FF2B5EF4-FFF2-40B4-BE49-F238E27FC236}">
                      <a16:creationId xmlns:a16="http://schemas.microsoft.com/office/drawing/2014/main" id="{2C2802BB-FF17-A112-0923-2D81C43FC62B}"/>
                    </a:ext>
                  </a:extLst>
                </p:cNvPr>
                <p:cNvPicPr/>
                <p:nvPr/>
              </p:nvPicPr>
              <p:blipFill>
                <a:blip r:embed="rId73"/>
                <a:stretch>
                  <a:fillRect/>
                </a:stretch>
              </p:blipFill>
              <p:spPr>
                <a:xfrm>
                  <a:off x="4111048" y="2169870"/>
                  <a:ext cx="219066" cy="375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5" name="Ink 54">
                  <a:extLst>
                    <a:ext uri="{FF2B5EF4-FFF2-40B4-BE49-F238E27FC236}">
                      <a16:creationId xmlns:a16="http://schemas.microsoft.com/office/drawing/2014/main" id="{BA5F7773-430E-8839-A47A-C5BF6DA783F7}"/>
                    </a:ext>
                  </a:extLst>
                </p14:cNvPr>
                <p14:cNvContentPartPr/>
                <p14:nvPr/>
              </p14:nvContentPartPr>
              <p14:xfrm>
                <a:off x="4194480" y="2294790"/>
                <a:ext cx="32040" cy="244440"/>
              </p14:xfrm>
            </p:contentPart>
          </mc:Choice>
          <mc:Fallback xmlns="">
            <p:pic>
              <p:nvPicPr>
                <p:cNvPr id="55" name="Ink 54">
                  <a:extLst>
                    <a:ext uri="{FF2B5EF4-FFF2-40B4-BE49-F238E27FC236}">
                      <a16:creationId xmlns:a16="http://schemas.microsoft.com/office/drawing/2014/main" id="{BA5F7773-430E-8839-A47A-C5BF6DA783F7}"/>
                    </a:ext>
                  </a:extLst>
                </p:cNvPr>
                <p:cNvPicPr/>
                <p:nvPr/>
              </p:nvPicPr>
              <p:blipFill>
                <a:blip r:embed="rId75"/>
                <a:stretch>
                  <a:fillRect/>
                </a:stretch>
              </p:blipFill>
              <p:spPr>
                <a:xfrm>
                  <a:off x="4158480" y="2258790"/>
                  <a:ext cx="1036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7" name="Ink 56">
                  <a:extLst>
                    <a:ext uri="{FF2B5EF4-FFF2-40B4-BE49-F238E27FC236}">
                      <a16:creationId xmlns:a16="http://schemas.microsoft.com/office/drawing/2014/main" id="{9E3BA7CB-5B92-E959-A95D-0F40323775C0}"/>
                    </a:ext>
                  </a:extLst>
                </p14:cNvPr>
                <p14:cNvContentPartPr/>
                <p14:nvPr/>
              </p14:nvContentPartPr>
              <p14:xfrm>
                <a:off x="1598880" y="2929110"/>
                <a:ext cx="1209240" cy="433080"/>
              </p14:xfrm>
            </p:contentPart>
          </mc:Choice>
          <mc:Fallback xmlns="">
            <p:pic>
              <p:nvPicPr>
                <p:cNvPr id="57" name="Ink 56">
                  <a:extLst>
                    <a:ext uri="{FF2B5EF4-FFF2-40B4-BE49-F238E27FC236}">
                      <a16:creationId xmlns:a16="http://schemas.microsoft.com/office/drawing/2014/main" id="{9E3BA7CB-5B92-E959-A95D-0F40323775C0}"/>
                    </a:ext>
                  </a:extLst>
                </p:cNvPr>
                <p:cNvPicPr/>
                <p:nvPr/>
              </p:nvPicPr>
              <p:blipFill>
                <a:blip r:embed="rId77"/>
                <a:stretch>
                  <a:fillRect/>
                </a:stretch>
              </p:blipFill>
              <p:spPr>
                <a:xfrm>
                  <a:off x="1562880" y="2893110"/>
                  <a:ext cx="1280880" cy="504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8" name="Ink 57">
                  <a:extLst>
                    <a:ext uri="{FF2B5EF4-FFF2-40B4-BE49-F238E27FC236}">
                      <a16:creationId xmlns:a16="http://schemas.microsoft.com/office/drawing/2014/main" id="{DFC7BF26-EAE3-1DA7-15C9-70B07396062C}"/>
                    </a:ext>
                  </a:extLst>
                </p14:cNvPr>
                <p14:cNvContentPartPr/>
                <p14:nvPr/>
              </p14:nvContentPartPr>
              <p14:xfrm>
                <a:off x="2904960" y="2908230"/>
                <a:ext cx="565200" cy="40320"/>
              </p14:xfrm>
            </p:contentPart>
          </mc:Choice>
          <mc:Fallback xmlns="">
            <p:pic>
              <p:nvPicPr>
                <p:cNvPr id="58" name="Ink 57">
                  <a:extLst>
                    <a:ext uri="{FF2B5EF4-FFF2-40B4-BE49-F238E27FC236}">
                      <a16:creationId xmlns:a16="http://schemas.microsoft.com/office/drawing/2014/main" id="{DFC7BF26-EAE3-1DA7-15C9-70B07396062C}"/>
                    </a:ext>
                  </a:extLst>
                </p:cNvPr>
                <p:cNvPicPr/>
                <p:nvPr/>
              </p:nvPicPr>
              <p:blipFill>
                <a:blip r:embed="rId79"/>
                <a:stretch>
                  <a:fillRect/>
                </a:stretch>
              </p:blipFill>
              <p:spPr>
                <a:xfrm>
                  <a:off x="2868960" y="2872230"/>
                  <a:ext cx="63684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9" name="Ink 58">
                  <a:extLst>
                    <a:ext uri="{FF2B5EF4-FFF2-40B4-BE49-F238E27FC236}">
                      <a16:creationId xmlns:a16="http://schemas.microsoft.com/office/drawing/2014/main" id="{9D07AF45-ACBF-0464-7C80-C6CED98FA663}"/>
                    </a:ext>
                  </a:extLst>
                </p14:cNvPr>
                <p14:cNvContentPartPr/>
                <p14:nvPr/>
              </p14:nvContentPartPr>
              <p14:xfrm>
                <a:off x="3047880" y="2885910"/>
                <a:ext cx="386640" cy="37800"/>
              </p14:xfrm>
            </p:contentPart>
          </mc:Choice>
          <mc:Fallback xmlns="">
            <p:pic>
              <p:nvPicPr>
                <p:cNvPr id="59" name="Ink 58">
                  <a:extLst>
                    <a:ext uri="{FF2B5EF4-FFF2-40B4-BE49-F238E27FC236}">
                      <a16:creationId xmlns:a16="http://schemas.microsoft.com/office/drawing/2014/main" id="{9D07AF45-ACBF-0464-7C80-C6CED98FA663}"/>
                    </a:ext>
                  </a:extLst>
                </p:cNvPr>
                <p:cNvPicPr/>
                <p:nvPr/>
              </p:nvPicPr>
              <p:blipFill>
                <a:blip r:embed="rId81"/>
                <a:stretch>
                  <a:fillRect/>
                </a:stretch>
              </p:blipFill>
              <p:spPr>
                <a:xfrm>
                  <a:off x="3011880" y="2849910"/>
                  <a:ext cx="45828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0" name="Ink 59">
                  <a:extLst>
                    <a:ext uri="{FF2B5EF4-FFF2-40B4-BE49-F238E27FC236}">
                      <a16:creationId xmlns:a16="http://schemas.microsoft.com/office/drawing/2014/main" id="{FA29842C-68B5-7587-DAEB-8ECF3CAE233D}"/>
                    </a:ext>
                  </a:extLst>
                </p14:cNvPr>
                <p14:cNvContentPartPr/>
                <p14:nvPr/>
              </p14:nvContentPartPr>
              <p14:xfrm>
                <a:off x="3055800" y="2876910"/>
                <a:ext cx="293400" cy="13320"/>
              </p14:xfrm>
            </p:contentPart>
          </mc:Choice>
          <mc:Fallback xmlns="">
            <p:pic>
              <p:nvPicPr>
                <p:cNvPr id="60" name="Ink 59">
                  <a:extLst>
                    <a:ext uri="{FF2B5EF4-FFF2-40B4-BE49-F238E27FC236}">
                      <a16:creationId xmlns:a16="http://schemas.microsoft.com/office/drawing/2014/main" id="{FA29842C-68B5-7587-DAEB-8ECF3CAE233D}"/>
                    </a:ext>
                  </a:extLst>
                </p:cNvPr>
                <p:cNvPicPr/>
                <p:nvPr/>
              </p:nvPicPr>
              <p:blipFill>
                <a:blip r:embed="rId83"/>
                <a:stretch>
                  <a:fillRect/>
                </a:stretch>
              </p:blipFill>
              <p:spPr>
                <a:xfrm>
                  <a:off x="3019756" y="2840910"/>
                  <a:ext cx="365128"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1" name="Ink 60">
                  <a:extLst>
                    <a:ext uri="{FF2B5EF4-FFF2-40B4-BE49-F238E27FC236}">
                      <a16:creationId xmlns:a16="http://schemas.microsoft.com/office/drawing/2014/main" id="{C7EEAAED-3C4B-59A7-DCB2-0DF86A7D1D9C}"/>
                    </a:ext>
                  </a:extLst>
                </p14:cNvPr>
                <p14:cNvContentPartPr/>
                <p14:nvPr/>
              </p14:nvContentPartPr>
              <p14:xfrm>
                <a:off x="3089280" y="2886990"/>
                <a:ext cx="363600" cy="16200"/>
              </p14:xfrm>
            </p:contentPart>
          </mc:Choice>
          <mc:Fallback xmlns="">
            <p:pic>
              <p:nvPicPr>
                <p:cNvPr id="61" name="Ink 60">
                  <a:extLst>
                    <a:ext uri="{FF2B5EF4-FFF2-40B4-BE49-F238E27FC236}">
                      <a16:creationId xmlns:a16="http://schemas.microsoft.com/office/drawing/2014/main" id="{C7EEAAED-3C4B-59A7-DCB2-0DF86A7D1D9C}"/>
                    </a:ext>
                  </a:extLst>
                </p:cNvPr>
                <p:cNvPicPr/>
                <p:nvPr/>
              </p:nvPicPr>
              <p:blipFill>
                <a:blip r:embed="rId85"/>
                <a:stretch>
                  <a:fillRect/>
                </a:stretch>
              </p:blipFill>
              <p:spPr>
                <a:xfrm>
                  <a:off x="3053280" y="2850990"/>
                  <a:ext cx="43524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2" name="Ink 61">
                  <a:extLst>
                    <a:ext uri="{FF2B5EF4-FFF2-40B4-BE49-F238E27FC236}">
                      <a16:creationId xmlns:a16="http://schemas.microsoft.com/office/drawing/2014/main" id="{D282C3C1-D849-5CCB-B62F-8E0C0B5233A3}"/>
                    </a:ext>
                  </a:extLst>
                </p14:cNvPr>
                <p14:cNvContentPartPr/>
                <p14:nvPr/>
              </p14:nvContentPartPr>
              <p14:xfrm>
                <a:off x="3156600" y="2875830"/>
                <a:ext cx="473760" cy="51480"/>
              </p14:xfrm>
            </p:contentPart>
          </mc:Choice>
          <mc:Fallback xmlns="">
            <p:pic>
              <p:nvPicPr>
                <p:cNvPr id="62" name="Ink 61">
                  <a:extLst>
                    <a:ext uri="{FF2B5EF4-FFF2-40B4-BE49-F238E27FC236}">
                      <a16:creationId xmlns:a16="http://schemas.microsoft.com/office/drawing/2014/main" id="{D282C3C1-D849-5CCB-B62F-8E0C0B5233A3}"/>
                    </a:ext>
                  </a:extLst>
                </p:cNvPr>
                <p:cNvPicPr/>
                <p:nvPr/>
              </p:nvPicPr>
              <p:blipFill>
                <a:blip r:embed="rId87"/>
                <a:stretch>
                  <a:fillRect/>
                </a:stretch>
              </p:blipFill>
              <p:spPr>
                <a:xfrm>
                  <a:off x="3120573" y="2839830"/>
                  <a:ext cx="545454"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3" name="Ink 62">
                  <a:extLst>
                    <a:ext uri="{FF2B5EF4-FFF2-40B4-BE49-F238E27FC236}">
                      <a16:creationId xmlns:a16="http://schemas.microsoft.com/office/drawing/2014/main" id="{9332B7A9-DE55-D711-C2AF-7B3067E2BFEE}"/>
                    </a:ext>
                  </a:extLst>
                </p14:cNvPr>
                <p14:cNvContentPartPr/>
                <p14:nvPr/>
              </p14:nvContentPartPr>
              <p14:xfrm>
                <a:off x="3362880" y="2833710"/>
                <a:ext cx="326880" cy="79560"/>
              </p14:xfrm>
            </p:contentPart>
          </mc:Choice>
          <mc:Fallback xmlns="">
            <p:pic>
              <p:nvPicPr>
                <p:cNvPr id="63" name="Ink 62">
                  <a:extLst>
                    <a:ext uri="{FF2B5EF4-FFF2-40B4-BE49-F238E27FC236}">
                      <a16:creationId xmlns:a16="http://schemas.microsoft.com/office/drawing/2014/main" id="{9332B7A9-DE55-D711-C2AF-7B3067E2BFEE}"/>
                    </a:ext>
                  </a:extLst>
                </p:cNvPr>
                <p:cNvPicPr/>
                <p:nvPr/>
              </p:nvPicPr>
              <p:blipFill>
                <a:blip r:embed="rId89"/>
                <a:stretch>
                  <a:fillRect/>
                </a:stretch>
              </p:blipFill>
              <p:spPr>
                <a:xfrm>
                  <a:off x="3326880" y="2797710"/>
                  <a:ext cx="39852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5" name="Ink 64">
                  <a:extLst>
                    <a:ext uri="{FF2B5EF4-FFF2-40B4-BE49-F238E27FC236}">
                      <a16:creationId xmlns:a16="http://schemas.microsoft.com/office/drawing/2014/main" id="{71C4481D-3C9B-91DD-E6F2-756B15A7FB98}"/>
                    </a:ext>
                  </a:extLst>
                </p14:cNvPr>
                <p14:cNvContentPartPr/>
                <p14:nvPr/>
              </p14:nvContentPartPr>
              <p14:xfrm>
                <a:off x="3485280" y="2777190"/>
                <a:ext cx="223200" cy="71640"/>
              </p14:xfrm>
            </p:contentPart>
          </mc:Choice>
          <mc:Fallback xmlns="">
            <p:pic>
              <p:nvPicPr>
                <p:cNvPr id="65" name="Ink 64">
                  <a:extLst>
                    <a:ext uri="{FF2B5EF4-FFF2-40B4-BE49-F238E27FC236}">
                      <a16:creationId xmlns:a16="http://schemas.microsoft.com/office/drawing/2014/main" id="{71C4481D-3C9B-91DD-E6F2-756B15A7FB98}"/>
                    </a:ext>
                  </a:extLst>
                </p:cNvPr>
                <p:cNvPicPr/>
                <p:nvPr/>
              </p:nvPicPr>
              <p:blipFill>
                <a:blip r:embed="rId91"/>
                <a:stretch>
                  <a:fillRect/>
                </a:stretch>
              </p:blipFill>
              <p:spPr>
                <a:xfrm>
                  <a:off x="3449280" y="2741190"/>
                  <a:ext cx="2948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80" name="Ink 79">
                  <a:extLst>
                    <a:ext uri="{FF2B5EF4-FFF2-40B4-BE49-F238E27FC236}">
                      <a16:creationId xmlns:a16="http://schemas.microsoft.com/office/drawing/2014/main" id="{6F8EDECE-F02F-9287-2692-B22F085D379D}"/>
                    </a:ext>
                  </a:extLst>
                </p14:cNvPr>
                <p14:cNvContentPartPr/>
                <p14:nvPr/>
              </p14:nvContentPartPr>
              <p14:xfrm>
                <a:off x="4181078" y="2334132"/>
                <a:ext cx="4320" cy="7560"/>
              </p14:xfrm>
            </p:contentPart>
          </mc:Choice>
          <mc:Fallback xmlns="">
            <p:pic>
              <p:nvPicPr>
                <p:cNvPr id="80" name="Ink 79">
                  <a:extLst>
                    <a:ext uri="{FF2B5EF4-FFF2-40B4-BE49-F238E27FC236}">
                      <a16:creationId xmlns:a16="http://schemas.microsoft.com/office/drawing/2014/main" id="{6F8EDECE-F02F-9287-2692-B22F085D379D}"/>
                    </a:ext>
                  </a:extLst>
                </p:cNvPr>
                <p:cNvPicPr/>
                <p:nvPr/>
              </p:nvPicPr>
              <p:blipFill>
                <a:blip r:embed="rId93"/>
                <a:stretch>
                  <a:fillRect/>
                </a:stretch>
              </p:blipFill>
              <p:spPr>
                <a:xfrm>
                  <a:off x="4172078" y="2325132"/>
                  <a:ext cx="219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1" name="Ink 80">
                  <a:extLst>
                    <a:ext uri="{FF2B5EF4-FFF2-40B4-BE49-F238E27FC236}">
                      <a16:creationId xmlns:a16="http://schemas.microsoft.com/office/drawing/2014/main" id="{CE28B120-4FD5-3C10-5F63-1E9076E73C84}"/>
                    </a:ext>
                  </a:extLst>
                </p14:cNvPr>
                <p14:cNvContentPartPr/>
                <p14:nvPr/>
              </p14:nvContentPartPr>
              <p14:xfrm>
                <a:off x="4039958" y="2129292"/>
                <a:ext cx="81360" cy="245520"/>
              </p14:xfrm>
            </p:contentPart>
          </mc:Choice>
          <mc:Fallback xmlns="">
            <p:pic>
              <p:nvPicPr>
                <p:cNvPr id="81" name="Ink 80">
                  <a:extLst>
                    <a:ext uri="{FF2B5EF4-FFF2-40B4-BE49-F238E27FC236}">
                      <a16:creationId xmlns:a16="http://schemas.microsoft.com/office/drawing/2014/main" id="{CE28B120-4FD5-3C10-5F63-1E9076E73C84}"/>
                    </a:ext>
                  </a:extLst>
                </p:cNvPr>
                <p:cNvPicPr/>
                <p:nvPr/>
              </p:nvPicPr>
              <p:blipFill>
                <a:blip r:embed="rId95"/>
                <a:stretch>
                  <a:fillRect/>
                </a:stretch>
              </p:blipFill>
              <p:spPr>
                <a:xfrm>
                  <a:off x="4030998" y="2120292"/>
                  <a:ext cx="98922"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2" name="Ink 81">
                  <a:extLst>
                    <a:ext uri="{FF2B5EF4-FFF2-40B4-BE49-F238E27FC236}">
                      <a16:creationId xmlns:a16="http://schemas.microsoft.com/office/drawing/2014/main" id="{453BC263-9D05-6356-215F-A5BB3B4F4EEA}"/>
                    </a:ext>
                  </a:extLst>
                </p14:cNvPr>
                <p14:cNvContentPartPr/>
                <p14:nvPr/>
              </p14:nvContentPartPr>
              <p14:xfrm>
                <a:off x="4046078" y="2124972"/>
                <a:ext cx="145440" cy="109440"/>
              </p14:xfrm>
            </p:contentPart>
          </mc:Choice>
          <mc:Fallback xmlns="">
            <p:pic>
              <p:nvPicPr>
                <p:cNvPr id="82" name="Ink 81">
                  <a:extLst>
                    <a:ext uri="{FF2B5EF4-FFF2-40B4-BE49-F238E27FC236}">
                      <a16:creationId xmlns:a16="http://schemas.microsoft.com/office/drawing/2014/main" id="{453BC263-9D05-6356-215F-A5BB3B4F4EEA}"/>
                    </a:ext>
                  </a:extLst>
                </p:cNvPr>
                <p:cNvPicPr/>
                <p:nvPr/>
              </p:nvPicPr>
              <p:blipFill>
                <a:blip r:embed="rId97"/>
                <a:stretch>
                  <a:fillRect/>
                </a:stretch>
              </p:blipFill>
              <p:spPr>
                <a:xfrm>
                  <a:off x="4037078" y="2115972"/>
                  <a:ext cx="1630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4" name="Ink 83">
                  <a:extLst>
                    <a:ext uri="{FF2B5EF4-FFF2-40B4-BE49-F238E27FC236}">
                      <a16:creationId xmlns:a16="http://schemas.microsoft.com/office/drawing/2014/main" id="{F00DEDD4-8575-55E0-B6DA-19A84E987047}"/>
                    </a:ext>
                  </a:extLst>
                </p14:cNvPr>
                <p14:cNvContentPartPr/>
                <p14:nvPr/>
              </p14:nvContentPartPr>
              <p14:xfrm>
                <a:off x="4050038" y="2124972"/>
                <a:ext cx="138600" cy="83160"/>
              </p14:xfrm>
            </p:contentPart>
          </mc:Choice>
          <mc:Fallback xmlns="">
            <p:pic>
              <p:nvPicPr>
                <p:cNvPr id="84" name="Ink 83">
                  <a:extLst>
                    <a:ext uri="{FF2B5EF4-FFF2-40B4-BE49-F238E27FC236}">
                      <a16:creationId xmlns:a16="http://schemas.microsoft.com/office/drawing/2014/main" id="{F00DEDD4-8575-55E0-B6DA-19A84E987047}"/>
                    </a:ext>
                  </a:extLst>
                </p:cNvPr>
                <p:cNvPicPr/>
                <p:nvPr/>
              </p:nvPicPr>
              <p:blipFill>
                <a:blip r:embed="rId99"/>
                <a:stretch>
                  <a:fillRect/>
                </a:stretch>
              </p:blipFill>
              <p:spPr>
                <a:xfrm>
                  <a:off x="4041038" y="2115972"/>
                  <a:ext cx="15624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85" name="Ink 84">
                  <a:extLst>
                    <a:ext uri="{FF2B5EF4-FFF2-40B4-BE49-F238E27FC236}">
                      <a16:creationId xmlns:a16="http://schemas.microsoft.com/office/drawing/2014/main" id="{FECA4CD9-F9D2-6349-DB11-56D15516C377}"/>
                    </a:ext>
                  </a:extLst>
                </p14:cNvPr>
                <p14:cNvContentPartPr/>
                <p14:nvPr/>
              </p14:nvContentPartPr>
              <p14:xfrm>
                <a:off x="4061558" y="2160252"/>
                <a:ext cx="57960" cy="68040"/>
              </p14:xfrm>
            </p:contentPart>
          </mc:Choice>
          <mc:Fallback xmlns="">
            <p:pic>
              <p:nvPicPr>
                <p:cNvPr id="85" name="Ink 84">
                  <a:extLst>
                    <a:ext uri="{FF2B5EF4-FFF2-40B4-BE49-F238E27FC236}">
                      <a16:creationId xmlns:a16="http://schemas.microsoft.com/office/drawing/2014/main" id="{FECA4CD9-F9D2-6349-DB11-56D15516C377}"/>
                    </a:ext>
                  </a:extLst>
                </p:cNvPr>
                <p:cNvPicPr/>
                <p:nvPr/>
              </p:nvPicPr>
              <p:blipFill>
                <a:blip r:embed="rId101"/>
                <a:stretch>
                  <a:fillRect/>
                </a:stretch>
              </p:blipFill>
              <p:spPr>
                <a:xfrm>
                  <a:off x="4052558" y="2151252"/>
                  <a:ext cx="7560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87" name="Ink 86">
                  <a:extLst>
                    <a:ext uri="{FF2B5EF4-FFF2-40B4-BE49-F238E27FC236}">
                      <a16:creationId xmlns:a16="http://schemas.microsoft.com/office/drawing/2014/main" id="{6DEFCC41-6EC7-29BC-59A3-46043A9B6C61}"/>
                    </a:ext>
                  </a:extLst>
                </p14:cNvPr>
                <p14:cNvContentPartPr/>
                <p14:nvPr/>
              </p14:nvContentPartPr>
              <p14:xfrm>
                <a:off x="4068398" y="2163852"/>
                <a:ext cx="51120" cy="37800"/>
              </p14:xfrm>
            </p:contentPart>
          </mc:Choice>
          <mc:Fallback xmlns="">
            <p:pic>
              <p:nvPicPr>
                <p:cNvPr id="87" name="Ink 86">
                  <a:extLst>
                    <a:ext uri="{FF2B5EF4-FFF2-40B4-BE49-F238E27FC236}">
                      <a16:creationId xmlns:a16="http://schemas.microsoft.com/office/drawing/2014/main" id="{6DEFCC41-6EC7-29BC-59A3-46043A9B6C61}"/>
                    </a:ext>
                  </a:extLst>
                </p:cNvPr>
                <p:cNvPicPr/>
                <p:nvPr/>
              </p:nvPicPr>
              <p:blipFill>
                <a:blip r:embed="rId103"/>
                <a:stretch>
                  <a:fillRect/>
                </a:stretch>
              </p:blipFill>
              <p:spPr>
                <a:xfrm>
                  <a:off x="4059461" y="2154852"/>
                  <a:ext cx="68637"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88" name="Ink 87">
                  <a:extLst>
                    <a:ext uri="{FF2B5EF4-FFF2-40B4-BE49-F238E27FC236}">
                      <a16:creationId xmlns:a16="http://schemas.microsoft.com/office/drawing/2014/main" id="{453EAEF5-B15B-02B0-C3E2-3243013B88CE}"/>
                    </a:ext>
                  </a:extLst>
                </p14:cNvPr>
                <p14:cNvContentPartPr/>
                <p14:nvPr/>
              </p14:nvContentPartPr>
              <p14:xfrm>
                <a:off x="4043918" y="2142252"/>
                <a:ext cx="15840" cy="29880"/>
              </p14:xfrm>
            </p:contentPart>
          </mc:Choice>
          <mc:Fallback xmlns="">
            <p:pic>
              <p:nvPicPr>
                <p:cNvPr id="88" name="Ink 87">
                  <a:extLst>
                    <a:ext uri="{FF2B5EF4-FFF2-40B4-BE49-F238E27FC236}">
                      <a16:creationId xmlns:a16="http://schemas.microsoft.com/office/drawing/2014/main" id="{453EAEF5-B15B-02B0-C3E2-3243013B88CE}"/>
                    </a:ext>
                  </a:extLst>
                </p:cNvPr>
                <p:cNvPicPr/>
                <p:nvPr/>
              </p:nvPicPr>
              <p:blipFill>
                <a:blip r:embed="rId105"/>
                <a:stretch>
                  <a:fillRect/>
                </a:stretch>
              </p:blipFill>
              <p:spPr>
                <a:xfrm>
                  <a:off x="4034918" y="2133252"/>
                  <a:ext cx="3348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9" name="Ink 88">
                  <a:extLst>
                    <a:ext uri="{FF2B5EF4-FFF2-40B4-BE49-F238E27FC236}">
                      <a16:creationId xmlns:a16="http://schemas.microsoft.com/office/drawing/2014/main" id="{FD9C01E0-6A5D-8C12-D626-0880B3B3E167}"/>
                    </a:ext>
                  </a:extLst>
                </p14:cNvPr>
                <p14:cNvContentPartPr/>
                <p14:nvPr/>
              </p14:nvContentPartPr>
              <p14:xfrm>
                <a:off x="4047878" y="2137212"/>
                <a:ext cx="25920" cy="72720"/>
              </p14:xfrm>
            </p:contentPart>
          </mc:Choice>
          <mc:Fallback xmlns="">
            <p:pic>
              <p:nvPicPr>
                <p:cNvPr id="89" name="Ink 88">
                  <a:extLst>
                    <a:ext uri="{FF2B5EF4-FFF2-40B4-BE49-F238E27FC236}">
                      <a16:creationId xmlns:a16="http://schemas.microsoft.com/office/drawing/2014/main" id="{FD9C01E0-6A5D-8C12-D626-0880B3B3E167}"/>
                    </a:ext>
                  </a:extLst>
                </p:cNvPr>
                <p:cNvPicPr/>
                <p:nvPr/>
              </p:nvPicPr>
              <p:blipFill>
                <a:blip r:embed="rId107"/>
                <a:stretch>
                  <a:fillRect/>
                </a:stretch>
              </p:blipFill>
              <p:spPr>
                <a:xfrm>
                  <a:off x="4038751" y="2128212"/>
                  <a:ext cx="43808"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90" name="Ink 89">
                  <a:extLst>
                    <a:ext uri="{FF2B5EF4-FFF2-40B4-BE49-F238E27FC236}">
                      <a16:creationId xmlns:a16="http://schemas.microsoft.com/office/drawing/2014/main" id="{23DD22DC-52C2-E7D7-4E85-4112E38A67E2}"/>
                    </a:ext>
                  </a:extLst>
                </p14:cNvPr>
                <p14:cNvContentPartPr/>
                <p14:nvPr/>
              </p14:nvContentPartPr>
              <p14:xfrm>
                <a:off x="4049678" y="2155932"/>
                <a:ext cx="37080" cy="122760"/>
              </p14:xfrm>
            </p:contentPart>
          </mc:Choice>
          <mc:Fallback xmlns="">
            <p:pic>
              <p:nvPicPr>
                <p:cNvPr id="90" name="Ink 89">
                  <a:extLst>
                    <a:ext uri="{FF2B5EF4-FFF2-40B4-BE49-F238E27FC236}">
                      <a16:creationId xmlns:a16="http://schemas.microsoft.com/office/drawing/2014/main" id="{23DD22DC-52C2-E7D7-4E85-4112E38A67E2}"/>
                    </a:ext>
                  </a:extLst>
                </p:cNvPr>
                <p:cNvPicPr/>
                <p:nvPr/>
              </p:nvPicPr>
              <p:blipFill>
                <a:blip r:embed="rId109"/>
                <a:stretch>
                  <a:fillRect/>
                </a:stretch>
              </p:blipFill>
              <p:spPr>
                <a:xfrm>
                  <a:off x="4040678" y="2146932"/>
                  <a:ext cx="5472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1" name="Ink 90">
                  <a:extLst>
                    <a:ext uri="{FF2B5EF4-FFF2-40B4-BE49-F238E27FC236}">
                      <a16:creationId xmlns:a16="http://schemas.microsoft.com/office/drawing/2014/main" id="{073AEFE0-D0EA-DC35-8CFF-25D43A2C3A95}"/>
                    </a:ext>
                  </a:extLst>
                </p14:cNvPr>
                <p14:cNvContentPartPr/>
                <p14:nvPr/>
              </p14:nvContentPartPr>
              <p14:xfrm>
                <a:off x="4070198" y="2214972"/>
                <a:ext cx="18360" cy="102240"/>
              </p14:xfrm>
            </p:contentPart>
          </mc:Choice>
          <mc:Fallback xmlns="">
            <p:pic>
              <p:nvPicPr>
                <p:cNvPr id="91" name="Ink 90">
                  <a:extLst>
                    <a:ext uri="{FF2B5EF4-FFF2-40B4-BE49-F238E27FC236}">
                      <a16:creationId xmlns:a16="http://schemas.microsoft.com/office/drawing/2014/main" id="{073AEFE0-D0EA-DC35-8CFF-25D43A2C3A95}"/>
                    </a:ext>
                  </a:extLst>
                </p:cNvPr>
                <p:cNvPicPr/>
                <p:nvPr/>
              </p:nvPicPr>
              <p:blipFill>
                <a:blip r:embed="rId111"/>
                <a:stretch>
                  <a:fillRect/>
                </a:stretch>
              </p:blipFill>
              <p:spPr>
                <a:xfrm>
                  <a:off x="4061198" y="2205940"/>
                  <a:ext cx="36000" cy="119942"/>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2" name="Ink 91">
                  <a:extLst>
                    <a:ext uri="{FF2B5EF4-FFF2-40B4-BE49-F238E27FC236}">
                      <a16:creationId xmlns:a16="http://schemas.microsoft.com/office/drawing/2014/main" id="{FDE0D714-8A11-00CD-8E06-27E6CF55D535}"/>
                    </a:ext>
                  </a:extLst>
                </p14:cNvPr>
                <p14:cNvContentPartPr/>
                <p14:nvPr/>
              </p14:nvContentPartPr>
              <p14:xfrm>
                <a:off x="4080638" y="2260692"/>
                <a:ext cx="39240" cy="300600"/>
              </p14:xfrm>
            </p:contentPart>
          </mc:Choice>
          <mc:Fallback xmlns="">
            <p:pic>
              <p:nvPicPr>
                <p:cNvPr id="92" name="Ink 91">
                  <a:extLst>
                    <a:ext uri="{FF2B5EF4-FFF2-40B4-BE49-F238E27FC236}">
                      <a16:creationId xmlns:a16="http://schemas.microsoft.com/office/drawing/2014/main" id="{FDE0D714-8A11-00CD-8E06-27E6CF55D535}"/>
                    </a:ext>
                  </a:extLst>
                </p:cNvPr>
                <p:cNvPicPr/>
                <p:nvPr/>
              </p:nvPicPr>
              <p:blipFill>
                <a:blip r:embed="rId113"/>
                <a:stretch>
                  <a:fillRect/>
                </a:stretch>
              </p:blipFill>
              <p:spPr>
                <a:xfrm>
                  <a:off x="4071720" y="2251703"/>
                  <a:ext cx="56720" cy="318219"/>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4" name="Ink 93">
                  <a:extLst>
                    <a:ext uri="{FF2B5EF4-FFF2-40B4-BE49-F238E27FC236}">
                      <a16:creationId xmlns:a16="http://schemas.microsoft.com/office/drawing/2014/main" id="{9E2B06F6-A77D-F97A-AA39-A1D9AF468B16}"/>
                    </a:ext>
                  </a:extLst>
                </p14:cNvPr>
                <p14:cNvContentPartPr/>
                <p14:nvPr/>
              </p14:nvContentPartPr>
              <p14:xfrm>
                <a:off x="4073798" y="2502972"/>
                <a:ext cx="34200" cy="87480"/>
              </p14:xfrm>
            </p:contentPart>
          </mc:Choice>
          <mc:Fallback xmlns="">
            <p:pic>
              <p:nvPicPr>
                <p:cNvPr id="94" name="Ink 93">
                  <a:extLst>
                    <a:ext uri="{FF2B5EF4-FFF2-40B4-BE49-F238E27FC236}">
                      <a16:creationId xmlns:a16="http://schemas.microsoft.com/office/drawing/2014/main" id="{9E2B06F6-A77D-F97A-AA39-A1D9AF468B16}"/>
                    </a:ext>
                  </a:extLst>
                </p:cNvPr>
                <p:cNvPicPr/>
                <p:nvPr/>
              </p:nvPicPr>
              <p:blipFill>
                <a:blip r:embed="rId115"/>
                <a:stretch>
                  <a:fillRect/>
                </a:stretch>
              </p:blipFill>
              <p:spPr>
                <a:xfrm>
                  <a:off x="4064892" y="2493972"/>
                  <a:ext cx="51656"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95" name="Ink 94">
                  <a:extLst>
                    <a:ext uri="{FF2B5EF4-FFF2-40B4-BE49-F238E27FC236}">
                      <a16:creationId xmlns:a16="http://schemas.microsoft.com/office/drawing/2014/main" id="{DA63E7CE-20CF-74F7-74BC-D8ADFFEF474A}"/>
                    </a:ext>
                  </a:extLst>
                </p14:cNvPr>
                <p14:cNvContentPartPr/>
                <p14:nvPr/>
              </p14:nvContentPartPr>
              <p14:xfrm>
                <a:off x="4048958" y="2490732"/>
                <a:ext cx="93240" cy="113760"/>
              </p14:xfrm>
            </p:contentPart>
          </mc:Choice>
          <mc:Fallback xmlns="">
            <p:pic>
              <p:nvPicPr>
                <p:cNvPr id="95" name="Ink 94">
                  <a:extLst>
                    <a:ext uri="{FF2B5EF4-FFF2-40B4-BE49-F238E27FC236}">
                      <a16:creationId xmlns:a16="http://schemas.microsoft.com/office/drawing/2014/main" id="{DA63E7CE-20CF-74F7-74BC-D8ADFFEF474A}"/>
                    </a:ext>
                  </a:extLst>
                </p:cNvPr>
                <p:cNvPicPr/>
                <p:nvPr/>
              </p:nvPicPr>
              <p:blipFill>
                <a:blip r:embed="rId117"/>
                <a:stretch>
                  <a:fillRect/>
                </a:stretch>
              </p:blipFill>
              <p:spPr>
                <a:xfrm>
                  <a:off x="4039958" y="2481732"/>
                  <a:ext cx="11088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96" name="Ink 95">
                  <a:extLst>
                    <a:ext uri="{FF2B5EF4-FFF2-40B4-BE49-F238E27FC236}">
                      <a16:creationId xmlns:a16="http://schemas.microsoft.com/office/drawing/2014/main" id="{1A4860BE-0213-0D3F-1F75-2DC76626EE00}"/>
                    </a:ext>
                  </a:extLst>
                </p14:cNvPr>
                <p14:cNvContentPartPr/>
                <p14:nvPr/>
              </p14:nvContentPartPr>
              <p14:xfrm>
                <a:off x="4056518" y="2504772"/>
                <a:ext cx="54360" cy="81000"/>
              </p14:xfrm>
            </p:contentPart>
          </mc:Choice>
          <mc:Fallback xmlns="">
            <p:pic>
              <p:nvPicPr>
                <p:cNvPr id="96" name="Ink 95">
                  <a:extLst>
                    <a:ext uri="{FF2B5EF4-FFF2-40B4-BE49-F238E27FC236}">
                      <a16:creationId xmlns:a16="http://schemas.microsoft.com/office/drawing/2014/main" id="{1A4860BE-0213-0D3F-1F75-2DC76626EE00}"/>
                    </a:ext>
                  </a:extLst>
                </p:cNvPr>
                <p:cNvPicPr/>
                <p:nvPr/>
              </p:nvPicPr>
              <p:blipFill>
                <a:blip r:embed="rId119"/>
                <a:stretch>
                  <a:fillRect/>
                </a:stretch>
              </p:blipFill>
              <p:spPr>
                <a:xfrm>
                  <a:off x="4047518" y="2495772"/>
                  <a:ext cx="7200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8" name="Ink 97">
                  <a:extLst>
                    <a:ext uri="{FF2B5EF4-FFF2-40B4-BE49-F238E27FC236}">
                      <a16:creationId xmlns:a16="http://schemas.microsoft.com/office/drawing/2014/main" id="{47A3BEBC-F60D-4DB2-B405-6F7EF584163C}"/>
                    </a:ext>
                  </a:extLst>
                </p14:cNvPr>
                <p14:cNvContentPartPr/>
                <p14:nvPr/>
              </p14:nvContentPartPr>
              <p14:xfrm>
                <a:off x="4056518" y="2529252"/>
                <a:ext cx="45720" cy="69120"/>
              </p14:xfrm>
            </p:contentPart>
          </mc:Choice>
          <mc:Fallback xmlns="">
            <p:pic>
              <p:nvPicPr>
                <p:cNvPr id="98" name="Ink 97">
                  <a:extLst>
                    <a:ext uri="{FF2B5EF4-FFF2-40B4-BE49-F238E27FC236}">
                      <a16:creationId xmlns:a16="http://schemas.microsoft.com/office/drawing/2014/main" id="{47A3BEBC-F60D-4DB2-B405-6F7EF584163C}"/>
                    </a:ext>
                  </a:extLst>
                </p:cNvPr>
                <p:cNvPicPr/>
                <p:nvPr/>
              </p:nvPicPr>
              <p:blipFill>
                <a:blip r:embed="rId121"/>
                <a:stretch>
                  <a:fillRect/>
                </a:stretch>
              </p:blipFill>
              <p:spPr>
                <a:xfrm>
                  <a:off x="4047518" y="2520252"/>
                  <a:ext cx="6336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9" name="Ink 98">
                  <a:extLst>
                    <a:ext uri="{FF2B5EF4-FFF2-40B4-BE49-F238E27FC236}">
                      <a16:creationId xmlns:a16="http://schemas.microsoft.com/office/drawing/2014/main" id="{E86E0C3C-1043-6FA2-579B-3B0F17DECF22}"/>
                    </a:ext>
                  </a:extLst>
                </p14:cNvPr>
                <p14:cNvContentPartPr/>
                <p14:nvPr/>
              </p14:nvContentPartPr>
              <p14:xfrm>
                <a:off x="4050038" y="2519532"/>
                <a:ext cx="51120" cy="78480"/>
              </p14:xfrm>
            </p:contentPart>
          </mc:Choice>
          <mc:Fallback xmlns="">
            <p:pic>
              <p:nvPicPr>
                <p:cNvPr id="99" name="Ink 98">
                  <a:extLst>
                    <a:ext uri="{FF2B5EF4-FFF2-40B4-BE49-F238E27FC236}">
                      <a16:creationId xmlns:a16="http://schemas.microsoft.com/office/drawing/2014/main" id="{E86E0C3C-1043-6FA2-579B-3B0F17DECF22}"/>
                    </a:ext>
                  </a:extLst>
                </p:cNvPr>
                <p:cNvPicPr/>
                <p:nvPr/>
              </p:nvPicPr>
              <p:blipFill>
                <a:blip r:embed="rId123"/>
                <a:stretch>
                  <a:fillRect/>
                </a:stretch>
              </p:blipFill>
              <p:spPr>
                <a:xfrm>
                  <a:off x="4041038" y="2510491"/>
                  <a:ext cx="68760" cy="96201"/>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1" name="Ink 100">
                  <a:extLst>
                    <a:ext uri="{FF2B5EF4-FFF2-40B4-BE49-F238E27FC236}">
                      <a16:creationId xmlns:a16="http://schemas.microsoft.com/office/drawing/2014/main" id="{9AE6B573-90C8-BC12-7C5A-C8F641F52B57}"/>
                    </a:ext>
                  </a:extLst>
                </p14:cNvPr>
                <p14:cNvContentPartPr/>
                <p14:nvPr/>
              </p14:nvContentPartPr>
              <p14:xfrm>
                <a:off x="3743318" y="2678292"/>
                <a:ext cx="189360" cy="92160"/>
              </p14:xfrm>
            </p:contentPart>
          </mc:Choice>
          <mc:Fallback xmlns="">
            <p:pic>
              <p:nvPicPr>
                <p:cNvPr id="101" name="Ink 100">
                  <a:extLst>
                    <a:ext uri="{FF2B5EF4-FFF2-40B4-BE49-F238E27FC236}">
                      <a16:creationId xmlns:a16="http://schemas.microsoft.com/office/drawing/2014/main" id="{9AE6B573-90C8-BC12-7C5A-C8F641F52B57}"/>
                    </a:ext>
                  </a:extLst>
                </p:cNvPr>
                <p:cNvPicPr/>
                <p:nvPr/>
              </p:nvPicPr>
              <p:blipFill>
                <a:blip r:embed="rId125"/>
                <a:stretch>
                  <a:fillRect/>
                </a:stretch>
              </p:blipFill>
              <p:spPr>
                <a:xfrm>
                  <a:off x="3734318" y="2669257"/>
                  <a:ext cx="207000" cy="109869"/>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2" name="Ink 101">
                  <a:extLst>
                    <a:ext uri="{FF2B5EF4-FFF2-40B4-BE49-F238E27FC236}">
                      <a16:creationId xmlns:a16="http://schemas.microsoft.com/office/drawing/2014/main" id="{4E53A4A8-783C-F75B-B45B-9322A9E71680}"/>
                    </a:ext>
                  </a:extLst>
                </p14:cNvPr>
                <p14:cNvContentPartPr/>
                <p14:nvPr/>
              </p14:nvContentPartPr>
              <p14:xfrm>
                <a:off x="4100798" y="2572092"/>
                <a:ext cx="104400" cy="104760"/>
              </p14:xfrm>
            </p:contentPart>
          </mc:Choice>
          <mc:Fallback xmlns="">
            <p:pic>
              <p:nvPicPr>
                <p:cNvPr id="102" name="Ink 101">
                  <a:extLst>
                    <a:ext uri="{FF2B5EF4-FFF2-40B4-BE49-F238E27FC236}">
                      <a16:creationId xmlns:a16="http://schemas.microsoft.com/office/drawing/2014/main" id="{4E53A4A8-783C-F75B-B45B-9322A9E71680}"/>
                    </a:ext>
                  </a:extLst>
                </p:cNvPr>
                <p:cNvPicPr/>
                <p:nvPr/>
              </p:nvPicPr>
              <p:blipFill>
                <a:blip r:embed="rId127"/>
                <a:stretch>
                  <a:fillRect/>
                </a:stretch>
              </p:blipFill>
              <p:spPr>
                <a:xfrm>
                  <a:off x="4091767" y="2563092"/>
                  <a:ext cx="122101"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04" name="Ink 103">
                  <a:extLst>
                    <a:ext uri="{FF2B5EF4-FFF2-40B4-BE49-F238E27FC236}">
                      <a16:creationId xmlns:a16="http://schemas.microsoft.com/office/drawing/2014/main" id="{A87315F0-B113-D0B0-5F6C-FAB698F698AA}"/>
                    </a:ext>
                  </a:extLst>
                </p14:cNvPr>
                <p14:cNvContentPartPr/>
                <p14:nvPr/>
              </p14:nvContentPartPr>
              <p14:xfrm>
                <a:off x="3047154" y="2934979"/>
                <a:ext cx="1440" cy="2160"/>
              </p14:xfrm>
            </p:contentPart>
          </mc:Choice>
          <mc:Fallback xmlns="">
            <p:pic>
              <p:nvPicPr>
                <p:cNvPr id="104" name="Ink 103">
                  <a:extLst>
                    <a:ext uri="{FF2B5EF4-FFF2-40B4-BE49-F238E27FC236}">
                      <a16:creationId xmlns:a16="http://schemas.microsoft.com/office/drawing/2014/main" id="{A87315F0-B113-D0B0-5F6C-FAB698F698AA}"/>
                    </a:ext>
                  </a:extLst>
                </p:cNvPr>
                <p:cNvPicPr/>
                <p:nvPr/>
              </p:nvPicPr>
              <p:blipFill>
                <a:blip r:embed="rId129"/>
                <a:stretch>
                  <a:fillRect/>
                </a:stretch>
              </p:blipFill>
              <p:spPr>
                <a:xfrm>
                  <a:off x="3038154" y="2925979"/>
                  <a:ext cx="1908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5" name="Ink 104">
                  <a:extLst>
                    <a:ext uri="{FF2B5EF4-FFF2-40B4-BE49-F238E27FC236}">
                      <a16:creationId xmlns:a16="http://schemas.microsoft.com/office/drawing/2014/main" id="{9AFCD61D-2169-E567-8B0F-F2193AC3FBDD}"/>
                    </a:ext>
                  </a:extLst>
                </p14:cNvPr>
                <p14:cNvContentPartPr/>
                <p14:nvPr/>
              </p14:nvContentPartPr>
              <p14:xfrm>
                <a:off x="3008270" y="2834964"/>
                <a:ext cx="225720" cy="84960"/>
              </p14:xfrm>
            </p:contentPart>
          </mc:Choice>
          <mc:Fallback xmlns="">
            <p:pic>
              <p:nvPicPr>
                <p:cNvPr id="105" name="Ink 104">
                  <a:extLst>
                    <a:ext uri="{FF2B5EF4-FFF2-40B4-BE49-F238E27FC236}">
                      <a16:creationId xmlns:a16="http://schemas.microsoft.com/office/drawing/2014/main" id="{9AFCD61D-2169-E567-8B0F-F2193AC3FBDD}"/>
                    </a:ext>
                  </a:extLst>
                </p:cNvPr>
                <p:cNvPicPr/>
                <p:nvPr/>
              </p:nvPicPr>
              <p:blipFill>
                <a:blip r:embed="rId131"/>
                <a:stretch>
                  <a:fillRect/>
                </a:stretch>
              </p:blipFill>
              <p:spPr>
                <a:xfrm>
                  <a:off x="2999256" y="2825964"/>
                  <a:ext cx="243388"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7" name="Ink 106">
                  <a:extLst>
                    <a:ext uri="{FF2B5EF4-FFF2-40B4-BE49-F238E27FC236}">
                      <a16:creationId xmlns:a16="http://schemas.microsoft.com/office/drawing/2014/main" id="{C0258416-22BE-D29C-5BA1-D00F3545ABD1}"/>
                    </a:ext>
                  </a:extLst>
                </p14:cNvPr>
                <p14:cNvContentPartPr/>
                <p14:nvPr/>
              </p14:nvContentPartPr>
              <p14:xfrm>
                <a:off x="1584110" y="3357324"/>
                <a:ext cx="78480" cy="110160"/>
              </p14:xfrm>
            </p:contentPart>
          </mc:Choice>
          <mc:Fallback xmlns="">
            <p:pic>
              <p:nvPicPr>
                <p:cNvPr id="107" name="Ink 106">
                  <a:extLst>
                    <a:ext uri="{FF2B5EF4-FFF2-40B4-BE49-F238E27FC236}">
                      <a16:creationId xmlns:a16="http://schemas.microsoft.com/office/drawing/2014/main" id="{C0258416-22BE-D29C-5BA1-D00F3545ABD1}"/>
                    </a:ext>
                  </a:extLst>
                </p:cNvPr>
                <p:cNvPicPr/>
                <p:nvPr/>
              </p:nvPicPr>
              <p:blipFill>
                <a:blip r:embed="rId133"/>
                <a:stretch>
                  <a:fillRect/>
                </a:stretch>
              </p:blipFill>
              <p:spPr>
                <a:xfrm>
                  <a:off x="1575110" y="3348294"/>
                  <a:ext cx="96120" cy="127858"/>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8" name="Ink 107">
                  <a:extLst>
                    <a:ext uri="{FF2B5EF4-FFF2-40B4-BE49-F238E27FC236}">
                      <a16:creationId xmlns:a16="http://schemas.microsoft.com/office/drawing/2014/main" id="{C83B220B-3DC1-78C5-968E-F6E54F4885E3}"/>
                    </a:ext>
                  </a:extLst>
                </p14:cNvPr>
                <p14:cNvContentPartPr/>
                <p14:nvPr/>
              </p14:nvContentPartPr>
              <p14:xfrm>
                <a:off x="1609310" y="3421404"/>
                <a:ext cx="11880" cy="53640"/>
              </p14:xfrm>
            </p:contentPart>
          </mc:Choice>
          <mc:Fallback xmlns="">
            <p:pic>
              <p:nvPicPr>
                <p:cNvPr id="108" name="Ink 107">
                  <a:extLst>
                    <a:ext uri="{FF2B5EF4-FFF2-40B4-BE49-F238E27FC236}">
                      <a16:creationId xmlns:a16="http://schemas.microsoft.com/office/drawing/2014/main" id="{C83B220B-3DC1-78C5-968E-F6E54F4885E3}"/>
                    </a:ext>
                  </a:extLst>
                </p:cNvPr>
                <p:cNvPicPr/>
                <p:nvPr/>
              </p:nvPicPr>
              <p:blipFill>
                <a:blip r:embed="rId135"/>
                <a:stretch>
                  <a:fillRect/>
                </a:stretch>
              </p:blipFill>
              <p:spPr>
                <a:xfrm>
                  <a:off x="1600310" y="3412404"/>
                  <a:ext cx="2952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10" name="Ink 109">
                  <a:extLst>
                    <a:ext uri="{FF2B5EF4-FFF2-40B4-BE49-F238E27FC236}">
                      <a16:creationId xmlns:a16="http://schemas.microsoft.com/office/drawing/2014/main" id="{EE547519-4128-213E-2830-211D347E741E}"/>
                    </a:ext>
                  </a:extLst>
                </p14:cNvPr>
                <p14:cNvContentPartPr/>
                <p14:nvPr/>
              </p14:nvContentPartPr>
              <p14:xfrm>
                <a:off x="1597070" y="3169404"/>
                <a:ext cx="72360" cy="281880"/>
              </p14:xfrm>
            </p:contentPart>
          </mc:Choice>
          <mc:Fallback xmlns="">
            <p:pic>
              <p:nvPicPr>
                <p:cNvPr id="110" name="Ink 109">
                  <a:extLst>
                    <a:ext uri="{FF2B5EF4-FFF2-40B4-BE49-F238E27FC236}">
                      <a16:creationId xmlns:a16="http://schemas.microsoft.com/office/drawing/2014/main" id="{EE547519-4128-213E-2830-211D347E741E}"/>
                    </a:ext>
                  </a:extLst>
                </p:cNvPr>
                <p:cNvPicPr/>
                <p:nvPr/>
              </p:nvPicPr>
              <p:blipFill>
                <a:blip r:embed="rId137"/>
                <a:stretch>
                  <a:fillRect/>
                </a:stretch>
              </p:blipFill>
              <p:spPr>
                <a:xfrm>
                  <a:off x="1588115" y="3160404"/>
                  <a:ext cx="89913"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7" name="Ink 116">
                  <a:extLst>
                    <a:ext uri="{FF2B5EF4-FFF2-40B4-BE49-F238E27FC236}">
                      <a16:creationId xmlns:a16="http://schemas.microsoft.com/office/drawing/2014/main" id="{30B6A402-02BF-44F7-A95C-9B9955AB3028}"/>
                    </a:ext>
                  </a:extLst>
                </p14:cNvPr>
                <p14:cNvContentPartPr/>
                <p14:nvPr/>
              </p14:nvContentPartPr>
              <p14:xfrm>
                <a:off x="3141928" y="3015478"/>
                <a:ext cx="84600" cy="17640"/>
              </p14:xfrm>
            </p:contentPart>
          </mc:Choice>
          <mc:Fallback xmlns="">
            <p:pic>
              <p:nvPicPr>
                <p:cNvPr id="117" name="Ink 116">
                  <a:extLst>
                    <a:ext uri="{FF2B5EF4-FFF2-40B4-BE49-F238E27FC236}">
                      <a16:creationId xmlns:a16="http://schemas.microsoft.com/office/drawing/2014/main" id="{30B6A402-02BF-44F7-A95C-9B9955AB3028}"/>
                    </a:ext>
                  </a:extLst>
                </p:cNvPr>
                <p:cNvPicPr/>
                <p:nvPr/>
              </p:nvPicPr>
              <p:blipFill>
                <a:blip r:embed="rId139"/>
                <a:stretch>
                  <a:fillRect/>
                </a:stretch>
              </p:blipFill>
              <p:spPr>
                <a:xfrm>
                  <a:off x="3132928" y="3006290"/>
                  <a:ext cx="102240" cy="35648"/>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8" name="Ink 117">
                  <a:extLst>
                    <a:ext uri="{FF2B5EF4-FFF2-40B4-BE49-F238E27FC236}">
                      <a16:creationId xmlns:a16="http://schemas.microsoft.com/office/drawing/2014/main" id="{53A01A5B-6A04-8F87-860E-83FEC01E6EC1}"/>
                    </a:ext>
                  </a:extLst>
                </p14:cNvPr>
                <p14:cNvContentPartPr/>
                <p14:nvPr/>
              </p14:nvContentPartPr>
              <p14:xfrm>
                <a:off x="3175048" y="3018358"/>
                <a:ext cx="98280" cy="11520"/>
              </p14:xfrm>
            </p:contentPart>
          </mc:Choice>
          <mc:Fallback xmlns="">
            <p:pic>
              <p:nvPicPr>
                <p:cNvPr id="118" name="Ink 117">
                  <a:extLst>
                    <a:ext uri="{FF2B5EF4-FFF2-40B4-BE49-F238E27FC236}">
                      <a16:creationId xmlns:a16="http://schemas.microsoft.com/office/drawing/2014/main" id="{53A01A5B-6A04-8F87-860E-83FEC01E6EC1}"/>
                    </a:ext>
                  </a:extLst>
                </p:cNvPr>
                <p:cNvPicPr/>
                <p:nvPr/>
              </p:nvPicPr>
              <p:blipFill>
                <a:blip r:embed="rId141"/>
                <a:stretch>
                  <a:fillRect/>
                </a:stretch>
              </p:blipFill>
              <p:spPr>
                <a:xfrm>
                  <a:off x="3166048" y="3009358"/>
                  <a:ext cx="11592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19" name="Ink 118">
                  <a:extLst>
                    <a:ext uri="{FF2B5EF4-FFF2-40B4-BE49-F238E27FC236}">
                      <a16:creationId xmlns:a16="http://schemas.microsoft.com/office/drawing/2014/main" id="{D969367E-8DE0-955E-9ABD-3E6795CC4EE2}"/>
                    </a:ext>
                  </a:extLst>
                </p14:cNvPr>
                <p14:cNvContentPartPr/>
                <p14:nvPr/>
              </p14:nvContentPartPr>
              <p14:xfrm>
                <a:off x="3202408" y="3013318"/>
                <a:ext cx="135000" cy="16200"/>
              </p14:xfrm>
            </p:contentPart>
          </mc:Choice>
          <mc:Fallback xmlns="">
            <p:pic>
              <p:nvPicPr>
                <p:cNvPr id="119" name="Ink 118">
                  <a:extLst>
                    <a:ext uri="{FF2B5EF4-FFF2-40B4-BE49-F238E27FC236}">
                      <a16:creationId xmlns:a16="http://schemas.microsoft.com/office/drawing/2014/main" id="{D969367E-8DE0-955E-9ABD-3E6795CC4EE2}"/>
                    </a:ext>
                  </a:extLst>
                </p:cNvPr>
                <p:cNvPicPr/>
                <p:nvPr/>
              </p:nvPicPr>
              <p:blipFill>
                <a:blip r:embed="rId143"/>
                <a:stretch>
                  <a:fillRect/>
                </a:stretch>
              </p:blipFill>
              <p:spPr>
                <a:xfrm>
                  <a:off x="3193432" y="3004318"/>
                  <a:ext cx="152593"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25" name="Ink 124">
                  <a:extLst>
                    <a:ext uri="{FF2B5EF4-FFF2-40B4-BE49-F238E27FC236}">
                      <a16:creationId xmlns:a16="http://schemas.microsoft.com/office/drawing/2014/main" id="{57E900F1-EDC7-C6B6-BC3C-2A96D17C9E53}"/>
                    </a:ext>
                  </a:extLst>
                </p14:cNvPr>
                <p14:cNvContentPartPr/>
                <p14:nvPr/>
              </p14:nvContentPartPr>
              <p14:xfrm>
                <a:off x="3565611" y="2791983"/>
                <a:ext cx="536400" cy="238680"/>
              </p14:xfrm>
            </p:contentPart>
          </mc:Choice>
          <mc:Fallback xmlns="">
            <p:pic>
              <p:nvPicPr>
                <p:cNvPr id="125" name="Ink 124">
                  <a:extLst>
                    <a:ext uri="{FF2B5EF4-FFF2-40B4-BE49-F238E27FC236}">
                      <a16:creationId xmlns:a16="http://schemas.microsoft.com/office/drawing/2014/main" id="{57E900F1-EDC7-C6B6-BC3C-2A96D17C9E53}"/>
                    </a:ext>
                  </a:extLst>
                </p:cNvPr>
                <p:cNvPicPr/>
                <p:nvPr/>
              </p:nvPicPr>
              <p:blipFill>
                <a:blip r:embed="rId145"/>
                <a:stretch>
                  <a:fillRect/>
                </a:stretch>
              </p:blipFill>
              <p:spPr>
                <a:xfrm>
                  <a:off x="3556605" y="2782983"/>
                  <a:ext cx="554052"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27" name="Ink 126">
                  <a:extLst>
                    <a:ext uri="{FF2B5EF4-FFF2-40B4-BE49-F238E27FC236}">
                      <a16:creationId xmlns:a16="http://schemas.microsoft.com/office/drawing/2014/main" id="{7536D5E4-DAF3-9C9C-DF19-AFBB6A406CB5}"/>
                    </a:ext>
                  </a:extLst>
                </p14:cNvPr>
                <p14:cNvContentPartPr/>
                <p14:nvPr/>
              </p14:nvContentPartPr>
              <p14:xfrm>
                <a:off x="3869745" y="2853879"/>
                <a:ext cx="44280" cy="12240"/>
              </p14:xfrm>
            </p:contentPart>
          </mc:Choice>
          <mc:Fallback xmlns="">
            <p:pic>
              <p:nvPicPr>
                <p:cNvPr id="127" name="Ink 126">
                  <a:extLst>
                    <a:ext uri="{FF2B5EF4-FFF2-40B4-BE49-F238E27FC236}">
                      <a16:creationId xmlns:a16="http://schemas.microsoft.com/office/drawing/2014/main" id="{7536D5E4-DAF3-9C9C-DF19-AFBB6A406CB5}"/>
                    </a:ext>
                  </a:extLst>
                </p:cNvPr>
                <p:cNvPicPr/>
                <p:nvPr/>
              </p:nvPicPr>
              <p:blipFill>
                <a:blip r:embed="rId147"/>
                <a:stretch>
                  <a:fillRect/>
                </a:stretch>
              </p:blipFill>
              <p:spPr>
                <a:xfrm>
                  <a:off x="3860745" y="2844879"/>
                  <a:ext cx="6192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33" name="Ink 132">
                  <a:extLst>
                    <a:ext uri="{FF2B5EF4-FFF2-40B4-BE49-F238E27FC236}">
                      <a16:creationId xmlns:a16="http://schemas.microsoft.com/office/drawing/2014/main" id="{32A22965-F875-787D-4861-810064D5A909}"/>
                    </a:ext>
                  </a:extLst>
                </p14:cNvPr>
                <p14:cNvContentPartPr/>
                <p14:nvPr/>
              </p14:nvContentPartPr>
              <p14:xfrm>
                <a:off x="2523366" y="2866448"/>
                <a:ext cx="47160" cy="14760"/>
              </p14:xfrm>
            </p:contentPart>
          </mc:Choice>
          <mc:Fallback xmlns="">
            <p:pic>
              <p:nvPicPr>
                <p:cNvPr id="133" name="Ink 132">
                  <a:extLst>
                    <a:ext uri="{FF2B5EF4-FFF2-40B4-BE49-F238E27FC236}">
                      <a16:creationId xmlns:a16="http://schemas.microsoft.com/office/drawing/2014/main" id="{32A22965-F875-787D-4861-810064D5A909}"/>
                    </a:ext>
                  </a:extLst>
                </p:cNvPr>
                <p:cNvPicPr/>
                <p:nvPr/>
              </p:nvPicPr>
              <p:blipFill>
                <a:blip r:embed="rId149"/>
                <a:stretch>
                  <a:fillRect/>
                </a:stretch>
              </p:blipFill>
              <p:spPr>
                <a:xfrm>
                  <a:off x="2514366" y="2857448"/>
                  <a:ext cx="6480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34" name="Ink 133">
                  <a:extLst>
                    <a:ext uri="{FF2B5EF4-FFF2-40B4-BE49-F238E27FC236}">
                      <a16:creationId xmlns:a16="http://schemas.microsoft.com/office/drawing/2014/main" id="{815E64FC-C88B-4CF9-90A3-ECF51E8FEC93}"/>
                    </a:ext>
                  </a:extLst>
                </p14:cNvPr>
                <p14:cNvContentPartPr/>
                <p14:nvPr/>
              </p14:nvContentPartPr>
              <p14:xfrm>
                <a:off x="2510406" y="2853128"/>
                <a:ext cx="50040" cy="19800"/>
              </p14:xfrm>
            </p:contentPart>
          </mc:Choice>
          <mc:Fallback xmlns="">
            <p:pic>
              <p:nvPicPr>
                <p:cNvPr id="134" name="Ink 133">
                  <a:extLst>
                    <a:ext uri="{FF2B5EF4-FFF2-40B4-BE49-F238E27FC236}">
                      <a16:creationId xmlns:a16="http://schemas.microsoft.com/office/drawing/2014/main" id="{815E64FC-C88B-4CF9-90A3-ECF51E8FEC93}"/>
                    </a:ext>
                  </a:extLst>
                </p:cNvPr>
                <p:cNvPicPr/>
                <p:nvPr/>
              </p:nvPicPr>
              <p:blipFill>
                <a:blip r:embed="rId151"/>
                <a:stretch>
                  <a:fillRect/>
                </a:stretch>
              </p:blipFill>
              <p:spPr>
                <a:xfrm>
                  <a:off x="2501341" y="2844128"/>
                  <a:ext cx="67808"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38" name="Ink 137">
                  <a:extLst>
                    <a:ext uri="{FF2B5EF4-FFF2-40B4-BE49-F238E27FC236}">
                      <a16:creationId xmlns:a16="http://schemas.microsoft.com/office/drawing/2014/main" id="{22C14F99-9CBD-FAE2-033F-26CB1AF2E9AC}"/>
                    </a:ext>
                  </a:extLst>
                </p14:cNvPr>
                <p14:cNvContentPartPr/>
                <p14:nvPr/>
              </p14:nvContentPartPr>
              <p14:xfrm>
                <a:off x="4068285" y="2526476"/>
                <a:ext cx="25560" cy="25920"/>
              </p14:xfrm>
            </p:contentPart>
          </mc:Choice>
          <mc:Fallback xmlns="">
            <p:pic>
              <p:nvPicPr>
                <p:cNvPr id="138" name="Ink 137">
                  <a:extLst>
                    <a:ext uri="{FF2B5EF4-FFF2-40B4-BE49-F238E27FC236}">
                      <a16:creationId xmlns:a16="http://schemas.microsoft.com/office/drawing/2014/main" id="{22C14F99-9CBD-FAE2-033F-26CB1AF2E9AC}"/>
                    </a:ext>
                  </a:extLst>
                </p:cNvPr>
                <p:cNvPicPr/>
                <p:nvPr/>
              </p:nvPicPr>
              <p:blipFill>
                <a:blip r:embed="rId153"/>
                <a:stretch>
                  <a:fillRect/>
                </a:stretch>
              </p:blipFill>
              <p:spPr>
                <a:xfrm>
                  <a:off x="4059285" y="2517476"/>
                  <a:ext cx="43200" cy="43560"/>
                </a:xfrm>
                <a:prstGeom prst="rect">
                  <a:avLst/>
                </a:prstGeom>
              </p:spPr>
            </p:pic>
          </mc:Fallback>
        </mc:AlternateContent>
      </p:grpSp>
      <p:grpSp>
        <p:nvGrpSpPr>
          <p:cNvPr id="7" name="Group 6">
            <a:extLst>
              <a:ext uri="{FF2B5EF4-FFF2-40B4-BE49-F238E27FC236}">
                <a16:creationId xmlns:a16="http://schemas.microsoft.com/office/drawing/2014/main" id="{3060B31B-F0EF-92E9-535B-B64AA81334B3}"/>
              </a:ext>
            </a:extLst>
          </p:cNvPr>
          <p:cNvGrpSpPr/>
          <p:nvPr/>
        </p:nvGrpSpPr>
        <p:grpSpPr>
          <a:xfrm>
            <a:off x="3260725" y="1521374"/>
            <a:ext cx="673100" cy="2670175"/>
            <a:chOff x="8312150" y="1765300"/>
            <a:chExt cx="673100" cy="2670175"/>
          </a:xfrm>
        </p:grpSpPr>
        <p:sp>
          <p:nvSpPr>
            <p:cNvPr id="8" name="Flowchart: Process 7">
              <a:extLst>
                <a:ext uri="{FF2B5EF4-FFF2-40B4-BE49-F238E27FC236}">
                  <a16:creationId xmlns:a16="http://schemas.microsoft.com/office/drawing/2014/main" id="{991E9E44-5A3E-81FD-CDAA-4199EE9CD83D}"/>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rapezoid 8">
              <a:extLst>
                <a:ext uri="{FF2B5EF4-FFF2-40B4-BE49-F238E27FC236}">
                  <a16:creationId xmlns:a16="http://schemas.microsoft.com/office/drawing/2014/main" id="{4AD3C4F3-986F-066E-3B6A-47DA1B9E74C7}"/>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159824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1543D1-BF0D-0DAD-5DCA-3EE85AC7767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9FE32192-DDC7-C836-5A19-EC66855846BA}"/>
              </a:ext>
            </a:extLst>
          </p:cNvPr>
          <p:cNvSpPr>
            <a:spLocks noGrp="1"/>
          </p:cNvSpPr>
          <p:nvPr>
            <p:ph type="sldNum" sz="quarter" idx="4"/>
          </p:nvPr>
        </p:nvSpPr>
        <p:spPr/>
        <p:txBody>
          <a:bodyPr/>
          <a:lstStyle/>
          <a:p>
            <a:fld id="{6F1FABC0-072B-4F22-8F9B-95A9D10B0206}" type="slidenum">
              <a:rPr lang="en-US" smtClean="0"/>
              <a:pPr/>
              <a:t>57</a:t>
            </a:fld>
            <a:endParaRPr lang="en-US"/>
          </a:p>
        </p:txBody>
      </p:sp>
      <p:grpSp>
        <p:nvGrpSpPr>
          <p:cNvPr id="148" name="Group 147">
            <a:extLst>
              <a:ext uri="{FF2B5EF4-FFF2-40B4-BE49-F238E27FC236}">
                <a16:creationId xmlns:a16="http://schemas.microsoft.com/office/drawing/2014/main" id="{F0A10A13-80BD-2FB5-D100-FE8A92FCDBC1}"/>
              </a:ext>
            </a:extLst>
          </p:cNvPr>
          <p:cNvGrpSpPr/>
          <p:nvPr/>
        </p:nvGrpSpPr>
        <p:grpSpPr>
          <a:xfrm>
            <a:off x="1237427" y="447323"/>
            <a:ext cx="7856124" cy="5534983"/>
            <a:chOff x="1237427" y="447323"/>
            <a:chExt cx="7856124" cy="5534983"/>
          </a:xfrm>
        </p:grpSpPr>
        <p:sp>
          <p:nvSpPr>
            <p:cNvPr id="135" name="Oval 41">
              <a:extLst>
                <a:ext uri="{FF2B5EF4-FFF2-40B4-BE49-F238E27FC236}">
                  <a16:creationId xmlns:a16="http://schemas.microsoft.com/office/drawing/2014/main" id="{E3634C82-8B1B-4F17-1A09-1937A3EE4F00}"/>
                </a:ext>
              </a:extLst>
            </p:cNvPr>
            <p:cNvSpPr/>
            <p:nvPr/>
          </p:nvSpPr>
          <p:spPr>
            <a:xfrm rot="4478296">
              <a:off x="7999944" y="2423930"/>
              <a:ext cx="1065972" cy="265062"/>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41">
              <a:extLst>
                <a:ext uri="{FF2B5EF4-FFF2-40B4-BE49-F238E27FC236}">
                  <a16:creationId xmlns:a16="http://schemas.microsoft.com/office/drawing/2014/main" id="{26E0B26E-7D13-56B0-5C76-D3ED55D2D611}"/>
                </a:ext>
              </a:extLst>
            </p:cNvPr>
            <p:cNvSpPr/>
            <p:nvPr/>
          </p:nvSpPr>
          <p:spPr>
            <a:xfrm rot="3186327">
              <a:off x="6969432" y="1279679"/>
              <a:ext cx="1816994" cy="36167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2" name="Group 121">
              <a:extLst>
                <a:ext uri="{FF2B5EF4-FFF2-40B4-BE49-F238E27FC236}">
                  <a16:creationId xmlns:a16="http://schemas.microsoft.com/office/drawing/2014/main" id="{625E3963-64F6-7471-6977-9656785D89BA}"/>
                </a:ext>
              </a:extLst>
            </p:cNvPr>
            <p:cNvGrpSpPr/>
            <p:nvPr/>
          </p:nvGrpSpPr>
          <p:grpSpPr>
            <a:xfrm>
              <a:off x="6968297" y="447323"/>
              <a:ext cx="707687" cy="653689"/>
              <a:chOff x="7911665" y="1472102"/>
              <a:chExt cx="683833" cy="653689"/>
            </a:xfrm>
          </p:grpSpPr>
          <p:sp>
            <p:nvSpPr>
              <p:cNvPr id="120" name="Circle: Hollow 119">
                <a:extLst>
                  <a:ext uri="{FF2B5EF4-FFF2-40B4-BE49-F238E27FC236}">
                    <a16:creationId xmlns:a16="http://schemas.microsoft.com/office/drawing/2014/main" id="{EDC77094-CCAB-F730-26E7-25A945559989}"/>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1" name="Flowchart: Connector 120">
                <a:extLst>
                  <a:ext uri="{FF2B5EF4-FFF2-40B4-BE49-F238E27FC236}">
                    <a16:creationId xmlns:a16="http://schemas.microsoft.com/office/drawing/2014/main" id="{FCBE2E5E-9564-4A14-D96D-6BA9E0495CD2}"/>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5" name="Oval 41">
              <a:extLst>
                <a:ext uri="{FF2B5EF4-FFF2-40B4-BE49-F238E27FC236}">
                  <a16:creationId xmlns:a16="http://schemas.microsoft.com/office/drawing/2014/main" id="{C49F779F-D61B-6B2C-2119-FEB4066145EA}"/>
                </a:ext>
              </a:extLst>
            </p:cNvPr>
            <p:cNvSpPr/>
            <p:nvPr/>
          </p:nvSpPr>
          <p:spPr>
            <a:xfrm rot="3505420">
              <a:off x="5910418" y="1740150"/>
              <a:ext cx="973897" cy="474139"/>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7" name="Group 96">
              <a:extLst>
                <a:ext uri="{FF2B5EF4-FFF2-40B4-BE49-F238E27FC236}">
                  <a16:creationId xmlns:a16="http://schemas.microsoft.com/office/drawing/2014/main" id="{CB72AAF2-3883-ABC0-B062-C178CC35152A}"/>
                </a:ext>
              </a:extLst>
            </p:cNvPr>
            <p:cNvGrpSpPr/>
            <p:nvPr/>
          </p:nvGrpSpPr>
          <p:grpSpPr>
            <a:xfrm>
              <a:off x="1237427" y="3504878"/>
              <a:ext cx="4730750" cy="2477428"/>
              <a:chOff x="4069527" y="1523678"/>
              <a:chExt cx="4730750" cy="2477428"/>
            </a:xfrm>
          </p:grpSpPr>
          <p:grpSp>
            <p:nvGrpSpPr>
              <p:cNvPr id="83" name="Group 82">
                <a:extLst>
                  <a:ext uri="{FF2B5EF4-FFF2-40B4-BE49-F238E27FC236}">
                    <a16:creationId xmlns:a16="http://schemas.microsoft.com/office/drawing/2014/main" id="{482C9D7E-7A4C-D6DB-7D22-5AF0197996FB}"/>
                  </a:ext>
                </a:extLst>
              </p:cNvPr>
              <p:cNvGrpSpPr/>
              <p:nvPr/>
            </p:nvGrpSpPr>
            <p:grpSpPr>
              <a:xfrm>
                <a:off x="4069527" y="1523678"/>
                <a:ext cx="4730750" cy="1905322"/>
                <a:chOff x="3829050" y="3365500"/>
                <a:chExt cx="4730750" cy="1905322"/>
              </a:xfrm>
            </p:grpSpPr>
            <p:sp>
              <p:nvSpPr>
                <p:cNvPr id="14" name="Rectangle 13">
                  <a:extLst>
                    <a:ext uri="{FF2B5EF4-FFF2-40B4-BE49-F238E27FC236}">
                      <a16:creationId xmlns:a16="http://schemas.microsoft.com/office/drawing/2014/main" id="{67B34ED6-6707-1257-3482-84BE3A8F0819}"/>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Connector 15">
                  <a:extLst>
                    <a:ext uri="{FF2B5EF4-FFF2-40B4-BE49-F238E27FC236}">
                      <a16:creationId xmlns:a16="http://schemas.microsoft.com/office/drawing/2014/main" id="{21E7C14F-DF85-6665-B3A6-B6BF72CEE6EA}"/>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32E0C7-11D3-B1BE-95E1-9361B74D715D}"/>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6720DE-65F6-DA50-B5E8-7CD242E6374C}"/>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2175F6-37AE-5AEE-1537-CCFC68F7E4BE}"/>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A11E822-90C8-0E51-1C98-D7106A93DC33}"/>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C8979BB9-ADCF-F77C-BB62-441903CF1909}"/>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4B2F7526-02F8-8EF5-0333-761BB72B0C0D}"/>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6" name="Group 85">
                <a:extLst>
                  <a:ext uri="{FF2B5EF4-FFF2-40B4-BE49-F238E27FC236}">
                    <a16:creationId xmlns:a16="http://schemas.microsoft.com/office/drawing/2014/main" id="{18C882E7-E3D5-A279-3CEE-B29E9D849CC8}"/>
                  </a:ext>
                </a:extLst>
              </p:cNvPr>
              <p:cNvGrpSpPr/>
              <p:nvPr/>
            </p:nvGrpSpPr>
            <p:grpSpPr>
              <a:xfrm>
                <a:off x="4389262" y="3102364"/>
                <a:ext cx="1087039" cy="898742"/>
                <a:chOff x="4692303" y="5064514"/>
                <a:chExt cx="1087039" cy="898742"/>
              </a:xfrm>
            </p:grpSpPr>
            <p:sp>
              <p:nvSpPr>
                <p:cNvPr id="70" name="Flowchart: Connector 69">
                  <a:extLst>
                    <a:ext uri="{FF2B5EF4-FFF2-40B4-BE49-F238E27FC236}">
                      <a16:creationId xmlns:a16="http://schemas.microsoft.com/office/drawing/2014/main" id="{77F33DB1-CD0C-0562-93CA-6D0D85C1A514}"/>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Flowchart: Connector 71">
                  <a:extLst>
                    <a:ext uri="{FF2B5EF4-FFF2-40B4-BE49-F238E27FC236}">
                      <a16:creationId xmlns:a16="http://schemas.microsoft.com/office/drawing/2014/main" id="{6A41FD8B-7E5D-D9D7-EB58-0B29927EC8EB}"/>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6" name="Graphic 75" descr="Single gear with solid fill">
                  <a:extLst>
                    <a:ext uri="{FF2B5EF4-FFF2-40B4-BE49-F238E27FC236}">
                      <a16:creationId xmlns:a16="http://schemas.microsoft.com/office/drawing/2014/main" id="{332BC85C-3677-8C0C-7093-6666E716D2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7451" y="5161986"/>
                  <a:ext cx="740175" cy="682503"/>
                </a:xfrm>
                <a:prstGeom prst="rect">
                  <a:avLst/>
                </a:prstGeom>
              </p:spPr>
            </p:pic>
          </p:grpSp>
          <p:grpSp>
            <p:nvGrpSpPr>
              <p:cNvPr id="93" name="Group 92">
                <a:extLst>
                  <a:ext uri="{FF2B5EF4-FFF2-40B4-BE49-F238E27FC236}">
                    <a16:creationId xmlns:a16="http://schemas.microsoft.com/office/drawing/2014/main" id="{2B631784-C180-1F56-59AB-733B4BFB8AF4}"/>
                  </a:ext>
                </a:extLst>
              </p:cNvPr>
              <p:cNvGrpSpPr/>
              <p:nvPr/>
            </p:nvGrpSpPr>
            <p:grpSpPr>
              <a:xfrm>
                <a:off x="7448118" y="3091716"/>
                <a:ext cx="1087039" cy="898742"/>
                <a:chOff x="6434902" y="5064513"/>
                <a:chExt cx="1087039" cy="898742"/>
              </a:xfrm>
            </p:grpSpPr>
            <p:sp>
              <p:nvSpPr>
                <p:cNvPr id="71" name="Flowchart: Connector 70">
                  <a:extLst>
                    <a:ext uri="{FF2B5EF4-FFF2-40B4-BE49-F238E27FC236}">
                      <a16:creationId xmlns:a16="http://schemas.microsoft.com/office/drawing/2014/main" id="{C9B19C70-9281-E2C1-1387-D549F1490A50}"/>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Flowchart: Connector 72">
                  <a:extLst>
                    <a:ext uri="{FF2B5EF4-FFF2-40B4-BE49-F238E27FC236}">
                      <a16:creationId xmlns:a16="http://schemas.microsoft.com/office/drawing/2014/main" id="{162D3167-D789-8ADA-1BB2-4057D03FE633}"/>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7" name="Graphic 76" descr="Single gear with solid fill">
                  <a:extLst>
                    <a:ext uri="{FF2B5EF4-FFF2-40B4-BE49-F238E27FC236}">
                      <a16:creationId xmlns:a16="http://schemas.microsoft.com/office/drawing/2014/main" id="{8DB281DE-6737-D6E1-4816-D2B3D64022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5055" y="5161986"/>
                  <a:ext cx="740175" cy="682503"/>
                </a:xfrm>
                <a:prstGeom prst="rect">
                  <a:avLst/>
                </a:prstGeom>
              </p:spPr>
            </p:pic>
          </p:grpSp>
        </p:grpSp>
        <p:sp>
          <p:nvSpPr>
            <p:cNvPr id="100" name="Rectangle 99">
              <a:extLst>
                <a:ext uri="{FF2B5EF4-FFF2-40B4-BE49-F238E27FC236}">
                  <a16:creationId xmlns:a16="http://schemas.microsoft.com/office/drawing/2014/main" id="{E92590B0-6B55-B709-5DDF-646629E94397}"/>
                </a:ext>
              </a:extLst>
            </p:cNvPr>
            <p:cNvSpPr/>
            <p:nvPr/>
          </p:nvSpPr>
          <p:spPr>
            <a:xfrm>
              <a:off x="5090459" y="3391260"/>
              <a:ext cx="877717" cy="113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3" name="Flowchart: Delay 102">
              <a:extLst>
                <a:ext uri="{FF2B5EF4-FFF2-40B4-BE49-F238E27FC236}">
                  <a16:creationId xmlns:a16="http://schemas.microsoft.com/office/drawing/2014/main" id="{C65A24B5-75BC-7C9F-4BCC-940C315D05EA}"/>
                </a:ext>
              </a:extLst>
            </p:cNvPr>
            <p:cNvSpPr/>
            <p:nvPr/>
          </p:nvSpPr>
          <p:spPr>
            <a:xfrm rot="16200000">
              <a:off x="5195757" y="2745599"/>
              <a:ext cx="621573" cy="59137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E1A3D765-95C1-C1CB-A018-BD8E6B7A1DF1}"/>
                </a:ext>
              </a:extLst>
            </p:cNvPr>
            <p:cNvSpPr/>
            <p:nvPr/>
          </p:nvSpPr>
          <p:spPr>
            <a:xfrm>
              <a:off x="5210856" y="3339740"/>
              <a:ext cx="59137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41">
              <a:extLst>
                <a:ext uri="{FF2B5EF4-FFF2-40B4-BE49-F238E27FC236}">
                  <a16:creationId xmlns:a16="http://schemas.microsoft.com/office/drawing/2014/main" id="{3628AC21-04EE-5FD7-B2DF-1AABF836CFE2}"/>
                </a:ext>
              </a:extLst>
            </p:cNvPr>
            <p:cNvSpPr/>
            <p:nvPr/>
          </p:nvSpPr>
          <p:spPr>
            <a:xfrm rot="8606310">
              <a:off x="5151876" y="2287125"/>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41">
              <a:extLst>
                <a:ext uri="{FF2B5EF4-FFF2-40B4-BE49-F238E27FC236}">
                  <a16:creationId xmlns:a16="http://schemas.microsoft.com/office/drawing/2014/main" id="{38E32365-3C5E-DCF3-9BA1-4B846FAAD846}"/>
                </a:ext>
              </a:extLst>
            </p:cNvPr>
            <p:cNvSpPr/>
            <p:nvPr/>
          </p:nvSpPr>
          <p:spPr>
            <a:xfrm rot="8606310">
              <a:off x="5684721" y="935501"/>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4" name="Group 123">
              <a:extLst>
                <a:ext uri="{FF2B5EF4-FFF2-40B4-BE49-F238E27FC236}">
                  <a16:creationId xmlns:a16="http://schemas.microsoft.com/office/drawing/2014/main" id="{C8EC0978-EAB7-7C47-B1B0-E0927212D503}"/>
                </a:ext>
              </a:extLst>
            </p:cNvPr>
            <p:cNvGrpSpPr/>
            <p:nvPr/>
          </p:nvGrpSpPr>
          <p:grpSpPr>
            <a:xfrm>
              <a:off x="8079874" y="1820054"/>
              <a:ext cx="537309" cy="509379"/>
              <a:chOff x="7911665" y="1472102"/>
              <a:chExt cx="683833" cy="653689"/>
            </a:xfrm>
          </p:grpSpPr>
          <p:sp>
            <p:nvSpPr>
              <p:cNvPr id="126" name="Circle: Hollow 125">
                <a:extLst>
                  <a:ext uri="{FF2B5EF4-FFF2-40B4-BE49-F238E27FC236}">
                    <a16:creationId xmlns:a16="http://schemas.microsoft.com/office/drawing/2014/main" id="{DB222288-D2F8-9251-BAE9-08340433CB44}"/>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8" name="Flowchart: Connector 127">
                <a:extLst>
                  <a:ext uri="{FF2B5EF4-FFF2-40B4-BE49-F238E27FC236}">
                    <a16:creationId xmlns:a16="http://schemas.microsoft.com/office/drawing/2014/main" id="{BACE33B1-AB21-4CCA-BBC0-3D7308F38ABC}"/>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0" name="Group 129">
              <a:extLst>
                <a:ext uri="{FF2B5EF4-FFF2-40B4-BE49-F238E27FC236}">
                  <a16:creationId xmlns:a16="http://schemas.microsoft.com/office/drawing/2014/main" id="{CC072AFE-F1FE-D273-EE0A-60482D8F1630}"/>
                </a:ext>
              </a:extLst>
            </p:cNvPr>
            <p:cNvGrpSpPr/>
            <p:nvPr/>
          </p:nvGrpSpPr>
          <p:grpSpPr>
            <a:xfrm>
              <a:off x="8509496" y="2902873"/>
              <a:ext cx="312475" cy="312127"/>
              <a:chOff x="7911665" y="1472102"/>
              <a:chExt cx="683833" cy="653689"/>
            </a:xfrm>
          </p:grpSpPr>
          <p:sp>
            <p:nvSpPr>
              <p:cNvPr id="131" name="Circle: Hollow 130">
                <a:extLst>
                  <a:ext uri="{FF2B5EF4-FFF2-40B4-BE49-F238E27FC236}">
                    <a16:creationId xmlns:a16="http://schemas.microsoft.com/office/drawing/2014/main" id="{A656FB93-7207-3304-454D-5545512DF86D}"/>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2" name="Flowchart: Connector 131">
                <a:extLst>
                  <a:ext uri="{FF2B5EF4-FFF2-40B4-BE49-F238E27FC236}">
                    <a16:creationId xmlns:a16="http://schemas.microsoft.com/office/drawing/2014/main" id="{52418758-6464-B11C-3244-19E059DB9FCF}"/>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6" name="Group 145">
              <a:extLst>
                <a:ext uri="{FF2B5EF4-FFF2-40B4-BE49-F238E27FC236}">
                  <a16:creationId xmlns:a16="http://schemas.microsoft.com/office/drawing/2014/main" id="{C0205E24-367B-5260-6DF7-4655DB56056B}"/>
                </a:ext>
              </a:extLst>
            </p:cNvPr>
            <p:cNvGrpSpPr/>
            <p:nvPr/>
          </p:nvGrpSpPr>
          <p:grpSpPr>
            <a:xfrm>
              <a:off x="8409144" y="3085555"/>
              <a:ext cx="684407" cy="611471"/>
              <a:chOff x="8409144" y="3085555"/>
              <a:chExt cx="684407" cy="611471"/>
            </a:xfrm>
            <a:solidFill>
              <a:schemeClr val="bg1">
                <a:lumMod val="50000"/>
              </a:schemeClr>
            </a:solidFill>
          </p:grpSpPr>
          <p:sp>
            <p:nvSpPr>
              <p:cNvPr id="143" name="Rectangle 142">
                <a:extLst>
                  <a:ext uri="{FF2B5EF4-FFF2-40B4-BE49-F238E27FC236}">
                    <a16:creationId xmlns:a16="http://schemas.microsoft.com/office/drawing/2014/main" id="{C96E51A2-0842-8FDA-776D-F9337ADCBB22}"/>
                  </a:ext>
                </a:extLst>
              </p:cNvPr>
              <p:cNvSpPr/>
              <p:nvPr/>
            </p:nvSpPr>
            <p:spPr>
              <a:xfrm rot="20748793">
                <a:off x="8409144" y="3138119"/>
                <a:ext cx="637588" cy="160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id="{B28958EF-2506-4E72-DEAA-F773B33471A1}"/>
                  </a:ext>
                </a:extLst>
              </p:cNvPr>
              <p:cNvSpPr/>
              <p:nvPr/>
            </p:nvSpPr>
            <p:spPr>
              <a:xfrm rot="4483729">
                <a:off x="8260198" y="3352315"/>
                <a:ext cx="508370" cy="181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id="{39C84386-629A-D356-7DA7-61229D039CFC}"/>
                  </a:ext>
                </a:extLst>
              </p:cNvPr>
              <p:cNvSpPr/>
              <p:nvPr/>
            </p:nvSpPr>
            <p:spPr>
              <a:xfrm rot="4483729">
                <a:off x="8748840" y="3249214"/>
                <a:ext cx="508370" cy="181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1572674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F6C957-0EFB-6C80-43F1-35E83EBC5C7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70DF14F2-EC51-A43B-CDE0-D22C0C6BC9C3}"/>
              </a:ext>
            </a:extLst>
          </p:cNvPr>
          <p:cNvSpPr>
            <a:spLocks noGrp="1"/>
          </p:cNvSpPr>
          <p:nvPr>
            <p:ph type="sldNum" sz="quarter" idx="4"/>
          </p:nvPr>
        </p:nvSpPr>
        <p:spPr/>
        <p:txBody>
          <a:bodyPr/>
          <a:lstStyle/>
          <a:p>
            <a:fld id="{6F1FABC0-072B-4F22-8F9B-95A9D10B0206}" type="slidenum">
              <a:rPr lang="en-US" smtClean="0"/>
              <a:pPr/>
              <a:t>58</a:t>
            </a:fld>
            <a:endParaRPr lang="en-US"/>
          </a:p>
        </p:txBody>
      </p:sp>
      <p:grpSp>
        <p:nvGrpSpPr>
          <p:cNvPr id="61" name="Group 60">
            <a:extLst>
              <a:ext uri="{FF2B5EF4-FFF2-40B4-BE49-F238E27FC236}">
                <a16:creationId xmlns:a16="http://schemas.microsoft.com/office/drawing/2014/main" id="{4992B97D-7943-B895-49C1-A7F168B0F47C}"/>
              </a:ext>
            </a:extLst>
          </p:cNvPr>
          <p:cNvGrpSpPr/>
          <p:nvPr/>
        </p:nvGrpSpPr>
        <p:grpSpPr>
          <a:xfrm>
            <a:off x="2046082" y="1263097"/>
            <a:ext cx="7384772" cy="2946953"/>
            <a:chOff x="2305878" y="854765"/>
            <a:chExt cx="9511748" cy="3729192"/>
          </a:xfrm>
        </p:grpSpPr>
        <p:sp>
          <p:nvSpPr>
            <p:cNvPr id="55" name="Rectangle 54">
              <a:extLst>
                <a:ext uri="{FF2B5EF4-FFF2-40B4-BE49-F238E27FC236}">
                  <a16:creationId xmlns:a16="http://schemas.microsoft.com/office/drawing/2014/main" id="{C2A436AA-F2A9-EDA3-2ADF-F8FEAABC145B}"/>
                </a:ext>
              </a:extLst>
            </p:cNvPr>
            <p:cNvSpPr/>
            <p:nvPr/>
          </p:nvSpPr>
          <p:spPr>
            <a:xfrm>
              <a:off x="5357190" y="854765"/>
              <a:ext cx="6460436" cy="2238349"/>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CARGO</a:t>
              </a:r>
            </a:p>
            <a:p>
              <a:pPr algn="ctr"/>
              <a:endParaRPr lang="en-US" sz="3600">
                <a:solidFill>
                  <a:schemeClr val="tx1"/>
                </a:solidFill>
                <a:latin typeface="+mj-lt"/>
              </a:endParaRPr>
            </a:p>
          </p:txBody>
        </p:sp>
        <p:grpSp>
          <p:nvGrpSpPr>
            <p:cNvPr id="41" name="Group 40">
              <a:extLst>
                <a:ext uri="{FF2B5EF4-FFF2-40B4-BE49-F238E27FC236}">
                  <a16:creationId xmlns:a16="http://schemas.microsoft.com/office/drawing/2014/main" id="{DB012768-8FFA-A6CD-A994-E8DBA4FB0814}"/>
                </a:ext>
              </a:extLst>
            </p:cNvPr>
            <p:cNvGrpSpPr/>
            <p:nvPr/>
          </p:nvGrpSpPr>
          <p:grpSpPr>
            <a:xfrm>
              <a:off x="2305878" y="2857500"/>
              <a:ext cx="2693505" cy="1726457"/>
              <a:chOff x="2305878" y="2857500"/>
              <a:chExt cx="2693505" cy="1726457"/>
            </a:xfrm>
          </p:grpSpPr>
          <p:sp>
            <p:nvSpPr>
              <p:cNvPr id="22" name="Rectangle 21">
                <a:extLst>
                  <a:ext uri="{FF2B5EF4-FFF2-40B4-BE49-F238E27FC236}">
                    <a16:creationId xmlns:a16="http://schemas.microsoft.com/office/drawing/2014/main" id="{973F429A-A6B6-F6D9-5295-2E63FF72C58E}"/>
                  </a:ext>
                </a:extLst>
              </p:cNvPr>
              <p:cNvSpPr/>
              <p:nvPr/>
            </p:nvSpPr>
            <p:spPr>
              <a:xfrm>
                <a:off x="2305878" y="2857500"/>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F39F7A07-651E-7F84-2D8E-DFDCEDFBB984}"/>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105B3960-DB2A-9320-0463-AEC37E9CAF5E}"/>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D16A62DA-69CF-8D78-2386-EFE9768F3B92}"/>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DD6562CA-1ADB-C9EF-4723-8339C4F73E83}"/>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descr="Single gear with solid fill">
                <a:extLst>
                  <a:ext uri="{FF2B5EF4-FFF2-40B4-BE49-F238E27FC236}">
                    <a16:creationId xmlns:a16="http://schemas.microsoft.com/office/drawing/2014/main" id="{78B8A84D-DC4B-3E5F-60F3-433AEC1B8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8972" y="4004999"/>
                <a:ext cx="457200" cy="457200"/>
              </a:xfrm>
              <a:prstGeom prst="rect">
                <a:avLst/>
              </a:prstGeom>
            </p:spPr>
          </p:pic>
          <p:pic>
            <p:nvPicPr>
              <p:cNvPr id="30" name="Graphic 29" descr="Single gear with solid fill">
                <a:extLst>
                  <a:ext uri="{FF2B5EF4-FFF2-40B4-BE49-F238E27FC236}">
                    <a16:creationId xmlns:a16="http://schemas.microsoft.com/office/drawing/2014/main" id="{D4CFF0BA-455C-053D-60FA-8828A15906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5351" y="4004999"/>
                <a:ext cx="457200" cy="457200"/>
              </a:xfrm>
              <a:prstGeom prst="rect">
                <a:avLst/>
              </a:prstGeom>
            </p:spPr>
          </p:pic>
        </p:grpSp>
        <p:sp>
          <p:nvSpPr>
            <p:cNvPr id="42" name="Oval 41">
              <a:extLst>
                <a:ext uri="{FF2B5EF4-FFF2-40B4-BE49-F238E27FC236}">
                  <a16:creationId xmlns:a16="http://schemas.microsoft.com/office/drawing/2014/main" id="{B1B68CAF-6D12-8CBD-BD45-0BB3F483C409}"/>
                </a:ext>
              </a:extLst>
            </p:cNvPr>
            <p:cNvSpPr/>
            <p:nvPr/>
          </p:nvSpPr>
          <p:spPr>
            <a:xfrm rot="9879301">
              <a:off x="3492636" y="2851559"/>
              <a:ext cx="2237582" cy="39020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Diagonal Stripe 45">
              <a:extLst>
                <a:ext uri="{FF2B5EF4-FFF2-40B4-BE49-F238E27FC236}">
                  <a16:creationId xmlns:a16="http://schemas.microsoft.com/office/drawing/2014/main" id="{E788856B-7E2B-C589-E5B5-272003C1ECB8}"/>
                </a:ext>
              </a:extLst>
            </p:cNvPr>
            <p:cNvSpPr/>
            <p:nvPr/>
          </p:nvSpPr>
          <p:spPr>
            <a:xfrm rot="19256382">
              <a:off x="6554856" y="1954862"/>
              <a:ext cx="884583" cy="865524"/>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44" name="Oval 41">
              <a:extLst>
                <a:ext uri="{FF2B5EF4-FFF2-40B4-BE49-F238E27FC236}">
                  <a16:creationId xmlns:a16="http://schemas.microsoft.com/office/drawing/2014/main" id="{91E3730D-503F-AEDE-5C37-485613A9F1F0}"/>
                </a:ext>
              </a:extLst>
            </p:cNvPr>
            <p:cNvSpPr/>
            <p:nvPr/>
          </p:nvSpPr>
          <p:spPr>
            <a:xfrm rot="10800000">
              <a:off x="5224998" y="2612158"/>
              <a:ext cx="1898796" cy="39020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lowchart: Connector 44">
              <a:extLst>
                <a:ext uri="{FF2B5EF4-FFF2-40B4-BE49-F238E27FC236}">
                  <a16:creationId xmlns:a16="http://schemas.microsoft.com/office/drawing/2014/main" id="{0F3DA8FA-A2C7-A0CA-B8DD-ADD923FE3759}"/>
                </a:ext>
              </a:extLst>
            </p:cNvPr>
            <p:cNvSpPr/>
            <p:nvPr/>
          </p:nvSpPr>
          <p:spPr>
            <a:xfrm>
              <a:off x="5357190" y="2729113"/>
              <a:ext cx="178905" cy="18387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9" name="Straight Connector 48">
              <a:extLst>
                <a:ext uri="{FF2B5EF4-FFF2-40B4-BE49-F238E27FC236}">
                  <a16:creationId xmlns:a16="http://schemas.microsoft.com/office/drawing/2014/main" id="{45B95827-17A8-8DDC-15DE-689855CFD805}"/>
                </a:ext>
              </a:extLst>
            </p:cNvPr>
            <p:cNvCxnSpPr>
              <a:cxnSpLocks/>
            </p:cNvCxnSpPr>
            <p:nvPr/>
          </p:nvCxnSpPr>
          <p:spPr>
            <a:xfrm>
              <a:off x="7056783" y="1772886"/>
              <a:ext cx="616226" cy="10846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9D0DD467-2FCB-DAE9-FC0F-8F5F967F744A}"/>
                </a:ext>
              </a:extLst>
            </p:cNvPr>
            <p:cNvSpPr/>
            <p:nvPr/>
          </p:nvSpPr>
          <p:spPr>
            <a:xfrm rot="19870922">
              <a:off x="7074213" y="1757773"/>
              <a:ext cx="114300" cy="3491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Rounded Corners 52">
              <a:extLst>
                <a:ext uri="{FF2B5EF4-FFF2-40B4-BE49-F238E27FC236}">
                  <a16:creationId xmlns:a16="http://schemas.microsoft.com/office/drawing/2014/main" id="{CF0900A9-4BB7-6047-5187-75BDA743B98B}"/>
                </a:ext>
              </a:extLst>
            </p:cNvPr>
            <p:cNvSpPr/>
            <p:nvPr/>
          </p:nvSpPr>
          <p:spPr>
            <a:xfrm>
              <a:off x="7131363" y="2807259"/>
              <a:ext cx="3354457" cy="2858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41">
              <a:extLst>
                <a:ext uri="{FF2B5EF4-FFF2-40B4-BE49-F238E27FC236}">
                  <a16:creationId xmlns:a16="http://schemas.microsoft.com/office/drawing/2014/main" id="{F3CFC613-3FCD-A553-A749-AC7D7E1F9DAE}"/>
                </a:ext>
              </a:extLst>
            </p:cNvPr>
            <p:cNvSpPr/>
            <p:nvPr/>
          </p:nvSpPr>
          <p:spPr>
            <a:xfrm rot="11566586">
              <a:off x="6766081" y="2722988"/>
              <a:ext cx="712826" cy="345397"/>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8F7EB705-49C4-C125-DFA3-077841084B90}"/>
                </a:ext>
              </a:extLst>
            </p:cNvPr>
            <p:cNvSpPr/>
            <p:nvPr/>
          </p:nvSpPr>
          <p:spPr>
            <a:xfrm>
              <a:off x="8043889" y="3088593"/>
              <a:ext cx="377687" cy="49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F7EA829B-E45A-7798-7A9A-9C7FA0432877}"/>
                </a:ext>
              </a:extLst>
            </p:cNvPr>
            <p:cNvSpPr/>
            <p:nvPr/>
          </p:nvSpPr>
          <p:spPr>
            <a:xfrm>
              <a:off x="9359726" y="3088593"/>
              <a:ext cx="377687" cy="49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Rounded Corners 57">
              <a:extLst>
                <a:ext uri="{FF2B5EF4-FFF2-40B4-BE49-F238E27FC236}">
                  <a16:creationId xmlns:a16="http://schemas.microsoft.com/office/drawing/2014/main" id="{A9310AB7-1FBC-4E27-F19C-F58674729656}"/>
                </a:ext>
              </a:extLst>
            </p:cNvPr>
            <p:cNvSpPr/>
            <p:nvPr/>
          </p:nvSpPr>
          <p:spPr>
            <a:xfrm>
              <a:off x="7364896" y="1311965"/>
              <a:ext cx="2623930" cy="9740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lowchart: Connector 58">
              <a:extLst>
                <a:ext uri="{FF2B5EF4-FFF2-40B4-BE49-F238E27FC236}">
                  <a16:creationId xmlns:a16="http://schemas.microsoft.com/office/drawing/2014/main" id="{D614CE86-BAA1-CF60-3738-9C96A32AF8C3}"/>
                </a:ext>
              </a:extLst>
            </p:cNvPr>
            <p:cNvSpPr/>
            <p:nvPr/>
          </p:nvSpPr>
          <p:spPr>
            <a:xfrm>
              <a:off x="6851289" y="2781300"/>
              <a:ext cx="158697" cy="1524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Flowchart: Connector 59">
              <a:extLst>
                <a:ext uri="{FF2B5EF4-FFF2-40B4-BE49-F238E27FC236}">
                  <a16:creationId xmlns:a16="http://schemas.microsoft.com/office/drawing/2014/main" id="{6342233E-1B09-14CE-B0C1-1E95BC87C97D}"/>
                </a:ext>
              </a:extLst>
            </p:cNvPr>
            <p:cNvSpPr/>
            <p:nvPr/>
          </p:nvSpPr>
          <p:spPr>
            <a:xfrm>
              <a:off x="7256287" y="2878543"/>
              <a:ext cx="158697" cy="1524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2" name="TextBox 61">
            <a:extLst>
              <a:ext uri="{FF2B5EF4-FFF2-40B4-BE49-F238E27FC236}">
                <a16:creationId xmlns:a16="http://schemas.microsoft.com/office/drawing/2014/main" id="{09C734BD-3F4B-143F-1509-ABA13673ADC6}"/>
              </a:ext>
            </a:extLst>
          </p:cNvPr>
          <p:cNvSpPr txBox="1"/>
          <p:nvPr/>
        </p:nvSpPr>
        <p:spPr>
          <a:xfrm>
            <a:off x="785191" y="760343"/>
            <a:ext cx="3488452" cy="369332"/>
          </a:xfrm>
          <a:prstGeom prst="rect">
            <a:avLst/>
          </a:prstGeom>
          <a:noFill/>
        </p:spPr>
        <p:txBody>
          <a:bodyPr wrap="square" rtlCol="0">
            <a:spAutoFit/>
          </a:bodyPr>
          <a:lstStyle/>
          <a:p>
            <a:r>
              <a:rPr lang="en-US" err="1"/>
              <a:t>MiBOX</a:t>
            </a:r>
            <a:endParaRPr lang="en-US"/>
          </a:p>
        </p:txBody>
      </p:sp>
    </p:spTree>
    <p:extLst>
      <p:ext uri="{BB962C8B-B14F-4D97-AF65-F5344CB8AC3E}">
        <p14:creationId xmlns:p14="http://schemas.microsoft.com/office/powerpoint/2010/main" val="588956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4F796F-BEA7-2E77-0966-5E0B28D7C53F}"/>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2B5521A2-CC0F-E3BD-69BE-092FD861CF3D}"/>
              </a:ext>
            </a:extLst>
          </p:cNvPr>
          <p:cNvSpPr>
            <a:spLocks noGrp="1"/>
          </p:cNvSpPr>
          <p:nvPr>
            <p:ph type="sldNum" sz="quarter" idx="4"/>
          </p:nvPr>
        </p:nvSpPr>
        <p:spPr/>
        <p:txBody>
          <a:bodyPr/>
          <a:lstStyle/>
          <a:p>
            <a:fld id="{6F1FABC0-072B-4F22-8F9B-95A9D10B0206}" type="slidenum">
              <a:rPr lang="en-US" smtClean="0"/>
              <a:pPr/>
              <a:t>59</a:t>
            </a:fld>
            <a:endParaRPr lang="en-US"/>
          </a:p>
        </p:txBody>
      </p:sp>
      <p:sp>
        <p:nvSpPr>
          <p:cNvPr id="5" name="Rectangle 4">
            <a:extLst>
              <a:ext uri="{FF2B5EF4-FFF2-40B4-BE49-F238E27FC236}">
                <a16:creationId xmlns:a16="http://schemas.microsoft.com/office/drawing/2014/main" id="{3887699C-A80D-3798-B7A0-A49984AA2D02}"/>
              </a:ext>
            </a:extLst>
          </p:cNvPr>
          <p:cNvSpPr/>
          <p:nvPr/>
        </p:nvSpPr>
        <p:spPr>
          <a:xfrm>
            <a:off x="4656603" y="1263097"/>
            <a:ext cx="4382621"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a:t>
            </a:r>
          </a:p>
          <a:p>
            <a:pPr algn="ctr"/>
            <a:endParaRPr lang="en-US" sz="3600">
              <a:solidFill>
                <a:schemeClr val="tx1"/>
              </a:solidFill>
              <a:latin typeface="+mj-lt"/>
            </a:endParaRPr>
          </a:p>
        </p:txBody>
      </p:sp>
      <p:sp>
        <p:nvSpPr>
          <p:cNvPr id="20" name="Rectangle 19">
            <a:extLst>
              <a:ext uri="{FF2B5EF4-FFF2-40B4-BE49-F238E27FC236}">
                <a16:creationId xmlns:a16="http://schemas.microsoft.com/office/drawing/2014/main" id="{B3C7E6A7-B481-B189-8137-928568155CCB}"/>
              </a:ext>
            </a:extLst>
          </p:cNvPr>
          <p:cNvSpPr/>
          <p:nvPr/>
        </p:nvSpPr>
        <p:spPr>
          <a:xfrm>
            <a:off x="2046082" y="2845736"/>
            <a:ext cx="2091195" cy="106425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E7D1428C-D344-2AA4-5B0E-48C915A04AD6}"/>
              </a:ext>
            </a:extLst>
          </p:cNvPr>
          <p:cNvSpPr/>
          <p:nvPr/>
        </p:nvSpPr>
        <p:spPr>
          <a:xfrm>
            <a:off x="3335921" y="3656322"/>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665116C2-47CD-BE24-4560-880F3C5597A7}"/>
              </a:ext>
            </a:extLst>
          </p:cNvPr>
          <p:cNvSpPr/>
          <p:nvPr/>
        </p:nvSpPr>
        <p:spPr>
          <a:xfrm>
            <a:off x="3446477" y="3772007"/>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5" name="Graphic 24" descr="Single gear with solid fill">
            <a:extLst>
              <a:ext uri="{FF2B5EF4-FFF2-40B4-BE49-F238E27FC236}">
                <a16:creationId xmlns:a16="http://schemas.microsoft.com/office/drawing/2014/main" id="{360EC448-42CC-7492-36D5-BA12366029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30448" y="3752535"/>
            <a:ext cx="354963" cy="361297"/>
          </a:xfrm>
          <a:prstGeom prst="rect">
            <a:avLst/>
          </a:prstGeom>
        </p:spPr>
      </p:pic>
      <p:grpSp>
        <p:nvGrpSpPr>
          <p:cNvPr id="29" name="Group 28">
            <a:extLst>
              <a:ext uri="{FF2B5EF4-FFF2-40B4-BE49-F238E27FC236}">
                <a16:creationId xmlns:a16="http://schemas.microsoft.com/office/drawing/2014/main" id="{E3A07B72-371F-489B-07B0-5EDB51A387E7}"/>
              </a:ext>
            </a:extLst>
          </p:cNvPr>
          <p:cNvGrpSpPr/>
          <p:nvPr/>
        </p:nvGrpSpPr>
        <p:grpSpPr>
          <a:xfrm>
            <a:off x="2316046" y="3656321"/>
            <a:ext cx="544019" cy="553728"/>
            <a:chOff x="2316046" y="3656321"/>
            <a:chExt cx="544019" cy="553728"/>
          </a:xfrm>
        </p:grpSpPr>
        <p:sp>
          <p:nvSpPr>
            <p:cNvPr id="22" name="Oval 21">
              <a:extLst>
                <a:ext uri="{FF2B5EF4-FFF2-40B4-BE49-F238E27FC236}">
                  <a16:creationId xmlns:a16="http://schemas.microsoft.com/office/drawing/2014/main" id="{1BA5682F-57CD-5D53-89DD-B77FC726F1FB}"/>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 name="Group 27">
              <a:extLst>
                <a:ext uri="{FF2B5EF4-FFF2-40B4-BE49-F238E27FC236}">
                  <a16:creationId xmlns:a16="http://schemas.microsoft.com/office/drawing/2014/main" id="{F91E31B4-A00B-2824-B5F3-D946A9F05FC2}"/>
                </a:ext>
              </a:extLst>
            </p:cNvPr>
            <p:cNvGrpSpPr/>
            <p:nvPr/>
          </p:nvGrpSpPr>
          <p:grpSpPr>
            <a:xfrm>
              <a:off x="2410573" y="3752535"/>
              <a:ext cx="354963" cy="361297"/>
              <a:chOff x="2410573" y="3752535"/>
              <a:chExt cx="354963" cy="361297"/>
            </a:xfrm>
          </p:grpSpPr>
          <p:sp>
            <p:nvSpPr>
              <p:cNvPr id="24" name="Oval 23">
                <a:extLst>
                  <a:ext uri="{FF2B5EF4-FFF2-40B4-BE49-F238E27FC236}">
                    <a16:creationId xmlns:a16="http://schemas.microsoft.com/office/drawing/2014/main" id="{0B18FDE1-1F28-D29F-D5C4-EEBF9284BF17}"/>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Graphic 25" descr="Single gear with solid fill">
                <a:extLst>
                  <a:ext uri="{FF2B5EF4-FFF2-40B4-BE49-F238E27FC236}">
                    <a16:creationId xmlns:a16="http://schemas.microsoft.com/office/drawing/2014/main" id="{578435BB-1CC0-ED99-04F7-3740F9285D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7" name="Oval 41">
            <a:extLst>
              <a:ext uri="{FF2B5EF4-FFF2-40B4-BE49-F238E27FC236}">
                <a16:creationId xmlns:a16="http://schemas.microsoft.com/office/drawing/2014/main" id="{F9A17B94-CF63-2747-0B9D-60E04F85D78E}"/>
              </a:ext>
            </a:extLst>
          </p:cNvPr>
          <p:cNvSpPr/>
          <p:nvPr/>
        </p:nvSpPr>
        <p:spPr>
          <a:xfrm rot="9879301">
            <a:off x="2967462" y="2841042"/>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Diagonal Stripe 7">
            <a:extLst>
              <a:ext uri="{FF2B5EF4-FFF2-40B4-BE49-F238E27FC236}">
                <a16:creationId xmlns:a16="http://schemas.microsoft.com/office/drawing/2014/main" id="{7D35C45C-1F44-F839-8BFB-B0C6FBA53025}"/>
              </a:ext>
            </a:extLst>
          </p:cNvPr>
          <p:cNvSpPr/>
          <p:nvPr/>
        </p:nvSpPr>
        <p:spPr>
          <a:xfrm rot="19256382">
            <a:off x="5344922" y="2132437"/>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9" name="Oval 41">
            <a:extLst>
              <a:ext uri="{FF2B5EF4-FFF2-40B4-BE49-F238E27FC236}">
                <a16:creationId xmlns:a16="http://schemas.microsoft.com/office/drawing/2014/main" id="{BEB10CE6-1A46-45EE-C745-B7B829AAAC6C}"/>
              </a:ext>
            </a:extLst>
          </p:cNvPr>
          <p:cNvSpPr/>
          <p:nvPr/>
        </p:nvSpPr>
        <p:spPr>
          <a:xfrm rot="10800000">
            <a:off x="4312441" y="2651858"/>
            <a:ext cx="1474195"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lowchart: Connector 9">
            <a:extLst>
              <a:ext uri="{FF2B5EF4-FFF2-40B4-BE49-F238E27FC236}">
                <a16:creationId xmlns:a16="http://schemas.microsoft.com/office/drawing/2014/main" id="{93C3BD26-D382-AB09-42D4-D2FF8EE5DEDF}"/>
              </a:ext>
            </a:extLst>
          </p:cNvPr>
          <p:cNvSpPr/>
          <p:nvPr/>
        </p:nvSpPr>
        <p:spPr>
          <a:xfrm>
            <a:off x="4415073" y="2744280"/>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 name="Straight Connector 10">
            <a:extLst>
              <a:ext uri="{FF2B5EF4-FFF2-40B4-BE49-F238E27FC236}">
                <a16:creationId xmlns:a16="http://schemas.microsoft.com/office/drawing/2014/main" id="{346C4423-C39A-9FC9-6B43-0F682761936F}"/>
              </a:ext>
            </a:extLst>
          </p:cNvPr>
          <p:cNvCxnSpPr>
            <a:cxnSpLocks/>
          </p:cNvCxnSpPr>
          <p:nvPr/>
        </p:nvCxnSpPr>
        <p:spPr>
          <a:xfrm>
            <a:off x="5734610" y="1988632"/>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DC891C2-D8B3-A242-814B-5D1BA2654B2D}"/>
              </a:ext>
            </a:extLst>
          </p:cNvPr>
          <p:cNvSpPr/>
          <p:nvPr/>
        </p:nvSpPr>
        <p:spPr>
          <a:xfrm rot="19870922">
            <a:off x="5748143" y="1976689"/>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Rounded Corners 12">
            <a:extLst>
              <a:ext uri="{FF2B5EF4-FFF2-40B4-BE49-F238E27FC236}">
                <a16:creationId xmlns:a16="http://schemas.microsoft.com/office/drawing/2014/main" id="{D29565AB-D754-DA04-27A1-D81128D7DEDE}"/>
              </a:ext>
            </a:extLst>
          </p:cNvPr>
          <p:cNvSpPr/>
          <p:nvPr/>
        </p:nvSpPr>
        <p:spPr>
          <a:xfrm>
            <a:off x="5792513" y="2806034"/>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41">
            <a:extLst>
              <a:ext uri="{FF2B5EF4-FFF2-40B4-BE49-F238E27FC236}">
                <a16:creationId xmlns:a16="http://schemas.microsoft.com/office/drawing/2014/main" id="{B9AF3B07-7471-499E-33E5-A1DE36FAA709}"/>
              </a:ext>
            </a:extLst>
          </p:cNvPr>
          <p:cNvSpPr/>
          <p:nvPr/>
        </p:nvSpPr>
        <p:spPr>
          <a:xfrm rot="11566586">
            <a:off x="5508914" y="2739440"/>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5BD91BE5-0DBF-153E-6C39-84F5EAB3B0B9}"/>
              </a:ext>
            </a:extLst>
          </p:cNvPr>
          <p:cNvSpPr/>
          <p:nvPr/>
        </p:nvSpPr>
        <p:spPr>
          <a:xfrm>
            <a:off x="6500984"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8E39F78A-DB54-B6F7-92EA-2F673234C637}"/>
              </a:ext>
            </a:extLst>
          </p:cNvPr>
          <p:cNvSpPr/>
          <p:nvPr/>
        </p:nvSpPr>
        <p:spPr>
          <a:xfrm>
            <a:off x="7522579"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lowchart: Connector 17">
            <a:extLst>
              <a:ext uri="{FF2B5EF4-FFF2-40B4-BE49-F238E27FC236}">
                <a16:creationId xmlns:a16="http://schemas.microsoft.com/office/drawing/2014/main" id="{5789803F-2FF7-C8B2-FB69-4175E6F246BB}"/>
              </a:ext>
            </a:extLst>
          </p:cNvPr>
          <p:cNvSpPr/>
          <p:nvPr/>
        </p:nvSpPr>
        <p:spPr>
          <a:xfrm>
            <a:off x="5575068" y="2785520"/>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lowchart: Connector 18">
            <a:extLst>
              <a:ext uri="{FF2B5EF4-FFF2-40B4-BE49-F238E27FC236}">
                <a16:creationId xmlns:a16="http://schemas.microsoft.com/office/drawing/2014/main" id="{4AFB0DD1-4E14-76E4-0D57-2D776CA93F43}"/>
              </a:ext>
            </a:extLst>
          </p:cNvPr>
          <p:cNvSpPr/>
          <p:nvPr/>
        </p:nvSpPr>
        <p:spPr>
          <a:xfrm>
            <a:off x="5889502" y="2862365"/>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oup 29">
            <a:extLst>
              <a:ext uri="{FF2B5EF4-FFF2-40B4-BE49-F238E27FC236}">
                <a16:creationId xmlns:a16="http://schemas.microsoft.com/office/drawing/2014/main" id="{AD5A0CAE-602D-6423-B969-877C69F63092}"/>
              </a:ext>
            </a:extLst>
          </p:cNvPr>
          <p:cNvGrpSpPr/>
          <p:nvPr/>
        </p:nvGrpSpPr>
        <p:grpSpPr>
          <a:xfrm>
            <a:off x="6170444" y="3535010"/>
            <a:ext cx="4497356" cy="2079710"/>
            <a:chOff x="5567088" y="3864565"/>
            <a:chExt cx="4497356" cy="2079710"/>
          </a:xfrm>
        </p:grpSpPr>
        <p:sp>
          <p:nvSpPr>
            <p:cNvPr id="31" name="Rectangle 30">
              <a:extLst>
                <a:ext uri="{FF2B5EF4-FFF2-40B4-BE49-F238E27FC236}">
                  <a16:creationId xmlns:a16="http://schemas.microsoft.com/office/drawing/2014/main" id="{5C27D4E6-6374-54AC-2C98-10CB9FD5461B}"/>
                </a:ext>
              </a:extLst>
            </p:cNvPr>
            <p:cNvSpPr/>
            <p:nvPr/>
          </p:nvSpPr>
          <p:spPr>
            <a:xfrm>
              <a:off x="8503325" y="4398169"/>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32" name="Group 31">
              <a:extLst>
                <a:ext uri="{FF2B5EF4-FFF2-40B4-BE49-F238E27FC236}">
                  <a16:creationId xmlns:a16="http://schemas.microsoft.com/office/drawing/2014/main" id="{3E330129-D880-E72B-B0AC-3696E58BB95C}"/>
                </a:ext>
              </a:extLst>
            </p:cNvPr>
            <p:cNvGrpSpPr/>
            <p:nvPr/>
          </p:nvGrpSpPr>
          <p:grpSpPr>
            <a:xfrm>
              <a:off x="5567088" y="3864565"/>
              <a:ext cx="4497356" cy="2079710"/>
              <a:chOff x="1368489" y="3248347"/>
              <a:chExt cx="5965372" cy="2723368"/>
            </a:xfrm>
          </p:grpSpPr>
          <p:sp>
            <p:nvSpPr>
              <p:cNvPr id="34" name="Rectangle 33">
                <a:extLst>
                  <a:ext uri="{FF2B5EF4-FFF2-40B4-BE49-F238E27FC236}">
                    <a16:creationId xmlns:a16="http://schemas.microsoft.com/office/drawing/2014/main" id="{00AA5507-5711-8580-0525-B31BE54302A8}"/>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5" name="Group 34">
                <a:extLst>
                  <a:ext uri="{FF2B5EF4-FFF2-40B4-BE49-F238E27FC236}">
                    <a16:creationId xmlns:a16="http://schemas.microsoft.com/office/drawing/2014/main" id="{A1F3C2BA-AE42-C405-9CA0-7C042F06A77A}"/>
                  </a:ext>
                </a:extLst>
              </p:cNvPr>
              <p:cNvGrpSpPr/>
              <p:nvPr/>
            </p:nvGrpSpPr>
            <p:grpSpPr>
              <a:xfrm>
                <a:off x="1818983" y="5101894"/>
                <a:ext cx="957780" cy="869821"/>
                <a:chOff x="2316046" y="3656321"/>
                <a:chExt cx="544019" cy="553728"/>
              </a:xfrm>
            </p:grpSpPr>
            <p:sp>
              <p:nvSpPr>
                <p:cNvPr id="43" name="Oval 42">
                  <a:extLst>
                    <a:ext uri="{FF2B5EF4-FFF2-40B4-BE49-F238E27FC236}">
                      <a16:creationId xmlns:a16="http://schemas.microsoft.com/office/drawing/2014/main" id="{F9436332-792C-97BF-240F-32AB88508CC0}"/>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4" name="Group 43">
                  <a:extLst>
                    <a:ext uri="{FF2B5EF4-FFF2-40B4-BE49-F238E27FC236}">
                      <a16:creationId xmlns:a16="http://schemas.microsoft.com/office/drawing/2014/main" id="{A9C987A1-DDC3-AE2C-0E33-D90E93B129D0}"/>
                    </a:ext>
                  </a:extLst>
                </p:cNvPr>
                <p:cNvGrpSpPr/>
                <p:nvPr/>
              </p:nvGrpSpPr>
              <p:grpSpPr>
                <a:xfrm>
                  <a:off x="2410573" y="3752535"/>
                  <a:ext cx="354963" cy="361297"/>
                  <a:chOff x="2410573" y="3752535"/>
                  <a:chExt cx="354963" cy="361297"/>
                </a:xfrm>
              </p:grpSpPr>
              <p:sp>
                <p:nvSpPr>
                  <p:cNvPr id="45" name="Oval 44">
                    <a:extLst>
                      <a:ext uri="{FF2B5EF4-FFF2-40B4-BE49-F238E27FC236}">
                        <a16:creationId xmlns:a16="http://schemas.microsoft.com/office/drawing/2014/main" id="{4D334387-EC6B-650D-BA3F-647EB1DC9C79}"/>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6" name="Graphic 45" descr="Single gear with solid fill">
                    <a:extLst>
                      <a:ext uri="{FF2B5EF4-FFF2-40B4-BE49-F238E27FC236}">
                        <a16:creationId xmlns:a16="http://schemas.microsoft.com/office/drawing/2014/main" id="{398B1756-1D6B-D8CB-7C09-0A39488C64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36" name="Group 35">
                <a:extLst>
                  <a:ext uri="{FF2B5EF4-FFF2-40B4-BE49-F238E27FC236}">
                    <a16:creationId xmlns:a16="http://schemas.microsoft.com/office/drawing/2014/main" id="{69619E2B-A04D-E59F-1FAA-CF9EEB0E75AF}"/>
                  </a:ext>
                </a:extLst>
              </p:cNvPr>
              <p:cNvGrpSpPr/>
              <p:nvPr/>
            </p:nvGrpSpPr>
            <p:grpSpPr>
              <a:xfrm>
                <a:off x="3743284" y="5101894"/>
                <a:ext cx="957780" cy="869821"/>
                <a:chOff x="2316046" y="3656321"/>
                <a:chExt cx="544019" cy="553728"/>
              </a:xfrm>
            </p:grpSpPr>
            <p:sp>
              <p:nvSpPr>
                <p:cNvPr id="39" name="Oval 38">
                  <a:extLst>
                    <a:ext uri="{FF2B5EF4-FFF2-40B4-BE49-F238E27FC236}">
                      <a16:creationId xmlns:a16="http://schemas.microsoft.com/office/drawing/2014/main" id="{E8973A33-59C6-CFDF-31E7-33D20687BADA}"/>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E4003A49-42CB-CFC4-10F3-B748F9B0F702}"/>
                    </a:ext>
                  </a:extLst>
                </p:cNvPr>
                <p:cNvGrpSpPr/>
                <p:nvPr/>
              </p:nvGrpSpPr>
              <p:grpSpPr>
                <a:xfrm>
                  <a:off x="2410573" y="3752535"/>
                  <a:ext cx="354963" cy="361297"/>
                  <a:chOff x="2410573" y="3752535"/>
                  <a:chExt cx="354963" cy="361297"/>
                </a:xfrm>
              </p:grpSpPr>
              <p:sp>
                <p:nvSpPr>
                  <p:cNvPr id="41" name="Oval 40">
                    <a:extLst>
                      <a:ext uri="{FF2B5EF4-FFF2-40B4-BE49-F238E27FC236}">
                        <a16:creationId xmlns:a16="http://schemas.microsoft.com/office/drawing/2014/main" id="{4FCD10C4-EF73-E462-E325-49C59138F110}"/>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Graphic 41" descr="Single gear with solid fill">
                    <a:extLst>
                      <a:ext uri="{FF2B5EF4-FFF2-40B4-BE49-F238E27FC236}">
                        <a16:creationId xmlns:a16="http://schemas.microsoft.com/office/drawing/2014/main" id="{57BAA7C9-E483-EEC5-5FB5-27BE6F90C6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37" name="Rectangle 36">
                <a:extLst>
                  <a:ext uri="{FF2B5EF4-FFF2-40B4-BE49-F238E27FC236}">
                    <a16:creationId xmlns:a16="http://schemas.microsoft.com/office/drawing/2014/main" id="{045409EA-0F9F-EDA5-D5EA-45733F0423C3}"/>
                  </a:ext>
                </a:extLst>
              </p:cNvPr>
              <p:cNvSpPr/>
              <p:nvPr/>
            </p:nvSpPr>
            <p:spPr>
              <a:xfrm>
                <a:off x="5263165" y="392749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A913E35A-12F6-2C60-8ED9-FC6F86E36DDA}"/>
                  </a:ext>
                </a:extLst>
              </p:cNvPr>
              <p:cNvSpPr/>
              <p:nvPr/>
            </p:nvSpPr>
            <p:spPr>
              <a:xfrm>
                <a:off x="5263165" y="553782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 name="Rectangle 32">
              <a:extLst>
                <a:ext uri="{FF2B5EF4-FFF2-40B4-BE49-F238E27FC236}">
                  <a16:creationId xmlns:a16="http://schemas.microsoft.com/office/drawing/2014/main" id="{0F722D84-9973-B5E2-FE12-8F03392364D9}"/>
                </a:ext>
              </a:extLst>
            </p:cNvPr>
            <p:cNvSpPr/>
            <p:nvPr/>
          </p:nvSpPr>
          <p:spPr>
            <a:xfrm>
              <a:off x="8430249" y="3864565"/>
              <a:ext cx="73075" cy="2067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768304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384808-1678-BC30-A681-DB7A431CE823}"/>
              </a:ext>
            </a:extLst>
          </p:cNvPr>
          <p:cNvSpPr>
            <a:spLocks noGrp="1"/>
          </p:cNvSpPr>
          <p:nvPr>
            <p:ph type="ftr" sz="quarter" idx="3"/>
          </p:nvPr>
        </p:nvSpPr>
        <p:spPr/>
        <p:txBody>
          <a:bodyPr lIns="91440" tIns="45720" rIns="91440" bIns="45720" anchor="t"/>
          <a:lstStyle/>
          <a:p>
            <a:r>
              <a:rPr lang="en-US"/>
              <a:t>Cole Gutknecht </a:t>
            </a:r>
          </a:p>
        </p:txBody>
      </p:sp>
      <p:sp>
        <p:nvSpPr>
          <p:cNvPr id="3" name="Slide Number Placeholder 2">
            <a:extLst>
              <a:ext uri="{FF2B5EF4-FFF2-40B4-BE49-F238E27FC236}">
                <a16:creationId xmlns:a16="http://schemas.microsoft.com/office/drawing/2014/main" id="{E6CA09D0-1E3E-5ADC-8D5C-728850A749B4}"/>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15" name="Rectangle: Rounded Corners 14">
            <a:extLst>
              <a:ext uri="{FF2B5EF4-FFF2-40B4-BE49-F238E27FC236}">
                <a16:creationId xmlns:a16="http://schemas.microsoft.com/office/drawing/2014/main" id="{C3B17A33-3092-22A2-7D14-71C4E2A45261}"/>
              </a:ext>
            </a:extLst>
          </p:cNvPr>
          <p:cNvSpPr/>
          <p:nvPr/>
        </p:nvSpPr>
        <p:spPr>
          <a:xfrm>
            <a:off x="4947424" y="1462377"/>
            <a:ext cx="6942482" cy="200273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Georgia" panose="02040502050405020303" pitchFamily="18" charset="0"/>
            </a:endParaRPr>
          </a:p>
        </p:txBody>
      </p:sp>
      <p:pic>
        <p:nvPicPr>
          <p:cNvPr id="5124" name="Picture 4" descr="Caduceus - Wikipedia">
            <a:extLst>
              <a:ext uri="{FF2B5EF4-FFF2-40B4-BE49-F238E27FC236}">
                <a16:creationId xmlns:a16="http://schemas.microsoft.com/office/drawing/2014/main" id="{D806A28E-0128-CD7D-4B71-66D658A0E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569" y="1812527"/>
            <a:ext cx="1238541" cy="147477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297DDA32-3DAB-CC4F-D8F6-C919682D665A}"/>
              </a:ext>
            </a:extLst>
          </p:cNvPr>
          <p:cNvSpPr txBox="1"/>
          <p:nvPr/>
        </p:nvSpPr>
        <p:spPr>
          <a:xfrm>
            <a:off x="5089984" y="1545158"/>
            <a:ext cx="5945459" cy="2092881"/>
          </a:xfrm>
          <a:prstGeom prst="rect">
            <a:avLst/>
          </a:prstGeom>
          <a:noFill/>
        </p:spPr>
        <p:txBody>
          <a:bodyPr wrap="square" rtlCol="0">
            <a:spAutoFit/>
          </a:bodyPr>
          <a:lstStyle/>
          <a:p>
            <a:r>
              <a:rPr lang="en-US" sz="2800" b="1">
                <a:latin typeface="Georgia" panose="02040502050405020303" pitchFamily="18" charset="0"/>
              </a:rPr>
              <a:t>ACRONYM:</a:t>
            </a:r>
          </a:p>
          <a:p>
            <a:r>
              <a:rPr lang="en-US" sz="2800">
                <a:latin typeface="Georgia" panose="02040502050405020303" pitchFamily="18" charset="0"/>
              </a:rPr>
              <a:t>Heavy Equipment Rover for lunar Mobility, Expansion, and Sustainment </a:t>
            </a:r>
          </a:p>
          <a:p>
            <a:endParaRPr lang="en-US"/>
          </a:p>
        </p:txBody>
      </p:sp>
      <p:sp>
        <p:nvSpPr>
          <p:cNvPr id="31" name="Rectangle: Rounded Corners 30">
            <a:extLst>
              <a:ext uri="{FF2B5EF4-FFF2-40B4-BE49-F238E27FC236}">
                <a16:creationId xmlns:a16="http://schemas.microsoft.com/office/drawing/2014/main" id="{60693DD3-F064-0BBB-021C-8BD3B0D19D2F}"/>
              </a:ext>
            </a:extLst>
          </p:cNvPr>
          <p:cNvSpPr/>
          <p:nvPr/>
        </p:nvSpPr>
        <p:spPr>
          <a:xfrm>
            <a:off x="4976892" y="3810966"/>
            <a:ext cx="6942482" cy="16207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a:solidFill>
                <a:schemeClr val="tx1"/>
              </a:solidFill>
              <a:latin typeface="Georgia" panose="02040502050405020303" pitchFamily="18" charset="0"/>
            </a:endParaRPr>
          </a:p>
        </p:txBody>
      </p:sp>
      <p:pic>
        <p:nvPicPr>
          <p:cNvPr id="5126" name="Picture 6" descr="God, hermes, mythology, winged, fly, greek, speed icon - Download on  Iconfinder">
            <a:extLst>
              <a:ext uri="{FF2B5EF4-FFF2-40B4-BE49-F238E27FC236}">
                <a16:creationId xmlns:a16="http://schemas.microsoft.com/office/drawing/2014/main" id="{BE6F8828-CD17-E5C1-ECDB-28B554C76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596" y="3884498"/>
            <a:ext cx="1481778" cy="1481778"/>
          </a:xfrm>
          <a:prstGeom prst="rect">
            <a:avLst/>
          </a:prstGeom>
          <a:noFill/>
        </p:spPr>
      </p:pic>
      <p:sp>
        <p:nvSpPr>
          <p:cNvPr id="40" name="TextBox 39">
            <a:extLst>
              <a:ext uri="{FF2B5EF4-FFF2-40B4-BE49-F238E27FC236}">
                <a16:creationId xmlns:a16="http://schemas.microsoft.com/office/drawing/2014/main" id="{B2A8794B-1045-2390-A82D-2588463B62B8}"/>
              </a:ext>
            </a:extLst>
          </p:cNvPr>
          <p:cNvSpPr txBox="1"/>
          <p:nvPr/>
        </p:nvSpPr>
        <p:spPr>
          <a:xfrm>
            <a:off x="5185234" y="3869019"/>
            <a:ext cx="3947615" cy="1661993"/>
          </a:xfrm>
          <a:prstGeom prst="rect">
            <a:avLst/>
          </a:prstGeom>
          <a:noFill/>
        </p:spPr>
        <p:txBody>
          <a:bodyPr wrap="square" rtlCol="0">
            <a:spAutoFit/>
          </a:bodyPr>
          <a:lstStyle/>
          <a:p>
            <a:r>
              <a:rPr lang="en-US" sz="2800" b="1">
                <a:latin typeface="Georgia" panose="02040502050405020303" pitchFamily="18" charset="0"/>
              </a:rPr>
              <a:t>SYMBOLISM:</a:t>
            </a:r>
          </a:p>
          <a:p>
            <a:r>
              <a:rPr lang="en-US" sz="2800">
                <a:latin typeface="Georgia" panose="02040502050405020303" pitchFamily="18" charset="0"/>
              </a:rPr>
              <a:t>God of Transportation Protector of Travelers </a:t>
            </a:r>
          </a:p>
          <a:p>
            <a:endParaRPr lang="en-US"/>
          </a:p>
        </p:txBody>
      </p:sp>
      <p:sp>
        <p:nvSpPr>
          <p:cNvPr id="42" name="TextBox 41">
            <a:extLst>
              <a:ext uri="{FF2B5EF4-FFF2-40B4-BE49-F238E27FC236}">
                <a16:creationId xmlns:a16="http://schemas.microsoft.com/office/drawing/2014/main" id="{767034D5-DECF-1DB2-31A6-3B561A1CB618}"/>
              </a:ext>
            </a:extLst>
          </p:cNvPr>
          <p:cNvSpPr txBox="1"/>
          <p:nvPr/>
        </p:nvSpPr>
        <p:spPr>
          <a:xfrm>
            <a:off x="6390925" y="311325"/>
            <a:ext cx="6477582" cy="1015663"/>
          </a:xfrm>
          <a:prstGeom prst="rect">
            <a:avLst/>
          </a:prstGeom>
          <a:noFill/>
        </p:spPr>
        <p:txBody>
          <a:bodyPr wrap="square" rtlCol="0">
            <a:spAutoFit/>
          </a:bodyPr>
          <a:lstStyle/>
          <a:p>
            <a:r>
              <a:rPr lang="en-US" sz="6000" b="1">
                <a:solidFill>
                  <a:schemeClr val="accent3"/>
                </a:solidFill>
                <a:latin typeface="Georgia" panose="02040502050405020303" pitchFamily="18" charset="0"/>
              </a:rPr>
              <a:t>HERMES</a:t>
            </a:r>
          </a:p>
        </p:txBody>
      </p:sp>
      <p:grpSp>
        <p:nvGrpSpPr>
          <p:cNvPr id="19" name="Group 18">
            <a:extLst>
              <a:ext uri="{FF2B5EF4-FFF2-40B4-BE49-F238E27FC236}">
                <a16:creationId xmlns:a16="http://schemas.microsoft.com/office/drawing/2014/main" id="{AD2D73E0-5954-824F-F9FA-4B5CEF21656A}"/>
              </a:ext>
            </a:extLst>
          </p:cNvPr>
          <p:cNvGrpSpPr/>
          <p:nvPr/>
        </p:nvGrpSpPr>
        <p:grpSpPr>
          <a:xfrm>
            <a:off x="354079" y="1326988"/>
            <a:ext cx="4083531" cy="3898900"/>
            <a:chOff x="354079" y="1326988"/>
            <a:chExt cx="4083531" cy="3898900"/>
          </a:xfrm>
        </p:grpSpPr>
        <p:pic>
          <p:nvPicPr>
            <p:cNvPr id="1026" name="Picture 2" descr="Caduceus - Wikipedia">
              <a:extLst>
                <a:ext uri="{FF2B5EF4-FFF2-40B4-BE49-F238E27FC236}">
                  <a16:creationId xmlns:a16="http://schemas.microsoft.com/office/drawing/2014/main" id="{51EB6978-B9A6-FDA9-66E0-0C48C4A78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a:extLst>
                <a:ext uri="{FF2B5EF4-FFF2-40B4-BE49-F238E27FC236}">
                  <a16:creationId xmlns:a16="http://schemas.microsoft.com/office/drawing/2014/main" id="{33C56957-2F2C-4625-EAAE-EE42633A59C8}"/>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a:extLst>
                <a:ext uri="{FF2B5EF4-FFF2-40B4-BE49-F238E27FC236}">
                  <a16:creationId xmlns:a16="http://schemas.microsoft.com/office/drawing/2014/main" id="{E4B558FF-E701-010F-6D08-8A7B36311CE1}"/>
                </a:ext>
              </a:extLst>
            </p:cNvPr>
            <p:cNvPicPr>
              <a:picLocks noChangeAspect="1"/>
            </p:cNvPicPr>
            <p:nvPr/>
          </p:nvPicPr>
          <p:blipFill rotWithShape="1">
            <a:blip r:embed="rId5">
              <a:alphaModFix amt="10000"/>
            </a:blip>
            <a:srcRect l="30694" t="28915" r="26668" b="28746"/>
            <a:stretch/>
          </p:blipFill>
          <p:spPr>
            <a:xfrm>
              <a:off x="392661" y="1379133"/>
              <a:ext cx="4044949" cy="3794609"/>
            </a:xfrm>
            <a:prstGeom prst="flowChartConnector">
              <a:avLst/>
            </a:prstGeom>
          </p:spPr>
        </p:pic>
        <p:grpSp>
          <p:nvGrpSpPr>
            <p:cNvPr id="18" name="Group 17">
              <a:extLst>
                <a:ext uri="{FF2B5EF4-FFF2-40B4-BE49-F238E27FC236}">
                  <a16:creationId xmlns:a16="http://schemas.microsoft.com/office/drawing/2014/main" id="{CE4F73AE-2FFA-AA9F-F3DF-EC0BFEE69606}"/>
                </a:ext>
              </a:extLst>
            </p:cNvPr>
            <p:cNvGrpSpPr/>
            <p:nvPr/>
          </p:nvGrpSpPr>
          <p:grpSpPr>
            <a:xfrm>
              <a:off x="845033" y="1971012"/>
              <a:ext cx="3044825" cy="2670175"/>
              <a:chOff x="845033" y="1971012"/>
              <a:chExt cx="3044825" cy="2670175"/>
            </a:xfrm>
          </p:grpSpPr>
          <p:grpSp>
            <p:nvGrpSpPr>
              <p:cNvPr id="7" name="Group 6">
                <a:extLst>
                  <a:ext uri="{FF2B5EF4-FFF2-40B4-BE49-F238E27FC236}">
                    <a16:creationId xmlns:a16="http://schemas.microsoft.com/office/drawing/2014/main" id="{7A3325FD-2424-0048-5572-CC5D7BD3820A}"/>
                  </a:ext>
                </a:extLst>
              </p:cNvPr>
              <p:cNvGrpSpPr/>
              <p:nvPr/>
            </p:nvGrpSpPr>
            <p:grpSpPr>
              <a:xfrm>
                <a:off x="2623034" y="1971012"/>
                <a:ext cx="673100" cy="2670175"/>
                <a:chOff x="8225255" y="1818774"/>
                <a:chExt cx="673100" cy="2670175"/>
              </a:xfrm>
            </p:grpSpPr>
            <p:sp>
              <p:nvSpPr>
                <p:cNvPr id="13" name="Flowchart: Process 12">
                  <a:extLst>
                    <a:ext uri="{FF2B5EF4-FFF2-40B4-BE49-F238E27FC236}">
                      <a16:creationId xmlns:a16="http://schemas.microsoft.com/office/drawing/2014/main" id="{DC49DECC-BEC8-71B9-6B6F-1106916897B0}"/>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rapezoid 13">
                  <a:extLst>
                    <a:ext uri="{FF2B5EF4-FFF2-40B4-BE49-F238E27FC236}">
                      <a16:creationId xmlns:a16="http://schemas.microsoft.com/office/drawing/2014/main" id="{EC38A35D-D8A5-EFB5-A57A-9A015C23301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Block Arc 45">
                <a:extLst>
                  <a:ext uri="{FF2B5EF4-FFF2-40B4-BE49-F238E27FC236}">
                    <a16:creationId xmlns:a16="http://schemas.microsoft.com/office/drawing/2014/main" id="{56575D97-F92E-A111-A66D-9F336036A71C}"/>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 name="Group 8">
                <a:extLst>
                  <a:ext uri="{FF2B5EF4-FFF2-40B4-BE49-F238E27FC236}">
                    <a16:creationId xmlns:a16="http://schemas.microsoft.com/office/drawing/2014/main" id="{1444B0C0-E14E-5339-07D8-8350BDB89C90}"/>
                  </a:ext>
                </a:extLst>
              </p:cNvPr>
              <p:cNvGrpSpPr/>
              <p:nvPr/>
            </p:nvGrpSpPr>
            <p:grpSpPr>
              <a:xfrm>
                <a:off x="1429234" y="1971012"/>
                <a:ext cx="673100" cy="2670175"/>
                <a:chOff x="8225255" y="1818774"/>
                <a:chExt cx="673100" cy="2670175"/>
              </a:xfrm>
            </p:grpSpPr>
            <p:sp>
              <p:nvSpPr>
                <p:cNvPr id="11" name="Flowchart: Process 10">
                  <a:extLst>
                    <a:ext uri="{FF2B5EF4-FFF2-40B4-BE49-F238E27FC236}">
                      <a16:creationId xmlns:a16="http://schemas.microsoft.com/office/drawing/2014/main" id="{EA5ECB34-500A-FDA5-5F7A-547F1602CA5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rapezoid 11">
                  <a:extLst>
                    <a:ext uri="{FF2B5EF4-FFF2-40B4-BE49-F238E27FC236}">
                      <a16:creationId xmlns:a16="http://schemas.microsoft.com/office/drawing/2014/main" id="{8471E4EB-6340-F8D6-AE17-03A559EFD8E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mc:Choice xmlns:p14="http://schemas.microsoft.com/office/powerpoint/2010/main" xmlns:aink="http://schemas.microsoft.com/office/drawing/2016/ink" Requires="p14 aink">
            <p:contentPart p14:bwMode="auto" r:id="rId6">
              <p14:nvContentPartPr>
                <p14:cNvPr id="4" name="Ink 3">
                  <a:extLst>
                    <a:ext uri="{FF2B5EF4-FFF2-40B4-BE49-F238E27FC236}">
                      <a16:creationId xmlns:a16="http://schemas.microsoft.com/office/drawing/2014/main" id="{BE5E8E6B-637D-FD0A-FE3C-379278939BA0}"/>
                    </a:ext>
                  </a:extLst>
                </p14:cNvPr>
                <p14:cNvContentPartPr/>
                <p14:nvPr/>
              </p14:nvContentPartPr>
              <p14:xfrm>
                <a:off x="3177098" y="3103265"/>
                <a:ext cx="360" cy="360"/>
              </p14:xfrm>
            </p:contentPart>
          </mc:Choice>
          <mc:Fallback>
            <p:pic>
              <p:nvPicPr>
                <p:cNvPr id="4" name="Ink 3">
                  <a:extLst>
                    <a:ext uri="{FF2B5EF4-FFF2-40B4-BE49-F238E27FC236}">
                      <a16:creationId xmlns:a16="http://schemas.microsoft.com/office/drawing/2014/main" id="{BE5E8E6B-637D-FD0A-FE3C-379278939BA0}"/>
                    </a:ext>
                  </a:extLst>
                </p:cNvPr>
                <p:cNvPicPr/>
                <p:nvPr/>
              </p:nvPicPr>
              <p:blipFill>
                <a:blip r:embed="rId7"/>
                <a:stretch>
                  <a:fillRect/>
                </a:stretch>
              </p:blipFill>
              <p:spPr>
                <a:xfrm>
                  <a:off x="3159098" y="2995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5" name="Ink 4">
                  <a:extLst>
                    <a:ext uri="{FF2B5EF4-FFF2-40B4-BE49-F238E27FC236}">
                      <a16:creationId xmlns:a16="http://schemas.microsoft.com/office/drawing/2014/main" id="{AA533A5C-D1A3-E9BF-4D84-98C30A654AC9}"/>
                    </a:ext>
                  </a:extLst>
                </p14:cNvPr>
                <p14:cNvContentPartPr/>
                <p14:nvPr/>
              </p14:nvContentPartPr>
              <p14:xfrm>
                <a:off x="3694418" y="3112265"/>
                <a:ext cx="360" cy="360"/>
              </p14:xfrm>
            </p:contentPart>
          </mc:Choice>
          <mc:Fallback>
            <p:pic>
              <p:nvPicPr>
                <p:cNvPr id="5" name="Ink 4">
                  <a:extLst>
                    <a:ext uri="{FF2B5EF4-FFF2-40B4-BE49-F238E27FC236}">
                      <a16:creationId xmlns:a16="http://schemas.microsoft.com/office/drawing/2014/main" id="{AA533A5C-D1A3-E9BF-4D84-98C30A654AC9}"/>
                    </a:ext>
                  </a:extLst>
                </p:cNvPr>
                <p:cNvPicPr/>
                <p:nvPr/>
              </p:nvPicPr>
              <p:blipFill>
                <a:blip r:embed="rId9"/>
                <a:stretch>
                  <a:fillRect/>
                </a:stretch>
              </p:blipFill>
              <p:spPr>
                <a:xfrm>
                  <a:off x="3676418" y="3004265"/>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16" name="Ink 15">
                  <a:extLst>
                    <a:ext uri="{FF2B5EF4-FFF2-40B4-BE49-F238E27FC236}">
                      <a16:creationId xmlns:a16="http://schemas.microsoft.com/office/drawing/2014/main" id="{0F099366-B560-A6F5-8D9B-DDB65DE7703F}"/>
                    </a:ext>
                  </a:extLst>
                </p14:cNvPr>
                <p14:cNvContentPartPr/>
                <p14:nvPr/>
              </p14:nvContentPartPr>
              <p14:xfrm>
                <a:off x="3352418" y="2933345"/>
                <a:ext cx="5760" cy="3960"/>
              </p14:xfrm>
            </p:contentPart>
          </mc:Choice>
          <mc:Fallback>
            <p:pic>
              <p:nvPicPr>
                <p:cNvPr id="16" name="Ink 15">
                  <a:extLst>
                    <a:ext uri="{FF2B5EF4-FFF2-40B4-BE49-F238E27FC236}">
                      <a16:creationId xmlns:a16="http://schemas.microsoft.com/office/drawing/2014/main" id="{0F099366-B560-A6F5-8D9B-DDB65DE7703F}"/>
                    </a:ext>
                  </a:extLst>
                </p:cNvPr>
                <p:cNvPicPr/>
                <p:nvPr/>
              </p:nvPicPr>
              <p:blipFill>
                <a:blip r:embed="rId11"/>
                <a:stretch>
                  <a:fillRect/>
                </a:stretch>
              </p:blipFill>
              <p:spPr>
                <a:xfrm>
                  <a:off x="3334418" y="2825345"/>
                  <a:ext cx="41400" cy="219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17" name="Ink 16">
                  <a:extLst>
                    <a:ext uri="{FF2B5EF4-FFF2-40B4-BE49-F238E27FC236}">
                      <a16:creationId xmlns:a16="http://schemas.microsoft.com/office/drawing/2014/main" id="{7416E663-C299-ED7D-C81E-3F0504D8F3EB}"/>
                    </a:ext>
                  </a:extLst>
                </p14:cNvPr>
                <p14:cNvContentPartPr/>
                <p14:nvPr/>
              </p14:nvContentPartPr>
              <p14:xfrm>
                <a:off x="3576698" y="1951265"/>
                <a:ext cx="16200" cy="34200"/>
              </p14:xfrm>
            </p:contentPart>
          </mc:Choice>
          <mc:Fallback>
            <p:pic>
              <p:nvPicPr>
                <p:cNvPr id="17" name="Ink 16">
                  <a:extLst>
                    <a:ext uri="{FF2B5EF4-FFF2-40B4-BE49-F238E27FC236}">
                      <a16:creationId xmlns:a16="http://schemas.microsoft.com/office/drawing/2014/main" id="{7416E663-C299-ED7D-C81E-3F0504D8F3EB}"/>
                    </a:ext>
                  </a:extLst>
                </p:cNvPr>
                <p:cNvPicPr/>
                <p:nvPr/>
              </p:nvPicPr>
              <p:blipFill>
                <a:blip r:embed="rId13"/>
                <a:stretch>
                  <a:fillRect/>
                </a:stretch>
              </p:blipFill>
              <p:spPr>
                <a:xfrm>
                  <a:off x="3559089" y="1843265"/>
                  <a:ext cx="51065" cy="249840"/>
                </a:xfrm>
                <a:prstGeom prst="rect">
                  <a:avLst/>
                </a:prstGeom>
              </p:spPr>
            </p:pic>
          </mc:Fallback>
        </mc:AlternateContent>
      </p:grpSp>
    </p:spTree>
    <p:extLst>
      <p:ext uri="{BB962C8B-B14F-4D97-AF65-F5344CB8AC3E}">
        <p14:creationId xmlns:p14="http://schemas.microsoft.com/office/powerpoint/2010/main" val="915635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345A81-704D-1560-98BC-0F03F400BD79}"/>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34060C47-0C78-0089-0674-E02E2213471A}"/>
              </a:ext>
            </a:extLst>
          </p:cNvPr>
          <p:cNvSpPr>
            <a:spLocks noGrp="1"/>
          </p:cNvSpPr>
          <p:nvPr>
            <p:ph type="sldNum" sz="quarter" idx="4"/>
          </p:nvPr>
        </p:nvSpPr>
        <p:spPr/>
        <p:txBody>
          <a:bodyPr/>
          <a:lstStyle/>
          <a:p>
            <a:fld id="{6F1FABC0-072B-4F22-8F9B-95A9D10B0206}" type="slidenum">
              <a:rPr lang="en-US" smtClean="0"/>
              <a:pPr/>
              <a:t>60</a:t>
            </a:fld>
            <a:endParaRPr lang="en-US"/>
          </a:p>
        </p:txBody>
      </p:sp>
      <p:sp>
        <p:nvSpPr>
          <p:cNvPr id="25" name="TextBox 24">
            <a:extLst>
              <a:ext uri="{FF2B5EF4-FFF2-40B4-BE49-F238E27FC236}">
                <a16:creationId xmlns:a16="http://schemas.microsoft.com/office/drawing/2014/main" id="{B42B776F-B2BA-C04B-CD23-420866288FC8}"/>
              </a:ext>
            </a:extLst>
          </p:cNvPr>
          <p:cNvSpPr txBox="1"/>
          <p:nvPr/>
        </p:nvSpPr>
        <p:spPr>
          <a:xfrm>
            <a:off x="1003223" y="990600"/>
            <a:ext cx="2841702" cy="369332"/>
          </a:xfrm>
          <a:prstGeom prst="rect">
            <a:avLst/>
          </a:prstGeom>
          <a:noFill/>
        </p:spPr>
        <p:txBody>
          <a:bodyPr wrap="square" rtlCol="0">
            <a:spAutoFit/>
          </a:bodyPr>
          <a:lstStyle/>
          <a:p>
            <a:r>
              <a:rPr lang="en-US"/>
              <a:t>Front View</a:t>
            </a:r>
          </a:p>
        </p:txBody>
      </p:sp>
      <p:sp>
        <p:nvSpPr>
          <p:cNvPr id="26" name="TextBox 25">
            <a:extLst>
              <a:ext uri="{FF2B5EF4-FFF2-40B4-BE49-F238E27FC236}">
                <a16:creationId xmlns:a16="http://schemas.microsoft.com/office/drawing/2014/main" id="{6AF7861D-F4B4-51EF-ECC5-99137E8CFB92}"/>
              </a:ext>
            </a:extLst>
          </p:cNvPr>
          <p:cNvSpPr txBox="1"/>
          <p:nvPr/>
        </p:nvSpPr>
        <p:spPr>
          <a:xfrm>
            <a:off x="6924675" y="590550"/>
            <a:ext cx="3324225" cy="369332"/>
          </a:xfrm>
          <a:prstGeom prst="rect">
            <a:avLst/>
          </a:prstGeom>
          <a:noFill/>
        </p:spPr>
        <p:txBody>
          <a:bodyPr wrap="square" rtlCol="0">
            <a:spAutoFit/>
          </a:bodyPr>
          <a:lstStyle/>
          <a:p>
            <a:r>
              <a:rPr lang="en-US"/>
              <a:t>Side View </a:t>
            </a:r>
          </a:p>
        </p:txBody>
      </p:sp>
      <p:grpSp>
        <p:nvGrpSpPr>
          <p:cNvPr id="34" name="Group 33">
            <a:extLst>
              <a:ext uri="{FF2B5EF4-FFF2-40B4-BE49-F238E27FC236}">
                <a16:creationId xmlns:a16="http://schemas.microsoft.com/office/drawing/2014/main" id="{AF39910A-617F-2BB6-7128-A05F833C0892}"/>
              </a:ext>
            </a:extLst>
          </p:cNvPr>
          <p:cNvGrpSpPr/>
          <p:nvPr/>
        </p:nvGrpSpPr>
        <p:grpSpPr>
          <a:xfrm>
            <a:off x="226449" y="1879600"/>
            <a:ext cx="4263080" cy="3801965"/>
            <a:chOff x="226449" y="1879600"/>
            <a:chExt cx="4263080" cy="3801965"/>
          </a:xfrm>
        </p:grpSpPr>
        <p:sp>
          <p:nvSpPr>
            <p:cNvPr id="16" name="Diagonal Stripe 15">
              <a:extLst>
                <a:ext uri="{FF2B5EF4-FFF2-40B4-BE49-F238E27FC236}">
                  <a16:creationId xmlns:a16="http://schemas.microsoft.com/office/drawing/2014/main" id="{A30A3D73-A6B4-9EC0-7653-79B0C88B57F0}"/>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Diagonal Stripe 17">
              <a:extLst>
                <a:ext uri="{FF2B5EF4-FFF2-40B4-BE49-F238E27FC236}">
                  <a16:creationId xmlns:a16="http://schemas.microsoft.com/office/drawing/2014/main" id="{ED501B75-D03B-732D-54EF-12F67DDDAB9A}"/>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8" name="Group 27">
              <a:extLst>
                <a:ext uri="{FF2B5EF4-FFF2-40B4-BE49-F238E27FC236}">
                  <a16:creationId xmlns:a16="http://schemas.microsoft.com/office/drawing/2014/main" id="{3F7378D3-D2CF-4BBF-984E-29115B79766F}"/>
                </a:ext>
              </a:extLst>
            </p:cNvPr>
            <p:cNvGrpSpPr/>
            <p:nvPr/>
          </p:nvGrpSpPr>
          <p:grpSpPr>
            <a:xfrm>
              <a:off x="527050" y="1879600"/>
              <a:ext cx="3705225" cy="3435350"/>
              <a:chOff x="527050" y="1879600"/>
              <a:chExt cx="3705225" cy="3435350"/>
            </a:xfrm>
          </p:grpSpPr>
          <p:sp>
            <p:nvSpPr>
              <p:cNvPr id="15" name="Flowchart: Process 14">
                <a:extLst>
                  <a:ext uri="{FF2B5EF4-FFF2-40B4-BE49-F238E27FC236}">
                    <a16:creationId xmlns:a16="http://schemas.microsoft.com/office/drawing/2014/main" id="{84D03D76-3927-F53B-E89D-785DD9EF295F}"/>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lowchart: Process 12">
                <a:extLst>
                  <a:ext uri="{FF2B5EF4-FFF2-40B4-BE49-F238E27FC236}">
                    <a16:creationId xmlns:a16="http://schemas.microsoft.com/office/drawing/2014/main" id="{D1EEA93D-F39B-E8A7-EE53-4026A37CD055}"/>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lowchart: Process 13">
                <a:extLst>
                  <a:ext uri="{FF2B5EF4-FFF2-40B4-BE49-F238E27FC236}">
                    <a16:creationId xmlns:a16="http://schemas.microsoft.com/office/drawing/2014/main" id="{2B9C249D-E056-66D8-AB18-48C0725A28DE}"/>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Flowchart: Process 21">
              <a:extLst>
                <a:ext uri="{FF2B5EF4-FFF2-40B4-BE49-F238E27FC236}">
                  <a16:creationId xmlns:a16="http://schemas.microsoft.com/office/drawing/2014/main" id="{84999ADC-2B8B-DCE5-929B-D6989A993380}"/>
                </a:ext>
              </a:extLst>
            </p:cNvPr>
            <p:cNvSpPr/>
            <p:nvPr/>
          </p:nvSpPr>
          <p:spPr>
            <a:xfrm>
              <a:off x="1244600" y="3530600"/>
              <a:ext cx="2216150" cy="1168401"/>
            </a:xfrm>
            <a:prstGeom prst="flowChartProcess">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a:extLst>
                <a:ext uri="{FF2B5EF4-FFF2-40B4-BE49-F238E27FC236}">
                  <a16:creationId xmlns:a16="http://schemas.microsoft.com/office/drawing/2014/main" id="{86C4683A-98A1-8DDD-7195-ADC12CDA2555}"/>
                </a:ext>
              </a:extLst>
            </p:cNvPr>
            <p:cNvSpPr txBox="1"/>
            <p:nvPr/>
          </p:nvSpPr>
          <p:spPr>
            <a:xfrm>
              <a:off x="1722438" y="3866885"/>
              <a:ext cx="1568450" cy="461665"/>
            </a:xfrm>
            <a:prstGeom prst="rect">
              <a:avLst/>
            </a:prstGeom>
            <a:noFill/>
          </p:spPr>
          <p:txBody>
            <a:bodyPr wrap="square" rtlCol="0">
              <a:spAutoFit/>
            </a:bodyPr>
            <a:lstStyle/>
            <a:p>
              <a:endParaRPr lang="en-US" sz="2400">
                <a:latin typeface="+mj-lt"/>
              </a:endParaRPr>
            </a:p>
          </p:txBody>
        </p:sp>
        <p:sp>
          <p:nvSpPr>
            <p:cNvPr id="30" name="Flowchart: Alternate Process 29">
              <a:extLst>
                <a:ext uri="{FF2B5EF4-FFF2-40B4-BE49-F238E27FC236}">
                  <a16:creationId xmlns:a16="http://schemas.microsoft.com/office/drawing/2014/main" id="{B0B36176-B433-A0BE-4270-3208B7EEAC04}"/>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Flowchart: Alternate Process 30">
              <a:extLst>
                <a:ext uri="{FF2B5EF4-FFF2-40B4-BE49-F238E27FC236}">
                  <a16:creationId xmlns:a16="http://schemas.microsoft.com/office/drawing/2014/main" id="{9251153B-2DF6-DC72-479D-B996CC83AEBF}"/>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lowchart: Alternate Process 31">
              <a:extLst>
                <a:ext uri="{FF2B5EF4-FFF2-40B4-BE49-F238E27FC236}">
                  <a16:creationId xmlns:a16="http://schemas.microsoft.com/office/drawing/2014/main" id="{092A95B3-E3D4-E614-DA3F-2C02E10F46BD}"/>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lowchart: Alternate Process 32">
              <a:extLst>
                <a:ext uri="{FF2B5EF4-FFF2-40B4-BE49-F238E27FC236}">
                  <a16:creationId xmlns:a16="http://schemas.microsoft.com/office/drawing/2014/main" id="{44B99E95-E496-AAB4-A75B-3DCFF47D2947}"/>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8069620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345A81-704D-1560-98BC-0F03F400BD79}"/>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34060C47-0C78-0089-0674-E02E2213471A}"/>
              </a:ext>
            </a:extLst>
          </p:cNvPr>
          <p:cNvSpPr>
            <a:spLocks noGrp="1"/>
          </p:cNvSpPr>
          <p:nvPr>
            <p:ph type="sldNum" sz="quarter" idx="4"/>
          </p:nvPr>
        </p:nvSpPr>
        <p:spPr/>
        <p:txBody>
          <a:bodyPr/>
          <a:lstStyle/>
          <a:p>
            <a:fld id="{6F1FABC0-072B-4F22-8F9B-95A9D10B0206}" type="slidenum">
              <a:rPr lang="en-US" smtClean="0"/>
              <a:pPr/>
              <a:t>61</a:t>
            </a:fld>
            <a:endParaRPr lang="en-US"/>
          </a:p>
        </p:txBody>
      </p:sp>
      <p:sp>
        <p:nvSpPr>
          <p:cNvPr id="4" name="Rectangle 3">
            <a:extLst>
              <a:ext uri="{FF2B5EF4-FFF2-40B4-BE49-F238E27FC236}">
                <a16:creationId xmlns:a16="http://schemas.microsoft.com/office/drawing/2014/main" id="{FCF4A9FD-C39D-D68D-4029-84E52B0D2AD2}"/>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 name="Group 5">
            <a:extLst>
              <a:ext uri="{FF2B5EF4-FFF2-40B4-BE49-F238E27FC236}">
                <a16:creationId xmlns:a16="http://schemas.microsoft.com/office/drawing/2014/main" id="{40B6A5BF-5EEE-3634-CC3D-C36FF6B25DD4}"/>
              </a:ext>
            </a:extLst>
          </p:cNvPr>
          <p:cNvGrpSpPr/>
          <p:nvPr/>
        </p:nvGrpSpPr>
        <p:grpSpPr>
          <a:xfrm>
            <a:off x="1818983" y="5101894"/>
            <a:ext cx="957780" cy="869821"/>
            <a:chOff x="2316046" y="3656321"/>
            <a:chExt cx="544019" cy="553728"/>
          </a:xfrm>
        </p:grpSpPr>
        <p:sp>
          <p:nvSpPr>
            <p:cNvPr id="7" name="Oval 6">
              <a:extLst>
                <a:ext uri="{FF2B5EF4-FFF2-40B4-BE49-F238E27FC236}">
                  <a16:creationId xmlns:a16="http://schemas.microsoft.com/office/drawing/2014/main" id="{49163FC7-3E24-38E3-7FA7-F247440BD2B9}"/>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
              <a:extLst>
                <a:ext uri="{FF2B5EF4-FFF2-40B4-BE49-F238E27FC236}">
                  <a16:creationId xmlns:a16="http://schemas.microsoft.com/office/drawing/2014/main" id="{598DCBE9-17C3-41B8-CD3C-C737A086ABB3}"/>
                </a:ext>
              </a:extLst>
            </p:cNvPr>
            <p:cNvGrpSpPr/>
            <p:nvPr/>
          </p:nvGrpSpPr>
          <p:grpSpPr>
            <a:xfrm>
              <a:off x="2410573" y="3752535"/>
              <a:ext cx="354963" cy="361297"/>
              <a:chOff x="2410573" y="3752535"/>
              <a:chExt cx="354963" cy="361297"/>
            </a:xfrm>
          </p:grpSpPr>
          <p:sp>
            <p:nvSpPr>
              <p:cNvPr id="9" name="Oval 8">
                <a:extLst>
                  <a:ext uri="{FF2B5EF4-FFF2-40B4-BE49-F238E27FC236}">
                    <a16:creationId xmlns:a16="http://schemas.microsoft.com/office/drawing/2014/main" id="{48A96B7E-DC57-5855-406E-9F36F0164DD7}"/>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descr="Single gear with solid fill">
                <a:extLst>
                  <a:ext uri="{FF2B5EF4-FFF2-40B4-BE49-F238E27FC236}">
                    <a16:creationId xmlns:a16="http://schemas.microsoft.com/office/drawing/2014/main" id="{74C87EEE-0488-D165-E505-B0CCBE3347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11" name="Group 10">
            <a:extLst>
              <a:ext uri="{FF2B5EF4-FFF2-40B4-BE49-F238E27FC236}">
                <a16:creationId xmlns:a16="http://schemas.microsoft.com/office/drawing/2014/main" id="{E7159D87-127A-C26C-9C64-AB632E1966BE}"/>
              </a:ext>
            </a:extLst>
          </p:cNvPr>
          <p:cNvGrpSpPr/>
          <p:nvPr/>
        </p:nvGrpSpPr>
        <p:grpSpPr>
          <a:xfrm>
            <a:off x="3743284" y="5101894"/>
            <a:ext cx="957780" cy="869821"/>
            <a:chOff x="2316046" y="3656321"/>
            <a:chExt cx="544019" cy="553728"/>
          </a:xfrm>
        </p:grpSpPr>
        <p:sp>
          <p:nvSpPr>
            <p:cNvPr id="12" name="Oval 11">
              <a:extLst>
                <a:ext uri="{FF2B5EF4-FFF2-40B4-BE49-F238E27FC236}">
                  <a16:creationId xmlns:a16="http://schemas.microsoft.com/office/drawing/2014/main" id="{95774985-A84F-AB5C-14D6-F50775E63954}"/>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a:extLst>
                <a:ext uri="{FF2B5EF4-FFF2-40B4-BE49-F238E27FC236}">
                  <a16:creationId xmlns:a16="http://schemas.microsoft.com/office/drawing/2014/main" id="{E1D4C2B0-1410-9A08-C7C1-08D87E7D6481}"/>
                </a:ext>
              </a:extLst>
            </p:cNvPr>
            <p:cNvGrpSpPr/>
            <p:nvPr/>
          </p:nvGrpSpPr>
          <p:grpSpPr>
            <a:xfrm>
              <a:off x="2410573" y="3752535"/>
              <a:ext cx="354963" cy="361297"/>
              <a:chOff x="2410573" y="3752535"/>
              <a:chExt cx="354963" cy="361297"/>
            </a:xfrm>
          </p:grpSpPr>
          <p:sp>
            <p:nvSpPr>
              <p:cNvPr id="21" name="Oval 20">
                <a:extLst>
                  <a:ext uri="{FF2B5EF4-FFF2-40B4-BE49-F238E27FC236}">
                    <a16:creationId xmlns:a16="http://schemas.microsoft.com/office/drawing/2014/main" id="{D41388BE-7664-6AC5-ADF7-7D56FC3E409D}"/>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Graphic 26" descr="Single gear with solid fill">
                <a:extLst>
                  <a:ext uri="{FF2B5EF4-FFF2-40B4-BE49-F238E27FC236}">
                    <a16:creationId xmlns:a16="http://schemas.microsoft.com/office/drawing/2014/main" id="{B446A797-2717-A2F0-7BCC-E4F380F407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31" name="Rectangle 30">
            <a:extLst>
              <a:ext uri="{FF2B5EF4-FFF2-40B4-BE49-F238E27FC236}">
                <a16:creationId xmlns:a16="http://schemas.microsoft.com/office/drawing/2014/main" id="{DEC89122-047C-804E-AE2B-455D8C9CF458}"/>
              </a:ext>
            </a:extLst>
          </p:cNvPr>
          <p:cNvSpPr/>
          <p:nvPr/>
        </p:nvSpPr>
        <p:spPr>
          <a:xfrm>
            <a:off x="5263165" y="3248347"/>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39058756-E2D0-2CEE-3228-9BE66DD68470}"/>
              </a:ext>
            </a:extLst>
          </p:cNvPr>
          <p:cNvSpPr/>
          <p:nvPr/>
        </p:nvSpPr>
        <p:spPr>
          <a:xfrm>
            <a:off x="5263165" y="4951484"/>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220530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FCE73F-50B8-40BF-397E-8ACBAA90022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0AB35A8E-CB6F-7BCE-60AA-CBAF4E423A91}"/>
              </a:ext>
            </a:extLst>
          </p:cNvPr>
          <p:cNvSpPr>
            <a:spLocks noGrp="1"/>
          </p:cNvSpPr>
          <p:nvPr>
            <p:ph type="sldNum" sz="quarter" idx="4"/>
          </p:nvPr>
        </p:nvSpPr>
        <p:spPr/>
        <p:txBody>
          <a:bodyPr/>
          <a:lstStyle/>
          <a:p>
            <a:fld id="{6F1FABC0-072B-4F22-8F9B-95A9D10B0206}" type="slidenum">
              <a:rPr lang="en-US" smtClean="0"/>
              <a:pPr/>
              <a:t>62</a:t>
            </a:fld>
            <a:endParaRPr lang="en-US"/>
          </a:p>
        </p:txBody>
      </p:sp>
      <p:grpSp>
        <p:nvGrpSpPr>
          <p:cNvPr id="21" name="Group 20">
            <a:extLst>
              <a:ext uri="{FF2B5EF4-FFF2-40B4-BE49-F238E27FC236}">
                <a16:creationId xmlns:a16="http://schemas.microsoft.com/office/drawing/2014/main" id="{9F15C1D5-72E2-910B-B062-625EC3986DD8}"/>
              </a:ext>
            </a:extLst>
          </p:cNvPr>
          <p:cNvGrpSpPr/>
          <p:nvPr/>
        </p:nvGrpSpPr>
        <p:grpSpPr>
          <a:xfrm>
            <a:off x="1368489" y="3248347"/>
            <a:ext cx="6170646" cy="2128020"/>
            <a:chOff x="1368489" y="3248347"/>
            <a:chExt cx="6170646" cy="2128020"/>
          </a:xfrm>
        </p:grpSpPr>
        <p:grpSp>
          <p:nvGrpSpPr>
            <p:cNvPr id="16" name="Group 15">
              <a:extLst>
                <a:ext uri="{FF2B5EF4-FFF2-40B4-BE49-F238E27FC236}">
                  <a16:creationId xmlns:a16="http://schemas.microsoft.com/office/drawing/2014/main" id="{462D7A0A-1515-15E7-6EC1-0E5719A16F42}"/>
                </a:ext>
              </a:extLst>
            </p:cNvPr>
            <p:cNvGrpSpPr/>
            <p:nvPr/>
          </p:nvGrpSpPr>
          <p:grpSpPr>
            <a:xfrm>
              <a:off x="1368489" y="3248347"/>
              <a:ext cx="6170646" cy="2128020"/>
              <a:chOff x="1368489" y="3248347"/>
              <a:chExt cx="6170646" cy="2128020"/>
            </a:xfrm>
          </p:grpSpPr>
          <p:sp>
            <p:nvSpPr>
              <p:cNvPr id="4" name="Rectangle 3">
                <a:extLst>
                  <a:ext uri="{FF2B5EF4-FFF2-40B4-BE49-F238E27FC236}">
                    <a16:creationId xmlns:a16="http://schemas.microsoft.com/office/drawing/2014/main" id="{95F8D3BE-FB6C-643C-534F-D3B0BA821747}"/>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612F5D64-A325-1B90-6AB4-CF5EAFC23F35}"/>
                  </a:ext>
                </a:extLst>
              </p:cNvPr>
              <p:cNvSpPr/>
              <p:nvPr/>
            </p:nvSpPr>
            <p:spPr>
              <a:xfrm>
                <a:off x="5263165" y="5057192"/>
                <a:ext cx="2275970" cy="31917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lowchart: Connector 18">
              <a:extLst>
                <a:ext uri="{FF2B5EF4-FFF2-40B4-BE49-F238E27FC236}">
                  <a16:creationId xmlns:a16="http://schemas.microsoft.com/office/drawing/2014/main" id="{31784DA6-3CCE-F310-7DCF-68D3F51264F2}"/>
                </a:ext>
              </a:extLst>
            </p:cNvPr>
            <p:cNvSpPr/>
            <p:nvPr/>
          </p:nvSpPr>
          <p:spPr>
            <a:xfrm>
              <a:off x="4827038" y="3918858"/>
              <a:ext cx="436128" cy="4187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36DEE33F-56F2-B28D-C052-C62C5F37BB34}"/>
                </a:ext>
              </a:extLst>
            </p:cNvPr>
            <p:cNvSpPr/>
            <p:nvPr/>
          </p:nvSpPr>
          <p:spPr>
            <a:xfrm>
              <a:off x="5263165" y="4076019"/>
              <a:ext cx="223235" cy="1043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a:extLst>
              <a:ext uri="{FF2B5EF4-FFF2-40B4-BE49-F238E27FC236}">
                <a16:creationId xmlns:a16="http://schemas.microsoft.com/office/drawing/2014/main" id="{F34EA611-B28F-3C1F-73CD-A848EEFD0F98}"/>
              </a:ext>
            </a:extLst>
          </p:cNvPr>
          <p:cNvGrpSpPr/>
          <p:nvPr/>
        </p:nvGrpSpPr>
        <p:grpSpPr>
          <a:xfrm>
            <a:off x="3743284" y="5101894"/>
            <a:ext cx="957780" cy="869821"/>
            <a:chOff x="2316046" y="3656321"/>
            <a:chExt cx="544019" cy="553728"/>
          </a:xfrm>
        </p:grpSpPr>
        <p:sp>
          <p:nvSpPr>
            <p:cNvPr id="11" name="Oval 10">
              <a:extLst>
                <a:ext uri="{FF2B5EF4-FFF2-40B4-BE49-F238E27FC236}">
                  <a16:creationId xmlns:a16="http://schemas.microsoft.com/office/drawing/2014/main" id="{313B26ED-47E7-20C5-DC3A-F0E83133CA5D}"/>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3FD9EB96-2EA3-4C46-CE4A-A138AE21555E}"/>
                </a:ext>
              </a:extLst>
            </p:cNvPr>
            <p:cNvGrpSpPr/>
            <p:nvPr/>
          </p:nvGrpSpPr>
          <p:grpSpPr>
            <a:xfrm>
              <a:off x="2410573" y="3752535"/>
              <a:ext cx="354963" cy="361297"/>
              <a:chOff x="2410573" y="3752535"/>
              <a:chExt cx="354963" cy="361297"/>
            </a:xfrm>
          </p:grpSpPr>
          <p:sp>
            <p:nvSpPr>
              <p:cNvPr id="13" name="Oval 12">
                <a:extLst>
                  <a:ext uri="{FF2B5EF4-FFF2-40B4-BE49-F238E27FC236}">
                    <a16:creationId xmlns:a16="http://schemas.microsoft.com/office/drawing/2014/main" id="{D5146E63-E140-25B0-7FF3-E6A137A9929A}"/>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Graphic 13" descr="Single gear with solid fill">
                <a:extLst>
                  <a:ext uri="{FF2B5EF4-FFF2-40B4-BE49-F238E27FC236}">
                    <a16:creationId xmlns:a16="http://schemas.microsoft.com/office/drawing/2014/main" id="{7050E93E-5A65-2343-00ED-DDA6384B0A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5" name="Group 4">
            <a:extLst>
              <a:ext uri="{FF2B5EF4-FFF2-40B4-BE49-F238E27FC236}">
                <a16:creationId xmlns:a16="http://schemas.microsoft.com/office/drawing/2014/main" id="{4BC13781-BBC8-A51C-BEEF-699891AA5CC3}"/>
              </a:ext>
            </a:extLst>
          </p:cNvPr>
          <p:cNvGrpSpPr/>
          <p:nvPr/>
        </p:nvGrpSpPr>
        <p:grpSpPr>
          <a:xfrm>
            <a:off x="1818983" y="5101894"/>
            <a:ext cx="957780" cy="869821"/>
            <a:chOff x="2316046" y="3656321"/>
            <a:chExt cx="544019" cy="553728"/>
          </a:xfrm>
        </p:grpSpPr>
        <p:sp>
          <p:nvSpPr>
            <p:cNvPr id="6" name="Oval 5">
              <a:extLst>
                <a:ext uri="{FF2B5EF4-FFF2-40B4-BE49-F238E27FC236}">
                  <a16:creationId xmlns:a16="http://schemas.microsoft.com/office/drawing/2014/main" id="{67E2B9FA-390A-000D-D16A-E2A5A915B6C6}"/>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6">
              <a:extLst>
                <a:ext uri="{FF2B5EF4-FFF2-40B4-BE49-F238E27FC236}">
                  <a16:creationId xmlns:a16="http://schemas.microsoft.com/office/drawing/2014/main" id="{668EED00-31F2-66F9-4965-EA4CB370DC26}"/>
                </a:ext>
              </a:extLst>
            </p:cNvPr>
            <p:cNvGrpSpPr/>
            <p:nvPr/>
          </p:nvGrpSpPr>
          <p:grpSpPr>
            <a:xfrm>
              <a:off x="2410573" y="3752535"/>
              <a:ext cx="354963" cy="361297"/>
              <a:chOff x="2410573" y="3752535"/>
              <a:chExt cx="354963" cy="361297"/>
            </a:xfrm>
          </p:grpSpPr>
          <p:sp>
            <p:nvSpPr>
              <p:cNvPr id="8" name="Oval 7">
                <a:extLst>
                  <a:ext uri="{FF2B5EF4-FFF2-40B4-BE49-F238E27FC236}">
                    <a16:creationId xmlns:a16="http://schemas.microsoft.com/office/drawing/2014/main" id="{E7791122-4C4A-ECAA-3E9B-538EC6F6AE42}"/>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Graphic 8" descr="Single gear with solid fill">
                <a:extLst>
                  <a:ext uri="{FF2B5EF4-FFF2-40B4-BE49-F238E27FC236}">
                    <a16:creationId xmlns:a16="http://schemas.microsoft.com/office/drawing/2014/main" id="{6F90C7A6-45F4-0BBF-8E85-FC56B635BD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17" name="Rectangle 16">
            <a:extLst>
              <a:ext uri="{FF2B5EF4-FFF2-40B4-BE49-F238E27FC236}">
                <a16:creationId xmlns:a16="http://schemas.microsoft.com/office/drawing/2014/main" id="{6B0DDA50-0425-01EC-9350-AFE13810B474}"/>
              </a:ext>
            </a:extLst>
          </p:cNvPr>
          <p:cNvSpPr/>
          <p:nvPr/>
        </p:nvSpPr>
        <p:spPr>
          <a:xfrm rot="6233914">
            <a:off x="7941989" y="1621718"/>
            <a:ext cx="314503" cy="2073368"/>
          </a:xfrm>
          <a:prstGeom prst="rect">
            <a:avLst/>
          </a:prstGeom>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0C79CD33-D070-3911-7EDB-752895A3E7CD}"/>
              </a:ext>
            </a:extLst>
          </p:cNvPr>
          <p:cNvSpPr/>
          <p:nvPr/>
        </p:nvSpPr>
        <p:spPr>
          <a:xfrm rot="5400000">
            <a:off x="10460941" y="1605257"/>
            <a:ext cx="249384" cy="2370989"/>
          </a:xfrm>
          <a:prstGeom prst="rect">
            <a:avLst/>
          </a:prstGeom>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82A37D27-A806-972D-C818-113739C8A014}"/>
              </a:ext>
            </a:extLst>
          </p:cNvPr>
          <p:cNvSpPr/>
          <p:nvPr/>
        </p:nvSpPr>
        <p:spPr>
          <a:xfrm>
            <a:off x="7319577" y="772181"/>
            <a:ext cx="440875" cy="3408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59FEFF6-1C24-A64B-C1F9-656D754CD6C1}"/>
              </a:ext>
            </a:extLst>
          </p:cNvPr>
          <p:cNvSpPr/>
          <p:nvPr/>
        </p:nvSpPr>
        <p:spPr>
          <a:xfrm>
            <a:off x="8421013" y="772180"/>
            <a:ext cx="440875" cy="250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6BAF50D3-29DD-DFC2-D2CA-514233F3012F}"/>
              </a:ext>
            </a:extLst>
          </p:cNvPr>
          <p:cNvSpPr/>
          <p:nvPr/>
        </p:nvSpPr>
        <p:spPr>
          <a:xfrm>
            <a:off x="10669205" y="765635"/>
            <a:ext cx="440875" cy="250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2746FE27-A8FD-7FD9-9924-B6CC86AA7F1C}"/>
              </a:ext>
            </a:extLst>
          </p:cNvPr>
          <p:cNvSpPr/>
          <p:nvPr/>
        </p:nvSpPr>
        <p:spPr>
          <a:xfrm>
            <a:off x="10012134" y="765635"/>
            <a:ext cx="440875" cy="3408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2DCB78F-9577-232B-AA4E-4725FD520B0E}"/>
              </a:ext>
            </a:extLst>
          </p:cNvPr>
          <p:cNvSpPr/>
          <p:nvPr/>
        </p:nvSpPr>
        <p:spPr>
          <a:xfrm rot="5400000">
            <a:off x="8723268" y="1731942"/>
            <a:ext cx="249382" cy="28438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E092AF03-E4CC-4BEE-782C-5DADE3A19C8D}"/>
              </a:ext>
            </a:extLst>
          </p:cNvPr>
          <p:cNvSpPr/>
          <p:nvPr/>
        </p:nvSpPr>
        <p:spPr>
          <a:xfrm rot="5400000">
            <a:off x="9609079" y="1363994"/>
            <a:ext cx="249383" cy="1870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DAB56158-48F2-0375-BA01-EE0CFAF94DD1}"/>
              </a:ext>
            </a:extLst>
          </p:cNvPr>
          <p:cNvSpPr/>
          <p:nvPr/>
        </p:nvSpPr>
        <p:spPr>
          <a:xfrm>
            <a:off x="8991600" y="2424120"/>
            <a:ext cx="192342" cy="2419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6CD2EF6C-8ECD-6321-6366-DF4634D2F7EA}"/>
              </a:ext>
            </a:extLst>
          </p:cNvPr>
          <p:cNvSpPr/>
          <p:nvPr/>
        </p:nvSpPr>
        <p:spPr>
          <a:xfrm>
            <a:off x="8793634" y="2289600"/>
            <a:ext cx="207982" cy="957736"/>
          </a:xfrm>
          <a:prstGeom prst="rect">
            <a:avLst/>
          </a:prstGeom>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827234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076BA9-56D8-8419-1206-44127F841C20}"/>
              </a:ext>
            </a:extLst>
          </p:cNvPr>
          <p:cNvSpPr/>
          <p:nvPr/>
        </p:nvSpPr>
        <p:spPr>
          <a:xfrm>
            <a:off x="7251441" y="1520682"/>
            <a:ext cx="182258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
        <p:nvSpPr>
          <p:cNvPr id="2" name="Footer Placeholder 1">
            <a:extLst>
              <a:ext uri="{FF2B5EF4-FFF2-40B4-BE49-F238E27FC236}">
                <a16:creationId xmlns:a16="http://schemas.microsoft.com/office/drawing/2014/main" id="{A7520D48-EECA-24F5-85AC-8D02353CF610}"/>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020D7851-55E9-6AC3-F4C7-B03393B24A3A}"/>
              </a:ext>
            </a:extLst>
          </p:cNvPr>
          <p:cNvSpPr>
            <a:spLocks noGrp="1"/>
          </p:cNvSpPr>
          <p:nvPr>
            <p:ph type="sldNum" sz="quarter" idx="4"/>
          </p:nvPr>
        </p:nvSpPr>
        <p:spPr/>
        <p:txBody>
          <a:bodyPr/>
          <a:lstStyle/>
          <a:p>
            <a:fld id="{6F1FABC0-072B-4F22-8F9B-95A9D10B0206}" type="slidenum">
              <a:rPr lang="en-US" smtClean="0"/>
              <a:pPr/>
              <a:t>63</a:t>
            </a:fld>
            <a:endParaRPr lang="en-US"/>
          </a:p>
        </p:txBody>
      </p:sp>
      <p:pic>
        <p:nvPicPr>
          <p:cNvPr id="4" name="Picture 3">
            <a:extLst>
              <a:ext uri="{FF2B5EF4-FFF2-40B4-BE49-F238E27FC236}">
                <a16:creationId xmlns:a16="http://schemas.microsoft.com/office/drawing/2014/main" id="{1C3890F5-1E5F-5C91-082C-B2AE22E85561}"/>
              </a:ext>
            </a:extLst>
          </p:cNvPr>
          <p:cNvPicPr>
            <a:picLocks noChangeAspect="1"/>
          </p:cNvPicPr>
          <p:nvPr/>
        </p:nvPicPr>
        <p:blipFill>
          <a:blip r:embed="rId2">
            <a:extLst>
              <a:ext uri="{28A0092B-C50C-407E-A947-70E740481C1C}">
                <a14:useLocalDpi xmlns:a14="http://schemas.microsoft.com/office/drawing/2010/main" val="0"/>
              </a:ext>
            </a:extLst>
          </a:blip>
          <a:srcRect t="25833" b="11875"/>
          <a:stretch>
            <a:fillRect/>
          </a:stretch>
        </p:blipFill>
        <p:spPr>
          <a:xfrm>
            <a:off x="732063" y="1513230"/>
            <a:ext cx="4163397" cy="3661340"/>
          </a:xfrm>
          <a:prstGeom prst="rect">
            <a:avLst/>
          </a:prstGeom>
        </p:spPr>
      </p:pic>
      <p:sp>
        <p:nvSpPr>
          <p:cNvPr id="5" name="Rectangle 4">
            <a:extLst>
              <a:ext uri="{FF2B5EF4-FFF2-40B4-BE49-F238E27FC236}">
                <a16:creationId xmlns:a16="http://schemas.microsoft.com/office/drawing/2014/main" id="{2470C151-A529-F6F3-9D51-840E13778326}"/>
              </a:ext>
            </a:extLst>
          </p:cNvPr>
          <p:cNvSpPr/>
          <p:nvPr/>
        </p:nvSpPr>
        <p:spPr>
          <a:xfrm>
            <a:off x="7103706" y="1934547"/>
            <a:ext cx="727788"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7628BF2C-5FB4-91AD-5AB9-0569927022AB}"/>
              </a:ext>
            </a:extLst>
          </p:cNvPr>
          <p:cNvSpPr/>
          <p:nvPr/>
        </p:nvSpPr>
        <p:spPr>
          <a:xfrm>
            <a:off x="8929395" y="1935778"/>
            <a:ext cx="597159"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DB30D9FC-03B0-3E1E-C8B3-8074D5A3967C}"/>
              </a:ext>
            </a:extLst>
          </p:cNvPr>
          <p:cNvSpPr/>
          <p:nvPr/>
        </p:nvSpPr>
        <p:spPr>
          <a:xfrm>
            <a:off x="7103706" y="3778900"/>
            <a:ext cx="597159"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5EFC4ADB-D5AE-80E9-234C-0D662A3722D5}"/>
              </a:ext>
            </a:extLst>
          </p:cNvPr>
          <p:cNvSpPr/>
          <p:nvPr/>
        </p:nvSpPr>
        <p:spPr>
          <a:xfrm>
            <a:off x="8929394" y="3777669"/>
            <a:ext cx="597159"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70DDDFDC-C118-FE4B-2A95-AA2C4F0E0982}"/>
              </a:ext>
            </a:extLst>
          </p:cNvPr>
          <p:cNvSpPr/>
          <p:nvPr/>
        </p:nvSpPr>
        <p:spPr>
          <a:xfrm>
            <a:off x="9224865" y="1513229"/>
            <a:ext cx="1822580" cy="701235"/>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
        <p:nvSpPr>
          <p:cNvPr id="11" name="Rectangle 10">
            <a:extLst>
              <a:ext uri="{FF2B5EF4-FFF2-40B4-BE49-F238E27FC236}">
                <a16:creationId xmlns:a16="http://schemas.microsoft.com/office/drawing/2014/main" id="{CD582788-0A3E-6AB1-2B34-777257C87BCA}"/>
              </a:ext>
            </a:extLst>
          </p:cNvPr>
          <p:cNvSpPr/>
          <p:nvPr/>
        </p:nvSpPr>
        <p:spPr>
          <a:xfrm>
            <a:off x="7402285" y="3343900"/>
            <a:ext cx="182258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
        <p:nvSpPr>
          <p:cNvPr id="12" name="Rectangle 11">
            <a:extLst>
              <a:ext uri="{FF2B5EF4-FFF2-40B4-BE49-F238E27FC236}">
                <a16:creationId xmlns:a16="http://schemas.microsoft.com/office/drawing/2014/main" id="{F872562B-BA16-B417-E282-9960243BACBE}"/>
              </a:ext>
            </a:extLst>
          </p:cNvPr>
          <p:cNvSpPr/>
          <p:nvPr/>
        </p:nvSpPr>
        <p:spPr>
          <a:xfrm>
            <a:off x="9224865" y="3343900"/>
            <a:ext cx="182258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cxnSp>
        <p:nvCxnSpPr>
          <p:cNvPr id="16" name="Straight Connector 15">
            <a:extLst>
              <a:ext uri="{FF2B5EF4-FFF2-40B4-BE49-F238E27FC236}">
                <a16:creationId xmlns:a16="http://schemas.microsoft.com/office/drawing/2014/main" id="{194F0554-DE28-497A-8C3D-A8200CC4D5BA}"/>
              </a:ext>
            </a:extLst>
          </p:cNvPr>
          <p:cNvCxnSpPr>
            <a:cxnSpLocks/>
          </p:cNvCxnSpPr>
          <p:nvPr/>
        </p:nvCxnSpPr>
        <p:spPr>
          <a:xfrm flipV="1">
            <a:off x="7103706" y="1207187"/>
            <a:ext cx="1209869" cy="72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26D880-384F-80F0-5AC4-7D7A6D8DF28A}"/>
              </a:ext>
            </a:extLst>
          </p:cNvPr>
          <p:cNvCxnSpPr>
            <a:cxnSpLocks/>
          </p:cNvCxnSpPr>
          <p:nvPr/>
        </p:nvCxnSpPr>
        <p:spPr>
          <a:xfrm>
            <a:off x="8313575" y="1207186"/>
            <a:ext cx="615819"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A62E982-D6B7-3D3C-F462-A5D1D7598002}"/>
              </a:ext>
            </a:extLst>
          </p:cNvPr>
          <p:cNvSpPr/>
          <p:nvPr/>
        </p:nvSpPr>
        <p:spPr>
          <a:xfrm>
            <a:off x="7740520" y="1834177"/>
            <a:ext cx="30791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Tree>
    <p:extLst>
      <p:ext uri="{BB962C8B-B14F-4D97-AF65-F5344CB8AC3E}">
        <p14:creationId xmlns:p14="http://schemas.microsoft.com/office/powerpoint/2010/main" val="2290615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64</a:t>
            </a:fld>
            <a:endParaRPr lang="en-US"/>
          </a:p>
        </p:txBody>
      </p:sp>
      <p:graphicFrame>
        <p:nvGraphicFramePr>
          <p:cNvPr id="3" name="Content Placeholder 2">
            <a:extLst>
              <a:ext uri="{FF2B5EF4-FFF2-40B4-BE49-F238E27FC236}">
                <a16:creationId xmlns:a16="http://schemas.microsoft.com/office/drawing/2014/main" id="{3B10A17D-9FCB-4709-AAE0-EF43B81DF92C}"/>
              </a:ext>
            </a:extLst>
          </p:cNvPr>
          <p:cNvGraphicFramePr>
            <a:graphicFrameLocks noGrp="1"/>
          </p:cNvGraphicFramePr>
          <p:nvPr>
            <p:ph sz="quarter" idx="11"/>
          </p:nvPr>
        </p:nvGraphicFramePr>
        <p:xfrm>
          <a:off x="11116579" y="5526344"/>
          <a:ext cx="322041" cy="482088"/>
        </p:xfrm>
        <a:graphic>
          <a:graphicData uri="http://schemas.openxmlformats.org/drawingml/2006/table">
            <a:tbl>
              <a:tblPr/>
              <a:tblGrid>
                <a:gridCol w="107347">
                  <a:extLst>
                    <a:ext uri="{9D8B030D-6E8A-4147-A177-3AD203B41FA5}">
                      <a16:colId xmlns:a16="http://schemas.microsoft.com/office/drawing/2014/main" val="965667087"/>
                    </a:ext>
                  </a:extLst>
                </a:gridCol>
                <a:gridCol w="107347">
                  <a:extLst>
                    <a:ext uri="{9D8B030D-6E8A-4147-A177-3AD203B41FA5}">
                      <a16:colId xmlns:a16="http://schemas.microsoft.com/office/drawing/2014/main" val="1168729586"/>
                    </a:ext>
                  </a:extLst>
                </a:gridCol>
                <a:gridCol w="107347">
                  <a:extLst>
                    <a:ext uri="{9D8B030D-6E8A-4147-A177-3AD203B41FA5}">
                      <a16:colId xmlns:a16="http://schemas.microsoft.com/office/drawing/2014/main" val="1286243742"/>
                    </a:ext>
                  </a:extLst>
                </a:gridCol>
              </a:tblGrid>
              <a:tr h="80899">
                <a:tc>
                  <a:txBody>
                    <a:bodyPr/>
                    <a:lstStyle/>
                    <a:p>
                      <a:pPr algn="l" rtl="0" fontAlgn="base">
                        <a:buFont typeface="+mj-lt"/>
                        <a:buAutoNum type="arabicPeriod"/>
                      </a:pPr>
                      <a:r>
                        <a:rPr lang="en-US" sz="100" b="0" i="0">
                          <a:effectLst/>
                          <a:latin typeface="Times New Roman" panose="02020603050405020304" pitchFamily="18" charset="0"/>
                        </a:rPr>
                        <a:t>How do you think current control surfaces and their actuation can be improved?</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Current control surfaces require clean flow, which is not realistic at high angles of attack, so that’s something.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Projectile accommodates for attached flow over control surfaces.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712108994"/>
                  </a:ext>
                </a:extLst>
              </a:tr>
              <a:tr h="68453">
                <a:tc>
                  <a:txBody>
                    <a:bodyPr/>
                    <a:lstStyle/>
                    <a:p>
                      <a:pPr algn="l" rtl="0" fontAlgn="base">
                        <a:buFont typeface="+mj-lt"/>
                        <a:buAutoNum type="arabicPeriod" startAt="2"/>
                      </a:pPr>
                      <a:r>
                        <a:rPr lang="en-US" sz="100" b="0" i="0">
                          <a:effectLst/>
                          <a:latin typeface="Times New Roman" panose="02020603050405020304" pitchFamily="18" charset="0"/>
                        </a:rPr>
                        <a:t>What draw backs come with standard fin deflections as a control surface?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Must have clean flow to actuate properly. Size and weight that come with actuation mechanism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Projectile control surfaces will be suitable effective even in detached flow.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1889207"/>
                  </a:ext>
                </a:extLst>
              </a:tr>
              <a:tr h="68453">
                <a:tc>
                  <a:txBody>
                    <a:bodyPr/>
                    <a:lstStyle/>
                    <a:p>
                      <a:pPr algn="l" rtl="0" fontAlgn="base">
                        <a:buFont typeface="+mj-lt"/>
                        <a:buAutoNum type="arabicPeriod" startAt="3"/>
                      </a:pPr>
                      <a:r>
                        <a:rPr lang="en-US" sz="100" b="0" i="0">
                          <a:effectLst/>
                          <a:latin typeface="Times New Roman" panose="02020603050405020304" pitchFamily="18" charset="0"/>
                        </a:rPr>
                        <a:t>What Mach numbers would be expected for this projectile?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FCAAP polysonic wind tunnel can’t go faster than Mach 5. We’ll probably test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The projectile can withstand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860770276"/>
                  </a:ext>
                </a:extLst>
              </a:tr>
              <a:tr h="93345">
                <a:tc>
                  <a:txBody>
                    <a:bodyPr/>
                    <a:lstStyle/>
                    <a:p>
                      <a:pPr algn="l" rtl="0" fontAlgn="base">
                        <a:buFont typeface="+mj-lt"/>
                        <a:buAutoNum type="arabicPeriod" startAt="4"/>
                      </a:pPr>
                      <a:r>
                        <a:rPr lang="en-US" sz="100" b="0" i="0">
                          <a:effectLst/>
                          <a:latin typeface="Times New Roman" panose="02020603050405020304" pitchFamily="18" charset="0"/>
                        </a:rPr>
                        <a:t>What slenderness ratio of the projectile would be appropriate?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Would be nice if it could be tied into what we have done already. Matching a baseline design here at FCAAP. 8-10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The projectile uses a basic axisymmetric body configuration based on previously tested models.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42493630"/>
                  </a:ext>
                </a:extLst>
              </a:tr>
            </a:tbl>
          </a:graphicData>
        </a:graphic>
      </p:graphicFrame>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815119" y="1825625"/>
            <a:ext cx="7290682" cy="3955834"/>
          </a:xfrm>
          <a:prstGeom prst="rect">
            <a:avLst/>
          </a:prstGeom>
        </p:spPr>
      </p:pic>
    </p:spTree>
    <p:extLst>
      <p:ext uri="{BB962C8B-B14F-4D97-AF65-F5344CB8AC3E}">
        <p14:creationId xmlns:p14="http://schemas.microsoft.com/office/powerpoint/2010/main" val="50215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264216-8C20-4CF4-A3C9-340C9F137B18}"/>
              </a:ext>
            </a:extLst>
          </p:cNvPr>
          <p:cNvSpPr>
            <a:spLocks noGrp="1"/>
          </p:cNvSpPr>
          <p:nvPr>
            <p:ph type="ftr" sz="quarter" idx="3"/>
          </p:nvPr>
        </p:nvSpPr>
        <p:spPr/>
        <p:txBody>
          <a:bodyPr lIns="91440" tIns="45720" rIns="91440" bIns="45720" anchor="t"/>
          <a:lstStyle/>
          <a:p>
            <a:r>
              <a:rPr lang="en-US"/>
              <a:t>Tyler Ince-Ingram</a:t>
            </a:r>
          </a:p>
        </p:txBody>
      </p:sp>
      <p:sp>
        <p:nvSpPr>
          <p:cNvPr id="3" name="Slide Number Placeholder 2">
            <a:extLst>
              <a:ext uri="{FF2B5EF4-FFF2-40B4-BE49-F238E27FC236}">
                <a16:creationId xmlns:a16="http://schemas.microsoft.com/office/drawing/2014/main" id="{4B43348E-8F0B-4821-8CCB-DE9FFA9BD75A}"/>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4" name="Rectangle: Rounded Corners 3">
            <a:extLst>
              <a:ext uri="{FF2B5EF4-FFF2-40B4-BE49-F238E27FC236}">
                <a16:creationId xmlns:a16="http://schemas.microsoft.com/office/drawing/2014/main" id="{02D7CF21-DEBD-4178-96A4-22D973D56E23}"/>
              </a:ext>
            </a:extLst>
          </p:cNvPr>
          <p:cNvSpPr/>
          <p:nvPr/>
        </p:nvSpPr>
        <p:spPr>
          <a:xfrm>
            <a:off x="203247" y="134830"/>
            <a:ext cx="5124587" cy="1069129"/>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Challenges</a:t>
            </a:r>
          </a:p>
        </p:txBody>
      </p:sp>
      <p:sp>
        <p:nvSpPr>
          <p:cNvPr id="8" name="Flowchart: Alternate Process 7">
            <a:extLst>
              <a:ext uri="{FF2B5EF4-FFF2-40B4-BE49-F238E27FC236}">
                <a16:creationId xmlns:a16="http://schemas.microsoft.com/office/drawing/2014/main" id="{289AB7CB-ED67-1851-46F8-F579A9D06382}"/>
              </a:ext>
            </a:extLst>
          </p:cNvPr>
          <p:cNvSpPr/>
          <p:nvPr/>
        </p:nvSpPr>
        <p:spPr>
          <a:xfrm>
            <a:off x="193537" y="2286000"/>
            <a:ext cx="2458746" cy="2286000"/>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lowchart: Alternate Process 15">
            <a:extLst>
              <a:ext uri="{FF2B5EF4-FFF2-40B4-BE49-F238E27FC236}">
                <a16:creationId xmlns:a16="http://schemas.microsoft.com/office/drawing/2014/main" id="{D271A82A-9775-679E-8642-D438C73776D9}"/>
              </a:ext>
            </a:extLst>
          </p:cNvPr>
          <p:cNvSpPr/>
          <p:nvPr/>
        </p:nvSpPr>
        <p:spPr>
          <a:xfrm>
            <a:off x="3327929" y="2286000"/>
            <a:ext cx="2458746" cy="2286000"/>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lowchart: Alternate Process 16">
            <a:extLst>
              <a:ext uri="{FF2B5EF4-FFF2-40B4-BE49-F238E27FC236}">
                <a16:creationId xmlns:a16="http://schemas.microsoft.com/office/drawing/2014/main" id="{F1A79258-3F3A-594B-B31B-68E6E48E2FBA}"/>
              </a:ext>
            </a:extLst>
          </p:cNvPr>
          <p:cNvSpPr/>
          <p:nvPr/>
        </p:nvSpPr>
        <p:spPr>
          <a:xfrm>
            <a:off x="6462321" y="2248786"/>
            <a:ext cx="2458746" cy="2286000"/>
          </a:xfrm>
          <a:prstGeom prst="flowChartAlternateProces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lowchart: Alternate Process 17">
            <a:extLst>
              <a:ext uri="{FF2B5EF4-FFF2-40B4-BE49-F238E27FC236}">
                <a16:creationId xmlns:a16="http://schemas.microsoft.com/office/drawing/2014/main" id="{CEC145DD-0D28-D60A-5DB2-6FE1EA450142}"/>
              </a:ext>
            </a:extLst>
          </p:cNvPr>
          <p:cNvSpPr/>
          <p:nvPr/>
        </p:nvSpPr>
        <p:spPr>
          <a:xfrm>
            <a:off x="9596712" y="2248786"/>
            <a:ext cx="2458746" cy="2286000"/>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a:extLst>
              <a:ext uri="{FF2B5EF4-FFF2-40B4-BE49-F238E27FC236}">
                <a16:creationId xmlns:a16="http://schemas.microsoft.com/office/drawing/2014/main" id="{16DF4C00-37FA-F1AD-598C-F5A31FCB6037}"/>
              </a:ext>
            </a:extLst>
          </p:cNvPr>
          <p:cNvSpPr txBox="1"/>
          <p:nvPr/>
        </p:nvSpPr>
        <p:spPr>
          <a:xfrm>
            <a:off x="55433" y="3703789"/>
            <a:ext cx="2734954" cy="830997"/>
          </a:xfrm>
          <a:prstGeom prst="rect">
            <a:avLst/>
          </a:prstGeom>
          <a:noFill/>
        </p:spPr>
        <p:txBody>
          <a:bodyPr wrap="square" rtlCol="0">
            <a:spAutoFit/>
          </a:bodyPr>
          <a:lstStyle/>
          <a:p>
            <a:pPr algn="ctr"/>
            <a:r>
              <a:rPr lang="en-US" sz="2400" b="1">
                <a:latin typeface="Georgia" panose="02040502050405020303" pitchFamily="18" charset="0"/>
              </a:rPr>
              <a:t>Rough </a:t>
            </a:r>
          </a:p>
          <a:p>
            <a:pPr algn="ctr"/>
            <a:r>
              <a:rPr lang="en-US" sz="2400" b="1">
                <a:latin typeface="Georgia" panose="02040502050405020303" pitchFamily="18" charset="0"/>
              </a:rPr>
              <a:t>Terrain</a:t>
            </a:r>
          </a:p>
        </p:txBody>
      </p:sp>
      <p:sp>
        <p:nvSpPr>
          <p:cNvPr id="6" name="TextBox 5">
            <a:extLst>
              <a:ext uri="{FF2B5EF4-FFF2-40B4-BE49-F238E27FC236}">
                <a16:creationId xmlns:a16="http://schemas.microsoft.com/office/drawing/2014/main" id="{B1F60937-8A17-E9C0-9CFA-F38D71990A80}"/>
              </a:ext>
            </a:extLst>
          </p:cNvPr>
          <p:cNvSpPr txBox="1"/>
          <p:nvPr/>
        </p:nvSpPr>
        <p:spPr>
          <a:xfrm>
            <a:off x="3564244" y="3630028"/>
            <a:ext cx="1986116" cy="830997"/>
          </a:xfrm>
          <a:prstGeom prst="rect">
            <a:avLst/>
          </a:prstGeom>
          <a:noFill/>
        </p:spPr>
        <p:txBody>
          <a:bodyPr wrap="square" rtlCol="0">
            <a:spAutoFit/>
          </a:bodyPr>
          <a:lstStyle/>
          <a:p>
            <a:pPr algn="ctr"/>
            <a:r>
              <a:rPr lang="en-US" sz="2400" b="1">
                <a:latin typeface="Georgia" panose="02040502050405020303" pitchFamily="18" charset="0"/>
              </a:rPr>
              <a:t>Dust Mitigation </a:t>
            </a:r>
          </a:p>
        </p:txBody>
      </p:sp>
      <p:sp>
        <p:nvSpPr>
          <p:cNvPr id="7" name="TextBox 6">
            <a:extLst>
              <a:ext uri="{FF2B5EF4-FFF2-40B4-BE49-F238E27FC236}">
                <a16:creationId xmlns:a16="http://schemas.microsoft.com/office/drawing/2014/main" id="{2DA28625-88BA-317A-BEBF-20866ECE5680}"/>
              </a:ext>
            </a:extLst>
          </p:cNvPr>
          <p:cNvSpPr txBox="1"/>
          <p:nvPr/>
        </p:nvSpPr>
        <p:spPr>
          <a:xfrm>
            <a:off x="6507407" y="3630028"/>
            <a:ext cx="2328402" cy="830997"/>
          </a:xfrm>
          <a:prstGeom prst="rect">
            <a:avLst/>
          </a:prstGeom>
          <a:noFill/>
        </p:spPr>
        <p:txBody>
          <a:bodyPr wrap="square" rtlCol="0">
            <a:spAutoFit/>
          </a:bodyPr>
          <a:lstStyle/>
          <a:p>
            <a:pPr algn="ctr"/>
            <a:r>
              <a:rPr lang="en-US" sz="2400" b="1">
                <a:latin typeface="Georgia" panose="02040502050405020303" pitchFamily="18" charset="0"/>
              </a:rPr>
              <a:t>Temperature Extremes</a:t>
            </a:r>
          </a:p>
        </p:txBody>
      </p:sp>
      <p:sp>
        <p:nvSpPr>
          <p:cNvPr id="9" name="TextBox 8">
            <a:extLst>
              <a:ext uri="{FF2B5EF4-FFF2-40B4-BE49-F238E27FC236}">
                <a16:creationId xmlns:a16="http://schemas.microsoft.com/office/drawing/2014/main" id="{CADF7A30-339A-650F-41DA-EECBE1662D4A}"/>
              </a:ext>
            </a:extLst>
          </p:cNvPr>
          <p:cNvSpPr txBox="1"/>
          <p:nvPr/>
        </p:nvSpPr>
        <p:spPr>
          <a:xfrm>
            <a:off x="9984217" y="3754765"/>
            <a:ext cx="2572736" cy="461665"/>
          </a:xfrm>
          <a:prstGeom prst="rect">
            <a:avLst/>
          </a:prstGeom>
          <a:noFill/>
        </p:spPr>
        <p:txBody>
          <a:bodyPr wrap="square" rtlCol="0">
            <a:spAutoFit/>
          </a:bodyPr>
          <a:lstStyle/>
          <a:p>
            <a:r>
              <a:rPr lang="en-US" sz="2400" b="1">
                <a:latin typeface="Georgia" panose="02040502050405020303" pitchFamily="18" charset="0"/>
              </a:rPr>
              <a:t>Radiation </a:t>
            </a:r>
          </a:p>
        </p:txBody>
      </p:sp>
      <p:pic>
        <p:nvPicPr>
          <p:cNvPr id="11" name="Picture 4" descr="Dust Free icon PNG and SVG Vector Free Download">
            <a:extLst>
              <a:ext uri="{FF2B5EF4-FFF2-40B4-BE49-F238E27FC236}">
                <a16:creationId xmlns:a16="http://schemas.microsoft.com/office/drawing/2014/main" id="{526AD976-EAFD-0EF2-B4AE-2E19B4E35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633" y="2388691"/>
            <a:ext cx="1241337" cy="12413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onizing Radiation Icon - Free PNG &amp; SVG 660432 - Noun Project">
            <a:extLst>
              <a:ext uri="{FF2B5EF4-FFF2-40B4-BE49-F238E27FC236}">
                <a16:creationId xmlns:a16="http://schemas.microsoft.com/office/drawing/2014/main" id="{F8FB9E4A-09FD-54DB-2B2B-74C0D02F8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7320" y="2335284"/>
            <a:ext cx="1368505" cy="1368505"/>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Thermometer with solid fill">
            <a:extLst>
              <a:ext uri="{FF2B5EF4-FFF2-40B4-BE49-F238E27FC236}">
                <a16:creationId xmlns:a16="http://schemas.microsoft.com/office/drawing/2014/main" id="{85948A99-8557-281E-0370-22E42A34F3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52861" y="2335284"/>
            <a:ext cx="1437494" cy="1437494"/>
          </a:xfrm>
          <a:prstGeom prst="rect">
            <a:avLst/>
          </a:prstGeom>
        </p:spPr>
      </p:pic>
      <p:pic>
        <p:nvPicPr>
          <p:cNvPr id="2050" name="Picture 2" descr="Terrain - Free nature icons">
            <a:extLst>
              <a:ext uri="{FF2B5EF4-FFF2-40B4-BE49-F238E27FC236}">
                <a16:creationId xmlns:a16="http://schemas.microsoft.com/office/drawing/2014/main" id="{B8AC0E38-CA76-9CC4-C981-2078760E3D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933" y="2168559"/>
            <a:ext cx="1701953" cy="170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249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837562-07CB-4036-A3EB-F240C1A60473}"/>
              </a:ext>
            </a:extLst>
          </p:cNvPr>
          <p:cNvSpPr>
            <a:spLocks noGrp="1"/>
          </p:cNvSpPr>
          <p:nvPr>
            <p:ph type="ftr" sz="quarter" idx="3"/>
          </p:nvPr>
        </p:nvSpPr>
        <p:spPr/>
        <p:txBody>
          <a:bodyPr lIns="91440" tIns="45720" rIns="91440" bIns="45720" anchor="t"/>
          <a:lstStyle/>
          <a:p>
            <a:r>
              <a:rPr lang="en-US"/>
              <a:t>Cole Gutknecht </a:t>
            </a:r>
          </a:p>
        </p:txBody>
      </p:sp>
      <p:sp>
        <p:nvSpPr>
          <p:cNvPr id="3" name="Slide Number Placeholder 2">
            <a:extLst>
              <a:ext uri="{FF2B5EF4-FFF2-40B4-BE49-F238E27FC236}">
                <a16:creationId xmlns:a16="http://schemas.microsoft.com/office/drawing/2014/main" id="{44D15986-13FD-40CA-AD90-2B18E12181B6}"/>
              </a:ext>
            </a:extLst>
          </p:cNvPr>
          <p:cNvSpPr>
            <a:spLocks noGrp="1"/>
          </p:cNvSpPr>
          <p:nvPr>
            <p:ph type="sldNum" sz="quarter" idx="4"/>
          </p:nvPr>
        </p:nvSpPr>
        <p:spPr/>
        <p:txBody>
          <a:bodyPr/>
          <a:lstStyle/>
          <a:p>
            <a:fld id="{6F1FABC0-072B-4F22-8F9B-95A9D10B0206}" type="slidenum">
              <a:rPr lang="en-US" smtClean="0"/>
              <a:pPr/>
              <a:t>8</a:t>
            </a:fld>
            <a:endParaRPr lang="en-US"/>
          </a:p>
        </p:txBody>
      </p:sp>
      <p:sp>
        <p:nvSpPr>
          <p:cNvPr id="6" name="Rectangle: Rounded Corners 5">
            <a:extLst>
              <a:ext uri="{FF2B5EF4-FFF2-40B4-BE49-F238E27FC236}">
                <a16:creationId xmlns:a16="http://schemas.microsoft.com/office/drawing/2014/main" id="{A8DB9AB1-509C-461D-959B-7EA1F222D422}"/>
              </a:ext>
            </a:extLst>
          </p:cNvPr>
          <p:cNvSpPr/>
          <p:nvPr/>
        </p:nvSpPr>
        <p:spPr>
          <a:xfrm>
            <a:off x="193771" y="111185"/>
            <a:ext cx="491425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rgbClr val="FFFFFF"/>
                </a:solidFill>
                <a:latin typeface="Georgia"/>
                <a:cs typeface="Arial"/>
              </a:rPr>
              <a:t>Key Goals</a:t>
            </a:r>
          </a:p>
        </p:txBody>
      </p:sp>
      <p:sp>
        <p:nvSpPr>
          <p:cNvPr id="14" name="TextBox 13">
            <a:extLst>
              <a:ext uri="{FF2B5EF4-FFF2-40B4-BE49-F238E27FC236}">
                <a16:creationId xmlns:a16="http://schemas.microsoft.com/office/drawing/2014/main" id="{F0FE9C9F-CD67-49E7-B836-84F2636F0863}"/>
              </a:ext>
            </a:extLst>
          </p:cNvPr>
          <p:cNvSpPr txBox="1"/>
          <p:nvPr/>
        </p:nvSpPr>
        <p:spPr>
          <a:xfrm>
            <a:off x="1927168" y="1320264"/>
            <a:ext cx="56495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latin typeface="Georgia"/>
              <a:cs typeface="Arial"/>
            </a:endParaRPr>
          </a:p>
        </p:txBody>
      </p:sp>
      <p:sp>
        <p:nvSpPr>
          <p:cNvPr id="16" name="TextBox 15">
            <a:extLst>
              <a:ext uri="{FF2B5EF4-FFF2-40B4-BE49-F238E27FC236}">
                <a16:creationId xmlns:a16="http://schemas.microsoft.com/office/drawing/2014/main" id="{9FDDEEDC-B16D-4FD4-BF8C-45CAF27566CC}"/>
              </a:ext>
            </a:extLst>
          </p:cNvPr>
          <p:cNvSpPr txBox="1"/>
          <p:nvPr/>
        </p:nvSpPr>
        <p:spPr>
          <a:xfrm>
            <a:off x="2006631" y="3267237"/>
            <a:ext cx="53191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latin typeface="Georgia"/>
              <a:cs typeface="Arial"/>
            </a:endParaRPr>
          </a:p>
        </p:txBody>
      </p:sp>
      <p:sp>
        <p:nvSpPr>
          <p:cNvPr id="17" name="TextBox 16">
            <a:extLst>
              <a:ext uri="{FF2B5EF4-FFF2-40B4-BE49-F238E27FC236}">
                <a16:creationId xmlns:a16="http://schemas.microsoft.com/office/drawing/2014/main" id="{48A26777-FBAD-4B52-BC5F-94ABEE02ADFE}"/>
              </a:ext>
            </a:extLst>
          </p:cNvPr>
          <p:cNvSpPr txBox="1"/>
          <p:nvPr/>
        </p:nvSpPr>
        <p:spPr>
          <a:xfrm>
            <a:off x="4516149" y="2703242"/>
            <a:ext cx="59125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b="1">
              <a:latin typeface="Georgia"/>
              <a:cs typeface="Arial"/>
            </a:endParaRPr>
          </a:p>
        </p:txBody>
      </p:sp>
      <p:sp>
        <p:nvSpPr>
          <p:cNvPr id="27" name="TextBox 26">
            <a:extLst>
              <a:ext uri="{FF2B5EF4-FFF2-40B4-BE49-F238E27FC236}">
                <a16:creationId xmlns:a16="http://schemas.microsoft.com/office/drawing/2014/main" id="{063A6A6F-0B4A-8EA5-0640-C0789CA5AF37}"/>
              </a:ext>
            </a:extLst>
          </p:cNvPr>
          <p:cNvSpPr txBox="1"/>
          <p:nvPr/>
        </p:nvSpPr>
        <p:spPr>
          <a:xfrm>
            <a:off x="2015928" y="4976264"/>
            <a:ext cx="59125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latin typeface="Georgia"/>
              <a:cs typeface="Arial"/>
            </a:endParaRPr>
          </a:p>
        </p:txBody>
      </p:sp>
      <p:sp>
        <p:nvSpPr>
          <p:cNvPr id="29" name="Rectangle: Rounded Corners 28">
            <a:extLst>
              <a:ext uri="{FF2B5EF4-FFF2-40B4-BE49-F238E27FC236}">
                <a16:creationId xmlns:a16="http://schemas.microsoft.com/office/drawing/2014/main" id="{8F6A1EB2-8194-EEAF-AF75-17B93FBB6E66}"/>
              </a:ext>
            </a:extLst>
          </p:cNvPr>
          <p:cNvSpPr/>
          <p:nvPr/>
        </p:nvSpPr>
        <p:spPr>
          <a:xfrm>
            <a:off x="1244859" y="1231360"/>
            <a:ext cx="2894549" cy="2188717"/>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Rounded Corners 29">
            <a:extLst>
              <a:ext uri="{FF2B5EF4-FFF2-40B4-BE49-F238E27FC236}">
                <a16:creationId xmlns:a16="http://schemas.microsoft.com/office/drawing/2014/main" id="{637FBFF3-FA38-4AB5-7BAB-1B15CF65E17D}"/>
              </a:ext>
            </a:extLst>
          </p:cNvPr>
          <p:cNvSpPr/>
          <p:nvPr/>
        </p:nvSpPr>
        <p:spPr>
          <a:xfrm>
            <a:off x="4521845" y="1320263"/>
            <a:ext cx="2894549" cy="21087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Rounded Corners 30">
            <a:extLst>
              <a:ext uri="{FF2B5EF4-FFF2-40B4-BE49-F238E27FC236}">
                <a16:creationId xmlns:a16="http://schemas.microsoft.com/office/drawing/2014/main" id="{59EA94A7-30F5-A34F-1FAA-992F58EC6868}"/>
              </a:ext>
            </a:extLst>
          </p:cNvPr>
          <p:cNvSpPr/>
          <p:nvPr/>
        </p:nvSpPr>
        <p:spPr>
          <a:xfrm>
            <a:off x="7723401" y="1320263"/>
            <a:ext cx="2894549" cy="21087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Rounded Corners 32">
            <a:extLst>
              <a:ext uri="{FF2B5EF4-FFF2-40B4-BE49-F238E27FC236}">
                <a16:creationId xmlns:a16="http://schemas.microsoft.com/office/drawing/2014/main" id="{FD235CA2-9C40-AC50-C633-9C049ECF5ED3}"/>
              </a:ext>
            </a:extLst>
          </p:cNvPr>
          <p:cNvSpPr/>
          <p:nvPr/>
        </p:nvSpPr>
        <p:spPr>
          <a:xfrm>
            <a:off x="3011403" y="3586728"/>
            <a:ext cx="2894549" cy="21887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Rounded Corners 33">
            <a:extLst>
              <a:ext uri="{FF2B5EF4-FFF2-40B4-BE49-F238E27FC236}">
                <a16:creationId xmlns:a16="http://schemas.microsoft.com/office/drawing/2014/main" id="{8096483E-F6C8-1644-8F0B-097D7C3FC2D9}"/>
              </a:ext>
            </a:extLst>
          </p:cNvPr>
          <p:cNvSpPr/>
          <p:nvPr/>
        </p:nvSpPr>
        <p:spPr>
          <a:xfrm>
            <a:off x="6328832" y="3582696"/>
            <a:ext cx="2894549" cy="21887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6" name="Picture 2" descr="Lightweight - Free miscellaneous icons">
            <a:extLst>
              <a:ext uri="{FF2B5EF4-FFF2-40B4-BE49-F238E27FC236}">
                <a16:creationId xmlns:a16="http://schemas.microsoft.com/office/drawing/2014/main" id="{6EFED084-C90C-3D30-CDFE-C7E5F7A85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033" y="1369611"/>
            <a:ext cx="1357060" cy="1357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ons — Createk Inc.">
            <a:extLst>
              <a:ext uri="{FF2B5EF4-FFF2-40B4-BE49-F238E27FC236}">
                <a16:creationId xmlns:a16="http://schemas.microsoft.com/office/drawing/2014/main" id="{FDCAE9C8-C243-A242-EF4F-A94305279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210" y="1179281"/>
            <a:ext cx="1797817" cy="1836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alth-and-safety Icons - Free SVG &amp; PNG Health-and-safety Images - Noun  Project">
            <a:extLst>
              <a:ext uri="{FF2B5EF4-FFF2-40B4-BE49-F238E27FC236}">
                <a16:creationId xmlns:a16="http://schemas.microsoft.com/office/drawing/2014/main" id="{D765434E-E553-7025-DAB6-4C6D87935D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2223" y="3570780"/>
            <a:ext cx="1723591" cy="17235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fespan Icon - Free PNG &amp; SVG 2289713 - Noun Project">
            <a:extLst>
              <a:ext uri="{FF2B5EF4-FFF2-40B4-BE49-F238E27FC236}">
                <a16:creationId xmlns:a16="http://schemas.microsoft.com/office/drawing/2014/main" id="{F84C2EE9-19DB-A39E-9BC3-499FD120B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051" y="3717386"/>
            <a:ext cx="1399251" cy="13992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daptability Icons - Free SVG &amp; PNG Adaptability Images - Noun Project">
            <a:extLst>
              <a:ext uri="{FF2B5EF4-FFF2-40B4-BE49-F238E27FC236}">
                <a16:creationId xmlns:a16="http://schemas.microsoft.com/office/drawing/2014/main" id="{80992EA2-1D4A-9CC8-9106-4588786304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8936" y="1185971"/>
            <a:ext cx="1903477" cy="19034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55B2D2-480E-08C0-EBBD-E3AE267D8A8F}"/>
              </a:ext>
            </a:extLst>
          </p:cNvPr>
          <p:cNvSpPr txBox="1"/>
          <p:nvPr/>
        </p:nvSpPr>
        <p:spPr>
          <a:xfrm>
            <a:off x="1373834" y="2784328"/>
            <a:ext cx="2894548" cy="584775"/>
          </a:xfrm>
          <a:prstGeom prst="rect">
            <a:avLst/>
          </a:prstGeom>
          <a:noFill/>
        </p:spPr>
        <p:txBody>
          <a:bodyPr wrap="square" rtlCol="0">
            <a:spAutoFit/>
          </a:bodyPr>
          <a:lstStyle/>
          <a:p>
            <a:r>
              <a:rPr lang="en-US" sz="3200" b="1">
                <a:latin typeface="Georgia" panose="02040502050405020303" pitchFamily="18" charset="0"/>
              </a:rPr>
              <a:t>Lightweight</a:t>
            </a:r>
          </a:p>
        </p:txBody>
      </p:sp>
      <p:sp>
        <p:nvSpPr>
          <p:cNvPr id="7" name="TextBox 6">
            <a:extLst>
              <a:ext uri="{FF2B5EF4-FFF2-40B4-BE49-F238E27FC236}">
                <a16:creationId xmlns:a16="http://schemas.microsoft.com/office/drawing/2014/main" id="{15860800-03E2-E2ED-2F00-7996637E892A}"/>
              </a:ext>
            </a:extLst>
          </p:cNvPr>
          <p:cNvSpPr txBox="1"/>
          <p:nvPr/>
        </p:nvSpPr>
        <p:spPr>
          <a:xfrm>
            <a:off x="5202487" y="2767720"/>
            <a:ext cx="6097772" cy="584775"/>
          </a:xfrm>
          <a:prstGeom prst="rect">
            <a:avLst/>
          </a:prstGeom>
          <a:noFill/>
        </p:spPr>
        <p:txBody>
          <a:bodyPr wrap="square">
            <a:spAutoFit/>
          </a:bodyPr>
          <a:lstStyle/>
          <a:p>
            <a:r>
              <a:rPr lang="en-US" sz="3200" b="1">
                <a:latin typeface="Georgia" panose="02040502050405020303" pitchFamily="18" charset="0"/>
              </a:rPr>
              <a:t>Robust</a:t>
            </a:r>
          </a:p>
        </p:txBody>
      </p:sp>
      <p:sp>
        <p:nvSpPr>
          <p:cNvPr id="9" name="TextBox 8">
            <a:extLst>
              <a:ext uri="{FF2B5EF4-FFF2-40B4-BE49-F238E27FC236}">
                <a16:creationId xmlns:a16="http://schemas.microsoft.com/office/drawing/2014/main" id="{3EEAC73D-7807-0FE2-D4C0-8E833D486DEC}"/>
              </a:ext>
            </a:extLst>
          </p:cNvPr>
          <p:cNvSpPr txBox="1"/>
          <p:nvPr/>
        </p:nvSpPr>
        <p:spPr>
          <a:xfrm>
            <a:off x="8022529" y="2726671"/>
            <a:ext cx="6097772" cy="584775"/>
          </a:xfrm>
          <a:prstGeom prst="rect">
            <a:avLst/>
          </a:prstGeom>
          <a:noFill/>
        </p:spPr>
        <p:txBody>
          <a:bodyPr wrap="square">
            <a:spAutoFit/>
          </a:bodyPr>
          <a:lstStyle/>
          <a:p>
            <a:r>
              <a:rPr lang="en-US" sz="3200" b="1">
                <a:latin typeface="Georgia" panose="02040502050405020303" pitchFamily="18" charset="0"/>
              </a:rPr>
              <a:t>Adaptable</a:t>
            </a:r>
          </a:p>
        </p:txBody>
      </p:sp>
      <p:sp>
        <p:nvSpPr>
          <p:cNvPr id="11" name="TextBox 10">
            <a:extLst>
              <a:ext uri="{FF2B5EF4-FFF2-40B4-BE49-F238E27FC236}">
                <a16:creationId xmlns:a16="http://schemas.microsoft.com/office/drawing/2014/main" id="{519B3870-C798-5C1C-C265-6BCCCA3F5E08}"/>
              </a:ext>
            </a:extLst>
          </p:cNvPr>
          <p:cNvSpPr txBox="1"/>
          <p:nvPr/>
        </p:nvSpPr>
        <p:spPr>
          <a:xfrm>
            <a:off x="3522214" y="5110261"/>
            <a:ext cx="7060018" cy="584775"/>
          </a:xfrm>
          <a:prstGeom prst="rect">
            <a:avLst/>
          </a:prstGeom>
          <a:noFill/>
        </p:spPr>
        <p:txBody>
          <a:bodyPr wrap="square">
            <a:spAutoFit/>
          </a:bodyPr>
          <a:lstStyle/>
          <a:p>
            <a:r>
              <a:rPr lang="en-US" sz="3200" b="1">
                <a:latin typeface="Georgia" panose="02040502050405020303" pitchFamily="18" charset="0"/>
              </a:rPr>
              <a:t>Lifespan</a:t>
            </a:r>
          </a:p>
        </p:txBody>
      </p:sp>
      <p:sp>
        <p:nvSpPr>
          <p:cNvPr id="13" name="TextBox 12">
            <a:extLst>
              <a:ext uri="{FF2B5EF4-FFF2-40B4-BE49-F238E27FC236}">
                <a16:creationId xmlns:a16="http://schemas.microsoft.com/office/drawing/2014/main" id="{F185634B-A034-E7E7-48EB-E64BBFBB2188}"/>
              </a:ext>
            </a:extLst>
          </p:cNvPr>
          <p:cNvSpPr txBox="1"/>
          <p:nvPr/>
        </p:nvSpPr>
        <p:spPr>
          <a:xfrm>
            <a:off x="7208955" y="5139199"/>
            <a:ext cx="7060018" cy="584775"/>
          </a:xfrm>
          <a:prstGeom prst="rect">
            <a:avLst/>
          </a:prstGeom>
          <a:noFill/>
        </p:spPr>
        <p:txBody>
          <a:bodyPr wrap="square">
            <a:spAutoFit/>
          </a:bodyPr>
          <a:lstStyle/>
          <a:p>
            <a:r>
              <a:rPr lang="en-US" sz="3200" b="1">
                <a:latin typeface="Georgia" panose="02040502050405020303" pitchFamily="18" charset="0"/>
              </a:rPr>
              <a:t>Safe</a:t>
            </a:r>
          </a:p>
        </p:txBody>
      </p:sp>
    </p:spTree>
    <p:extLst>
      <p:ext uri="{BB962C8B-B14F-4D97-AF65-F5344CB8AC3E}">
        <p14:creationId xmlns:p14="http://schemas.microsoft.com/office/powerpoint/2010/main" val="2750239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0237F9-603E-45B6-AE22-BAA8AE3C73DE}"/>
              </a:ext>
            </a:extLst>
          </p:cNvPr>
          <p:cNvSpPr>
            <a:spLocks noGrp="1"/>
          </p:cNvSpPr>
          <p:nvPr>
            <p:ph type="ftr" sz="quarter" idx="3"/>
          </p:nvPr>
        </p:nvSpPr>
        <p:spPr/>
        <p:txBody>
          <a:bodyPr lIns="91440" tIns="45720" rIns="91440" bIns="45720" anchor="t"/>
          <a:lstStyle/>
          <a:p>
            <a:r>
              <a:rPr lang="en-US"/>
              <a:t>Cole Gutknecht </a:t>
            </a:r>
          </a:p>
        </p:txBody>
      </p:sp>
      <p:sp>
        <p:nvSpPr>
          <p:cNvPr id="3" name="Slide Number Placeholder 2">
            <a:extLst>
              <a:ext uri="{FF2B5EF4-FFF2-40B4-BE49-F238E27FC236}">
                <a16:creationId xmlns:a16="http://schemas.microsoft.com/office/drawing/2014/main" id="{FEBAE969-518A-414E-A104-255AB6665384}"/>
              </a:ext>
            </a:extLst>
          </p:cNvPr>
          <p:cNvSpPr>
            <a:spLocks noGrp="1"/>
          </p:cNvSpPr>
          <p:nvPr>
            <p:ph type="sldNum" sz="quarter" idx="4"/>
          </p:nvPr>
        </p:nvSpPr>
        <p:spPr/>
        <p:txBody>
          <a:bodyPr/>
          <a:lstStyle/>
          <a:p>
            <a:fld id="{6F1FABC0-072B-4F22-8F9B-95A9D10B0206}" type="slidenum">
              <a:rPr lang="en-US" smtClean="0"/>
              <a:pPr/>
              <a:t>9</a:t>
            </a:fld>
            <a:endParaRPr lang="en-US"/>
          </a:p>
        </p:txBody>
      </p:sp>
      <p:sp>
        <p:nvSpPr>
          <p:cNvPr id="5" name="Rectangle: Rounded Corners 4">
            <a:extLst>
              <a:ext uri="{FF2B5EF4-FFF2-40B4-BE49-F238E27FC236}">
                <a16:creationId xmlns:a16="http://schemas.microsoft.com/office/drawing/2014/main" id="{5B1F740F-E57E-4657-ADE8-D33CEE5D5CF2}"/>
              </a:ext>
            </a:extLst>
          </p:cNvPr>
          <p:cNvSpPr/>
          <p:nvPr/>
        </p:nvSpPr>
        <p:spPr>
          <a:xfrm>
            <a:off x="3718547" y="79654"/>
            <a:ext cx="4754903"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rgbClr val="FFFFFF"/>
                </a:solidFill>
                <a:latin typeface="Georgia"/>
                <a:cs typeface="Arial"/>
              </a:rPr>
              <a:t>Assumptions</a:t>
            </a:r>
          </a:p>
        </p:txBody>
      </p:sp>
      <p:grpSp>
        <p:nvGrpSpPr>
          <p:cNvPr id="28" name="Group 27">
            <a:extLst>
              <a:ext uri="{FF2B5EF4-FFF2-40B4-BE49-F238E27FC236}">
                <a16:creationId xmlns:a16="http://schemas.microsoft.com/office/drawing/2014/main" id="{4DF1AFFE-2D65-4AEF-0881-CBFC23F2DA0E}"/>
              </a:ext>
            </a:extLst>
          </p:cNvPr>
          <p:cNvGrpSpPr/>
          <p:nvPr/>
        </p:nvGrpSpPr>
        <p:grpSpPr>
          <a:xfrm>
            <a:off x="4610246" y="1146432"/>
            <a:ext cx="2971507" cy="2134445"/>
            <a:chOff x="4327108" y="2156698"/>
            <a:chExt cx="3537783" cy="2562478"/>
          </a:xfrm>
        </p:grpSpPr>
        <p:sp>
          <p:nvSpPr>
            <p:cNvPr id="20" name="Rectangle: Rounded Corners 19">
              <a:extLst>
                <a:ext uri="{FF2B5EF4-FFF2-40B4-BE49-F238E27FC236}">
                  <a16:creationId xmlns:a16="http://schemas.microsoft.com/office/drawing/2014/main" id="{E1FCDF3B-F86E-1603-CF4B-7CFFB30FE7AD}"/>
                </a:ext>
              </a:extLst>
            </p:cNvPr>
            <p:cNvSpPr/>
            <p:nvPr/>
          </p:nvSpPr>
          <p:spPr>
            <a:xfrm>
              <a:off x="4327108" y="2156698"/>
              <a:ext cx="3537783" cy="2562478"/>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AutoShape 2" descr="Engineering Tolerances">
              <a:extLst>
                <a:ext uri="{FF2B5EF4-FFF2-40B4-BE49-F238E27FC236}">
                  <a16:creationId xmlns:a16="http://schemas.microsoft.com/office/drawing/2014/main" id="{9F0FE5CA-F9E4-0925-23B0-29A815B314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Diagram, engineering drawing&#10;&#10;Description automatically generated">
              <a:extLst>
                <a:ext uri="{FF2B5EF4-FFF2-40B4-BE49-F238E27FC236}">
                  <a16:creationId xmlns:a16="http://schemas.microsoft.com/office/drawing/2014/main" id="{7AB60D06-8EC5-F25B-093C-2755C29EEC5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374416" y="2479926"/>
              <a:ext cx="3443163" cy="1802280"/>
            </a:xfrm>
            <a:prstGeom prst="roundRect">
              <a:avLst/>
            </a:prstGeom>
          </p:spPr>
        </p:pic>
      </p:grpSp>
      <p:grpSp>
        <p:nvGrpSpPr>
          <p:cNvPr id="29" name="Group 28">
            <a:extLst>
              <a:ext uri="{FF2B5EF4-FFF2-40B4-BE49-F238E27FC236}">
                <a16:creationId xmlns:a16="http://schemas.microsoft.com/office/drawing/2014/main" id="{38E52D0A-D810-A473-CCFF-C70D6378EABF}"/>
              </a:ext>
            </a:extLst>
          </p:cNvPr>
          <p:cNvGrpSpPr/>
          <p:nvPr/>
        </p:nvGrpSpPr>
        <p:grpSpPr>
          <a:xfrm>
            <a:off x="8657129" y="1131306"/>
            <a:ext cx="2971508" cy="2125508"/>
            <a:chOff x="8347873" y="2156698"/>
            <a:chExt cx="3537783" cy="2562478"/>
          </a:xfrm>
        </p:grpSpPr>
        <p:sp>
          <p:nvSpPr>
            <p:cNvPr id="21" name="Rectangle: Rounded Corners 20">
              <a:extLst>
                <a:ext uri="{FF2B5EF4-FFF2-40B4-BE49-F238E27FC236}">
                  <a16:creationId xmlns:a16="http://schemas.microsoft.com/office/drawing/2014/main" id="{B8A538ED-4E78-A32D-411B-FBA1FB89B208}"/>
                </a:ext>
              </a:extLst>
            </p:cNvPr>
            <p:cNvSpPr/>
            <p:nvPr/>
          </p:nvSpPr>
          <p:spPr>
            <a:xfrm>
              <a:off x="8347873" y="2156698"/>
              <a:ext cx="3537783" cy="2562478"/>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93B71F5A-EA31-ABE2-79F3-3CC47AC583B7}"/>
                </a:ext>
              </a:extLst>
            </p:cNvPr>
            <p:cNvGrpSpPr/>
            <p:nvPr/>
          </p:nvGrpSpPr>
          <p:grpSpPr>
            <a:xfrm>
              <a:off x="8393213" y="2361363"/>
              <a:ext cx="3438025" cy="1923815"/>
              <a:chOff x="8490858" y="2568828"/>
              <a:chExt cx="3251815" cy="1712358"/>
            </a:xfrm>
          </p:grpSpPr>
          <p:pic>
            <p:nvPicPr>
              <p:cNvPr id="14" name="Picture 13" descr="A close up of the moon&#10;&#10;Description automatically generated with medium confidence">
                <a:extLst>
                  <a:ext uri="{FF2B5EF4-FFF2-40B4-BE49-F238E27FC236}">
                    <a16:creationId xmlns:a16="http://schemas.microsoft.com/office/drawing/2014/main" id="{8307CB67-35D7-1F6F-7863-F4DBD1DA292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490858" y="2568828"/>
                <a:ext cx="3251815" cy="1712358"/>
              </a:xfrm>
              <a:prstGeom prst="roundRect">
                <a:avLst/>
              </a:prstGeom>
            </p:spPr>
          </p:pic>
          <p:pic>
            <p:nvPicPr>
              <p:cNvPr id="11" name="Picture 10" descr="Logo, calendar&#10;&#10;Description automatically generated">
                <a:extLst>
                  <a:ext uri="{FF2B5EF4-FFF2-40B4-BE49-F238E27FC236}">
                    <a16:creationId xmlns:a16="http://schemas.microsoft.com/office/drawing/2014/main" id="{4B8D21DA-8A37-41EB-0A27-FC7192B5EF6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354246" y="2898473"/>
                <a:ext cx="1497832" cy="934647"/>
              </a:xfrm>
              <a:prstGeom prst="rect">
                <a:avLst/>
              </a:prstGeom>
            </p:spPr>
          </p:pic>
        </p:gr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80360A3-9B16-02AB-1AFB-6DB3092911A3}"/>
                  </a:ext>
                </a:extLst>
              </p:cNvPr>
              <p:cNvSpPr txBox="1"/>
              <p:nvPr/>
            </p:nvSpPr>
            <p:spPr>
              <a:xfrm>
                <a:off x="2256031" y="5344031"/>
                <a:ext cx="382596" cy="6127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1</m:t>
                          </m:r>
                        </m:num>
                        <m:den>
                          <m:r>
                            <a:rPr lang="en-US" b="0" i="1" smtClean="0">
                              <a:solidFill>
                                <a:schemeClr val="bg1"/>
                              </a:solidFill>
                              <a:latin typeface="Cambria Math" panose="02040503050406030204" pitchFamily="18" charset="0"/>
                            </a:rPr>
                            <m:t>6</m:t>
                          </m:r>
                        </m:den>
                      </m:f>
                      <m:r>
                        <a:rPr lang="en-US" b="0" i="1" smtClean="0">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𝑇𝑂𝑁</m:t>
                      </m:r>
                    </m:oMath>
                  </m:oMathPara>
                </a14:m>
                <a:endParaRPr lang="en-US">
                  <a:solidFill>
                    <a:schemeClr val="bg1"/>
                  </a:solidFill>
                </a:endParaRPr>
              </a:p>
            </p:txBody>
          </p:sp>
        </mc:Choice>
        <mc:Fallback xmlns="">
          <p:sp>
            <p:nvSpPr>
              <p:cNvPr id="9" name="TextBox 8">
                <a:extLst>
                  <a:ext uri="{FF2B5EF4-FFF2-40B4-BE49-F238E27FC236}">
                    <a16:creationId xmlns:a16="http://schemas.microsoft.com/office/drawing/2014/main" id="{580360A3-9B16-02AB-1AFB-6DB3092911A3}"/>
                  </a:ext>
                </a:extLst>
              </p:cNvPr>
              <p:cNvSpPr txBox="1">
                <a:spLocks noRot="1" noChangeAspect="1" noMove="1" noResize="1" noEditPoints="1" noAdjustHandles="1" noChangeArrowheads="1" noChangeShapeType="1" noTextEdit="1"/>
              </p:cNvSpPr>
              <p:nvPr/>
            </p:nvSpPr>
            <p:spPr>
              <a:xfrm>
                <a:off x="2256031" y="5344031"/>
                <a:ext cx="382596" cy="612732"/>
              </a:xfrm>
              <a:prstGeom prst="rect">
                <a:avLst/>
              </a:prstGeom>
              <a:blipFill>
                <a:blip r:embed="rId10"/>
                <a:stretch>
                  <a:fillRect r="-100000"/>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B5549579-C077-579E-E179-BB22244A4407}"/>
              </a:ext>
            </a:extLst>
          </p:cNvPr>
          <p:cNvGrpSpPr/>
          <p:nvPr/>
        </p:nvGrpSpPr>
        <p:grpSpPr>
          <a:xfrm>
            <a:off x="563363" y="1146432"/>
            <a:ext cx="2971507" cy="2134445"/>
            <a:chOff x="319945" y="2156698"/>
            <a:chExt cx="3537783" cy="2562478"/>
          </a:xfrm>
        </p:grpSpPr>
        <p:grpSp>
          <p:nvGrpSpPr>
            <p:cNvPr id="18" name="Group 17">
              <a:extLst>
                <a:ext uri="{FF2B5EF4-FFF2-40B4-BE49-F238E27FC236}">
                  <a16:creationId xmlns:a16="http://schemas.microsoft.com/office/drawing/2014/main" id="{06F450C0-A8C1-EC2C-A518-61B131D96AF9}"/>
                </a:ext>
              </a:extLst>
            </p:cNvPr>
            <p:cNvGrpSpPr/>
            <p:nvPr/>
          </p:nvGrpSpPr>
          <p:grpSpPr>
            <a:xfrm>
              <a:off x="319945" y="2156698"/>
              <a:ext cx="3537783" cy="2562478"/>
              <a:chOff x="319945" y="2156698"/>
              <a:chExt cx="3537783" cy="2562478"/>
            </a:xfrm>
          </p:grpSpPr>
          <p:sp>
            <p:nvSpPr>
              <p:cNvPr id="13" name="Rectangle: Rounded Corners 12">
                <a:extLst>
                  <a:ext uri="{FF2B5EF4-FFF2-40B4-BE49-F238E27FC236}">
                    <a16:creationId xmlns:a16="http://schemas.microsoft.com/office/drawing/2014/main" id="{6813048A-00C8-1BC0-3B6A-AF94E68EBBBA}"/>
                  </a:ext>
                </a:extLst>
              </p:cNvPr>
              <p:cNvSpPr/>
              <p:nvPr/>
            </p:nvSpPr>
            <p:spPr>
              <a:xfrm>
                <a:off x="319945" y="2156698"/>
                <a:ext cx="3537783" cy="2562478"/>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descr="A close up of the moon&#10;&#10;Description automatically generated with medium confidence">
                <a:extLst>
                  <a:ext uri="{FF2B5EF4-FFF2-40B4-BE49-F238E27FC236}">
                    <a16:creationId xmlns:a16="http://schemas.microsoft.com/office/drawing/2014/main" id="{F8187739-5E03-C923-AF0E-60DCEE7F8647}"/>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101387" y="2569847"/>
                <a:ext cx="1712358" cy="1712358"/>
              </a:xfrm>
              <a:prstGeom prst="roundRect">
                <a:avLst/>
              </a:prstGeom>
            </p:spPr>
          </p:pic>
          <p:pic>
            <p:nvPicPr>
              <p:cNvPr id="27" name="Picture 26" descr="A picture containing close&#10;&#10;Description automatically generated">
                <a:extLst>
                  <a:ext uri="{FF2B5EF4-FFF2-40B4-BE49-F238E27FC236}">
                    <a16:creationId xmlns:a16="http://schemas.microsoft.com/office/drawing/2014/main" id="{A559E64E-F00A-50AF-DBA2-E34C5F777925}"/>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360761" y="2569847"/>
                <a:ext cx="1712359" cy="1712359"/>
              </a:xfrm>
              <a:prstGeom prst="roundRect">
                <a:avLst/>
              </a:prstGeom>
            </p:spPr>
          </p:pic>
        </p:grpSp>
        <p:grpSp>
          <p:nvGrpSpPr>
            <p:cNvPr id="19" name="Group 18">
              <a:extLst>
                <a:ext uri="{FF2B5EF4-FFF2-40B4-BE49-F238E27FC236}">
                  <a16:creationId xmlns:a16="http://schemas.microsoft.com/office/drawing/2014/main" id="{2BE0739D-CA39-EBE9-585A-4CC5E7FEB3C7}"/>
                </a:ext>
              </a:extLst>
            </p:cNvPr>
            <p:cNvGrpSpPr/>
            <p:nvPr/>
          </p:nvGrpSpPr>
          <p:grpSpPr>
            <a:xfrm>
              <a:off x="2421934" y="2915068"/>
              <a:ext cx="1011805" cy="808330"/>
              <a:chOff x="4991131" y="5015537"/>
              <a:chExt cx="1011805" cy="808330"/>
            </a:xfrm>
          </p:grpSpPr>
          <p:sp>
            <p:nvSpPr>
              <p:cNvPr id="15" name="Circle: Hollow 14">
                <a:extLst>
                  <a:ext uri="{FF2B5EF4-FFF2-40B4-BE49-F238E27FC236}">
                    <a16:creationId xmlns:a16="http://schemas.microsoft.com/office/drawing/2014/main" id="{F02E95A5-CAE5-E73F-7CFF-62CDF7907D20}"/>
                  </a:ext>
                </a:extLst>
              </p:cNvPr>
              <p:cNvSpPr/>
              <p:nvPr/>
            </p:nvSpPr>
            <p:spPr>
              <a:xfrm>
                <a:off x="5346510" y="5015537"/>
                <a:ext cx="257036" cy="264469"/>
              </a:xfrm>
              <a:prstGeom prst="don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Flowchart: Manual Operation 6">
                <a:extLst>
                  <a:ext uri="{FF2B5EF4-FFF2-40B4-BE49-F238E27FC236}">
                    <a16:creationId xmlns:a16="http://schemas.microsoft.com/office/drawing/2014/main" id="{96E2AAFF-4642-651E-4DAA-800F5DB2F755}"/>
                  </a:ext>
                </a:extLst>
              </p:cNvPr>
              <p:cNvSpPr/>
              <p:nvPr/>
            </p:nvSpPr>
            <p:spPr>
              <a:xfrm rot="10800000">
                <a:off x="5023294" y="5211135"/>
                <a:ext cx="903469" cy="612732"/>
              </a:xfrm>
              <a:prstGeom prst="flowChartManualOperati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BCC92E3-5B4D-8D5D-775C-7D5DA95E758A}"/>
                      </a:ext>
                    </a:extLst>
                  </p:cNvPr>
                  <p:cNvSpPr txBox="1"/>
                  <p:nvPr/>
                </p:nvSpPr>
                <p:spPr>
                  <a:xfrm>
                    <a:off x="4991131" y="5147771"/>
                    <a:ext cx="577515"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1</m:t>
                              </m:r>
                            </m:num>
                            <m:den>
                              <m:r>
                                <a:rPr lang="en-US" b="0" i="1" smtClean="0">
                                  <a:solidFill>
                                    <a:schemeClr val="bg1"/>
                                  </a:solidFill>
                                  <a:latin typeface="Cambria Math" panose="02040503050406030204" pitchFamily="18" charset="0"/>
                                </a:rPr>
                                <m:t>6</m:t>
                              </m:r>
                            </m:den>
                          </m:f>
                        </m:oMath>
                      </m:oMathPara>
                    </a14:m>
                    <a:endParaRPr lang="en-US">
                      <a:solidFill>
                        <a:schemeClr val="bg1"/>
                      </a:solidFill>
                    </a:endParaRPr>
                  </a:p>
                </p:txBody>
              </p:sp>
            </mc:Choice>
            <mc:Fallback xmlns="">
              <p:sp>
                <p:nvSpPr>
                  <p:cNvPr id="16" name="TextBox 15">
                    <a:extLst>
                      <a:ext uri="{FF2B5EF4-FFF2-40B4-BE49-F238E27FC236}">
                        <a16:creationId xmlns:a16="http://schemas.microsoft.com/office/drawing/2014/main" id="{3BCC92E3-5B4D-8D5D-775C-7D5DA95E758A}"/>
                      </a:ext>
                    </a:extLst>
                  </p:cNvPr>
                  <p:cNvSpPr txBox="1">
                    <a:spLocks noRot="1" noChangeAspect="1" noMove="1" noResize="1" noEditPoints="1" noAdjustHandles="1" noChangeArrowheads="1" noChangeShapeType="1" noTextEdit="1"/>
                  </p:cNvSpPr>
                  <p:nvPr/>
                </p:nvSpPr>
                <p:spPr>
                  <a:xfrm>
                    <a:off x="4991131" y="5147771"/>
                    <a:ext cx="577515" cy="634789"/>
                  </a:xfrm>
                  <a:prstGeom prst="rect">
                    <a:avLst/>
                  </a:prstGeom>
                  <a:blipFill>
                    <a:blip r:embed="rId15"/>
                    <a:stretch>
                      <a:fillRect b="-697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4ECD12E6-2BE0-A6F9-AC4D-6E9678F1FBC9}"/>
                  </a:ext>
                </a:extLst>
              </p:cNvPr>
              <p:cNvSpPr txBox="1"/>
              <p:nvPr/>
            </p:nvSpPr>
            <p:spPr>
              <a:xfrm>
                <a:off x="5303497" y="5385378"/>
                <a:ext cx="699439" cy="307777"/>
              </a:xfrm>
              <a:prstGeom prst="rect">
                <a:avLst/>
              </a:prstGeom>
              <a:noFill/>
            </p:spPr>
            <p:txBody>
              <a:bodyPr wrap="square" rtlCol="0">
                <a:spAutoFit/>
              </a:bodyPr>
              <a:lstStyle/>
              <a:p>
                <a:r>
                  <a:rPr lang="en-US" sz="1400">
                    <a:solidFill>
                      <a:schemeClr val="bg1"/>
                    </a:solidFill>
                  </a:rPr>
                  <a:t>TON</a:t>
                </a:r>
              </a:p>
            </p:txBody>
          </p:sp>
        </p:grpSp>
        <p:grpSp>
          <p:nvGrpSpPr>
            <p:cNvPr id="22" name="Group 21">
              <a:extLst>
                <a:ext uri="{FF2B5EF4-FFF2-40B4-BE49-F238E27FC236}">
                  <a16:creationId xmlns:a16="http://schemas.microsoft.com/office/drawing/2014/main" id="{44C01B29-C6A7-3770-F564-C0C7FC1E9EAC}"/>
                </a:ext>
              </a:extLst>
            </p:cNvPr>
            <p:cNvGrpSpPr/>
            <p:nvPr/>
          </p:nvGrpSpPr>
          <p:grpSpPr>
            <a:xfrm>
              <a:off x="707634" y="2919104"/>
              <a:ext cx="971351" cy="808330"/>
              <a:chOff x="5023294" y="5015537"/>
              <a:chExt cx="971351" cy="808330"/>
            </a:xfrm>
          </p:grpSpPr>
          <p:sp>
            <p:nvSpPr>
              <p:cNvPr id="23" name="Circle: Hollow 22">
                <a:extLst>
                  <a:ext uri="{FF2B5EF4-FFF2-40B4-BE49-F238E27FC236}">
                    <a16:creationId xmlns:a16="http://schemas.microsoft.com/office/drawing/2014/main" id="{2C772F74-2AAB-2F31-CE42-F26471DAE6D2}"/>
                  </a:ext>
                </a:extLst>
              </p:cNvPr>
              <p:cNvSpPr/>
              <p:nvPr/>
            </p:nvSpPr>
            <p:spPr>
              <a:xfrm>
                <a:off x="5346510" y="5015537"/>
                <a:ext cx="257036" cy="264469"/>
              </a:xfrm>
              <a:prstGeom prst="don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4" name="Flowchart: Manual Operation 23">
                <a:extLst>
                  <a:ext uri="{FF2B5EF4-FFF2-40B4-BE49-F238E27FC236}">
                    <a16:creationId xmlns:a16="http://schemas.microsoft.com/office/drawing/2014/main" id="{D527FE3F-71B6-A4AC-2DD8-3B3FD89DB6FC}"/>
                  </a:ext>
                </a:extLst>
              </p:cNvPr>
              <p:cNvSpPr/>
              <p:nvPr/>
            </p:nvSpPr>
            <p:spPr>
              <a:xfrm rot="10800000">
                <a:off x="5023294" y="5211135"/>
                <a:ext cx="903469" cy="612732"/>
              </a:xfrm>
              <a:prstGeom prst="flowChartManualOperati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extBox 25">
                <a:extLst>
                  <a:ext uri="{FF2B5EF4-FFF2-40B4-BE49-F238E27FC236}">
                    <a16:creationId xmlns:a16="http://schemas.microsoft.com/office/drawing/2014/main" id="{95760C35-1553-D8EA-6314-D113E12BB54B}"/>
                  </a:ext>
                </a:extLst>
              </p:cNvPr>
              <p:cNvSpPr txBox="1"/>
              <p:nvPr/>
            </p:nvSpPr>
            <p:spPr>
              <a:xfrm>
                <a:off x="5070557" y="5367188"/>
                <a:ext cx="924088" cy="369497"/>
              </a:xfrm>
              <a:prstGeom prst="rect">
                <a:avLst/>
              </a:prstGeom>
              <a:noFill/>
            </p:spPr>
            <p:txBody>
              <a:bodyPr wrap="square" rtlCol="0">
                <a:spAutoFit/>
              </a:bodyPr>
              <a:lstStyle/>
              <a:p>
                <a:r>
                  <a:rPr lang="en-US" sz="1400">
                    <a:solidFill>
                      <a:schemeClr val="bg1"/>
                    </a:solidFill>
                  </a:rPr>
                  <a:t>1 TON</a:t>
                </a:r>
              </a:p>
            </p:txBody>
          </p:sp>
        </p:grpSp>
      </p:grpSp>
      <p:grpSp>
        <p:nvGrpSpPr>
          <p:cNvPr id="30" name="Group 29">
            <a:extLst>
              <a:ext uri="{FF2B5EF4-FFF2-40B4-BE49-F238E27FC236}">
                <a16:creationId xmlns:a16="http://schemas.microsoft.com/office/drawing/2014/main" id="{1762A29B-47E0-6FD7-6391-7DFD0A69FE38}"/>
              </a:ext>
            </a:extLst>
          </p:cNvPr>
          <p:cNvGrpSpPr/>
          <p:nvPr/>
        </p:nvGrpSpPr>
        <p:grpSpPr>
          <a:xfrm>
            <a:off x="600306" y="3625014"/>
            <a:ext cx="2934564" cy="2134446"/>
            <a:chOff x="380743" y="2147761"/>
            <a:chExt cx="3537783" cy="2562478"/>
          </a:xfrm>
        </p:grpSpPr>
        <p:sp>
          <p:nvSpPr>
            <p:cNvPr id="31" name="Rectangle: Rounded Corners 55">
              <a:extLst>
                <a:ext uri="{FF2B5EF4-FFF2-40B4-BE49-F238E27FC236}">
                  <a16:creationId xmlns:a16="http://schemas.microsoft.com/office/drawing/2014/main" id="{BE68544A-1954-2107-46BB-9FAF5D0B5E17}"/>
                </a:ext>
              </a:extLst>
            </p:cNvPr>
            <p:cNvSpPr/>
            <p:nvPr/>
          </p:nvSpPr>
          <p:spPr>
            <a:xfrm>
              <a:off x="380743" y="2147761"/>
              <a:ext cx="3537783" cy="2562478"/>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2" name="Picture 31" descr="A close up of the moon&#10;&#10;Description automatically generated with medium confidence">
              <a:extLst>
                <a:ext uri="{FF2B5EF4-FFF2-40B4-BE49-F238E27FC236}">
                  <a16:creationId xmlns:a16="http://schemas.microsoft.com/office/drawing/2014/main" id="{3CC2B3BF-1A8A-93C6-48BF-F16224BD2382}"/>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873421" y="2283847"/>
              <a:ext cx="2585964" cy="2159537"/>
            </a:xfrm>
            <a:prstGeom prst="roundRect">
              <a:avLst/>
            </a:prstGeom>
          </p:spPr>
        </p:pic>
        <p:sp>
          <p:nvSpPr>
            <p:cNvPr id="33" name="Flowchart: Connector 24">
              <a:extLst>
                <a:ext uri="{FF2B5EF4-FFF2-40B4-BE49-F238E27FC236}">
                  <a16:creationId xmlns:a16="http://schemas.microsoft.com/office/drawing/2014/main" id="{AF4EE9F2-50C5-C31B-D756-325F05365401}"/>
                </a:ext>
              </a:extLst>
            </p:cNvPr>
            <p:cNvSpPr/>
            <p:nvPr/>
          </p:nvSpPr>
          <p:spPr>
            <a:xfrm>
              <a:off x="1426391" y="3137260"/>
              <a:ext cx="143617" cy="126167"/>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lowchart: Connector 25">
              <a:extLst>
                <a:ext uri="{FF2B5EF4-FFF2-40B4-BE49-F238E27FC236}">
                  <a16:creationId xmlns:a16="http://schemas.microsoft.com/office/drawing/2014/main" id="{E7D6B506-A1A2-CD3B-16CC-C656ADC8071D}"/>
                </a:ext>
              </a:extLst>
            </p:cNvPr>
            <p:cNvSpPr/>
            <p:nvPr/>
          </p:nvSpPr>
          <p:spPr>
            <a:xfrm>
              <a:off x="1949213" y="3137260"/>
              <a:ext cx="143617" cy="126167"/>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 name="Straight Connector 34">
              <a:extLst>
                <a:ext uri="{FF2B5EF4-FFF2-40B4-BE49-F238E27FC236}">
                  <a16:creationId xmlns:a16="http://schemas.microsoft.com/office/drawing/2014/main" id="{A1382E4E-12C9-7C55-4B7F-93133362AD99}"/>
                </a:ext>
              </a:extLst>
            </p:cNvPr>
            <p:cNvCxnSpPr>
              <a:cxnSpLocks/>
            </p:cNvCxnSpPr>
            <p:nvPr/>
          </p:nvCxnSpPr>
          <p:spPr>
            <a:xfrm>
              <a:off x="1507176" y="3304645"/>
              <a:ext cx="0" cy="100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3974AE5-3835-438F-1C00-67EFE5B5881D}"/>
                </a:ext>
              </a:extLst>
            </p:cNvPr>
            <p:cNvCxnSpPr>
              <a:cxnSpLocks/>
            </p:cNvCxnSpPr>
            <p:nvPr/>
          </p:nvCxnSpPr>
          <p:spPr>
            <a:xfrm flipV="1">
              <a:off x="1507176" y="3354738"/>
              <a:ext cx="522822" cy="8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473ED60-72A7-F2E2-5662-4BC7E7204BE9}"/>
                </a:ext>
              </a:extLst>
            </p:cNvPr>
            <p:cNvCxnSpPr>
              <a:cxnSpLocks/>
            </p:cNvCxnSpPr>
            <p:nvPr/>
          </p:nvCxnSpPr>
          <p:spPr>
            <a:xfrm>
              <a:off x="2021022" y="3304644"/>
              <a:ext cx="0" cy="100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6BEB3F6-7B25-94AC-0B25-FE05B2371B57}"/>
                </a:ext>
              </a:extLst>
            </p:cNvPr>
            <p:cNvSpPr txBox="1"/>
            <p:nvPr/>
          </p:nvSpPr>
          <p:spPr>
            <a:xfrm>
              <a:off x="1519324" y="3367204"/>
              <a:ext cx="696798" cy="276999"/>
            </a:xfrm>
            <a:prstGeom prst="rect">
              <a:avLst/>
            </a:prstGeom>
            <a:noFill/>
          </p:spPr>
          <p:txBody>
            <a:bodyPr wrap="square" rtlCol="0">
              <a:spAutoFit/>
            </a:bodyPr>
            <a:lstStyle/>
            <a:p>
              <a:r>
                <a:rPr lang="en-US" sz="1200"/>
                <a:t>1 km</a:t>
              </a:r>
            </a:p>
          </p:txBody>
        </p:sp>
        <p:sp>
          <p:nvSpPr>
            <p:cNvPr id="39" name="TextBox 38">
              <a:extLst>
                <a:ext uri="{FF2B5EF4-FFF2-40B4-BE49-F238E27FC236}">
                  <a16:creationId xmlns:a16="http://schemas.microsoft.com/office/drawing/2014/main" id="{8E0B2DED-9209-EE1F-12BD-A4923EDCABB1}"/>
                </a:ext>
              </a:extLst>
            </p:cNvPr>
            <p:cNvSpPr txBox="1"/>
            <p:nvPr/>
          </p:nvSpPr>
          <p:spPr>
            <a:xfrm>
              <a:off x="2364394" y="4243857"/>
              <a:ext cx="1169563" cy="199527"/>
            </a:xfrm>
            <a:prstGeom prst="rect">
              <a:avLst/>
            </a:prstGeom>
            <a:noFill/>
          </p:spPr>
          <p:txBody>
            <a:bodyPr wrap="square" rtlCol="0">
              <a:spAutoFit/>
            </a:bodyPr>
            <a:lstStyle/>
            <a:p>
              <a:r>
                <a:rPr lang="en-US" sz="700">
                  <a:solidFill>
                    <a:schemeClr val="bg1"/>
                  </a:solidFill>
                </a:rPr>
                <a:t>*Not drawn  to scale</a:t>
              </a:r>
            </a:p>
          </p:txBody>
        </p:sp>
        <p:sp>
          <p:nvSpPr>
            <p:cNvPr id="40" name="Flowchart: Connector 33">
              <a:extLst>
                <a:ext uri="{FF2B5EF4-FFF2-40B4-BE49-F238E27FC236}">
                  <a16:creationId xmlns:a16="http://schemas.microsoft.com/office/drawing/2014/main" id="{8B254769-3A00-310F-0669-DF63BEB95A0D}"/>
                </a:ext>
              </a:extLst>
            </p:cNvPr>
            <p:cNvSpPr/>
            <p:nvPr/>
          </p:nvSpPr>
          <p:spPr>
            <a:xfrm>
              <a:off x="1433332" y="3147078"/>
              <a:ext cx="119197" cy="100935"/>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2" name="Group 51">
            <a:extLst>
              <a:ext uri="{FF2B5EF4-FFF2-40B4-BE49-F238E27FC236}">
                <a16:creationId xmlns:a16="http://schemas.microsoft.com/office/drawing/2014/main" id="{8C2C9905-B7FB-5840-426D-6195B581B1A6}"/>
              </a:ext>
            </a:extLst>
          </p:cNvPr>
          <p:cNvGrpSpPr/>
          <p:nvPr/>
        </p:nvGrpSpPr>
        <p:grpSpPr>
          <a:xfrm>
            <a:off x="4610246" y="3625014"/>
            <a:ext cx="2971507" cy="2134446"/>
            <a:chOff x="4327109" y="2147761"/>
            <a:chExt cx="3537783" cy="2562478"/>
          </a:xfrm>
        </p:grpSpPr>
        <p:sp>
          <p:nvSpPr>
            <p:cNvPr id="53" name="Rectangle: Rounded Corners 15">
              <a:extLst>
                <a:ext uri="{FF2B5EF4-FFF2-40B4-BE49-F238E27FC236}">
                  <a16:creationId xmlns:a16="http://schemas.microsoft.com/office/drawing/2014/main" id="{6AC8DD9C-49E7-579B-805D-9F1D4E6A4706}"/>
                </a:ext>
              </a:extLst>
            </p:cNvPr>
            <p:cNvSpPr/>
            <p:nvPr/>
          </p:nvSpPr>
          <p:spPr>
            <a:xfrm>
              <a:off x="4327109" y="2147761"/>
              <a:ext cx="3537783" cy="2562478"/>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4" name="Group 53">
              <a:extLst>
                <a:ext uri="{FF2B5EF4-FFF2-40B4-BE49-F238E27FC236}">
                  <a16:creationId xmlns:a16="http://schemas.microsoft.com/office/drawing/2014/main" id="{5E3EBC1D-8F98-521C-1A4C-DB2DD945057D}"/>
                </a:ext>
              </a:extLst>
            </p:cNvPr>
            <p:cNvGrpSpPr/>
            <p:nvPr/>
          </p:nvGrpSpPr>
          <p:grpSpPr>
            <a:xfrm>
              <a:off x="5704067" y="2222631"/>
              <a:ext cx="785287" cy="2432437"/>
              <a:chOff x="5706540" y="1465257"/>
              <a:chExt cx="785287" cy="2432437"/>
            </a:xfrm>
          </p:grpSpPr>
          <p:sp>
            <p:nvSpPr>
              <p:cNvPr id="70" name="Flowchart: Connector 58">
                <a:extLst>
                  <a:ext uri="{FF2B5EF4-FFF2-40B4-BE49-F238E27FC236}">
                    <a16:creationId xmlns:a16="http://schemas.microsoft.com/office/drawing/2014/main" id="{35AB0BBC-4F1B-BBE5-ED70-4BEC237E5B41}"/>
                  </a:ext>
                </a:extLst>
              </p:cNvPr>
              <p:cNvSpPr/>
              <p:nvPr/>
            </p:nvSpPr>
            <p:spPr>
              <a:xfrm>
                <a:off x="5706540" y="3163917"/>
                <a:ext cx="785287" cy="7337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Rounded Corners 57">
                <a:extLst>
                  <a:ext uri="{FF2B5EF4-FFF2-40B4-BE49-F238E27FC236}">
                    <a16:creationId xmlns:a16="http://schemas.microsoft.com/office/drawing/2014/main" id="{77781F64-A6AC-CE8C-561F-ECE8DF85B802}"/>
                  </a:ext>
                </a:extLst>
              </p:cNvPr>
              <p:cNvSpPr/>
              <p:nvPr/>
            </p:nvSpPr>
            <p:spPr>
              <a:xfrm>
                <a:off x="5892664" y="1465257"/>
                <a:ext cx="404592" cy="1942569"/>
              </a:xfrm>
              <a:prstGeom prst="roundRect">
                <a:avLst>
                  <a:gd name="adj" fmla="val 489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5" name="Flowchart: Connector 60">
              <a:extLst>
                <a:ext uri="{FF2B5EF4-FFF2-40B4-BE49-F238E27FC236}">
                  <a16:creationId xmlns:a16="http://schemas.microsoft.com/office/drawing/2014/main" id="{2E82E1FB-9208-C979-B5AE-25EF5A6BA7E9}"/>
                </a:ext>
              </a:extLst>
            </p:cNvPr>
            <p:cNvSpPr/>
            <p:nvPr/>
          </p:nvSpPr>
          <p:spPr>
            <a:xfrm>
              <a:off x="5764987" y="3983949"/>
              <a:ext cx="662026" cy="616955"/>
            </a:xfrm>
            <a:prstGeom prst="flowChartConnec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49CB1F0F-13F4-807A-F60C-F8771983A75F}"/>
                </a:ext>
              </a:extLst>
            </p:cNvPr>
            <p:cNvSpPr/>
            <p:nvPr/>
          </p:nvSpPr>
          <p:spPr>
            <a:xfrm>
              <a:off x="5935909" y="2436460"/>
              <a:ext cx="313156" cy="17038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Rounded Corners 5">
              <a:extLst>
                <a:ext uri="{FF2B5EF4-FFF2-40B4-BE49-F238E27FC236}">
                  <a16:creationId xmlns:a16="http://schemas.microsoft.com/office/drawing/2014/main" id="{DB0C0345-D9B9-D67F-C4D2-CB78CC29A971}"/>
                </a:ext>
              </a:extLst>
            </p:cNvPr>
            <p:cNvSpPr/>
            <p:nvPr/>
          </p:nvSpPr>
          <p:spPr>
            <a:xfrm>
              <a:off x="6345638" y="3869276"/>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Rounded Corners 6">
              <a:extLst>
                <a:ext uri="{FF2B5EF4-FFF2-40B4-BE49-F238E27FC236}">
                  <a16:creationId xmlns:a16="http://schemas.microsoft.com/office/drawing/2014/main" id="{1D6437C4-E080-4110-07C7-AD0041755196}"/>
                </a:ext>
              </a:extLst>
            </p:cNvPr>
            <p:cNvSpPr/>
            <p:nvPr/>
          </p:nvSpPr>
          <p:spPr>
            <a:xfrm>
              <a:off x="6345560" y="3754603"/>
              <a:ext cx="15270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Rounded Corners 7">
              <a:extLst>
                <a:ext uri="{FF2B5EF4-FFF2-40B4-BE49-F238E27FC236}">
                  <a16:creationId xmlns:a16="http://schemas.microsoft.com/office/drawing/2014/main" id="{C281FC2D-3F12-3B86-8CD5-B7C68363C736}"/>
                </a:ext>
              </a:extLst>
            </p:cNvPr>
            <p:cNvSpPr/>
            <p:nvPr/>
          </p:nvSpPr>
          <p:spPr>
            <a:xfrm>
              <a:off x="6345638" y="3629661"/>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Rounded Corners 8">
              <a:extLst>
                <a:ext uri="{FF2B5EF4-FFF2-40B4-BE49-F238E27FC236}">
                  <a16:creationId xmlns:a16="http://schemas.microsoft.com/office/drawing/2014/main" id="{CCE690F2-0131-60B3-4ACB-5462F7A51E0D}"/>
                </a:ext>
              </a:extLst>
            </p:cNvPr>
            <p:cNvSpPr/>
            <p:nvPr/>
          </p:nvSpPr>
          <p:spPr>
            <a:xfrm>
              <a:off x="6345560" y="3514988"/>
              <a:ext cx="15270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Rounded Corners 9">
              <a:extLst>
                <a:ext uri="{FF2B5EF4-FFF2-40B4-BE49-F238E27FC236}">
                  <a16:creationId xmlns:a16="http://schemas.microsoft.com/office/drawing/2014/main" id="{232052BC-DBAF-56D1-D3C9-CBA7D5B75169}"/>
                </a:ext>
              </a:extLst>
            </p:cNvPr>
            <p:cNvSpPr/>
            <p:nvPr/>
          </p:nvSpPr>
          <p:spPr>
            <a:xfrm>
              <a:off x="6338375" y="3389579"/>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Rounded Corners 10">
              <a:extLst>
                <a:ext uri="{FF2B5EF4-FFF2-40B4-BE49-F238E27FC236}">
                  <a16:creationId xmlns:a16="http://schemas.microsoft.com/office/drawing/2014/main" id="{F129BF9B-17BD-DC79-F46A-F79ED0B168B1}"/>
                </a:ext>
              </a:extLst>
            </p:cNvPr>
            <p:cNvSpPr/>
            <p:nvPr/>
          </p:nvSpPr>
          <p:spPr>
            <a:xfrm>
              <a:off x="6338297" y="3274906"/>
              <a:ext cx="15270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Rounded Corners 11">
              <a:extLst>
                <a:ext uri="{FF2B5EF4-FFF2-40B4-BE49-F238E27FC236}">
                  <a16:creationId xmlns:a16="http://schemas.microsoft.com/office/drawing/2014/main" id="{F84D3C24-BB1C-557F-C0B0-755B29F27A49}"/>
                </a:ext>
              </a:extLst>
            </p:cNvPr>
            <p:cNvSpPr/>
            <p:nvPr/>
          </p:nvSpPr>
          <p:spPr>
            <a:xfrm>
              <a:off x="6338297" y="3147078"/>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Rounded Corners 12">
              <a:extLst>
                <a:ext uri="{FF2B5EF4-FFF2-40B4-BE49-F238E27FC236}">
                  <a16:creationId xmlns:a16="http://schemas.microsoft.com/office/drawing/2014/main" id="{066372FE-632C-2D8D-D6AC-8DB80263D8D3}"/>
                </a:ext>
              </a:extLst>
            </p:cNvPr>
            <p:cNvSpPr/>
            <p:nvPr/>
          </p:nvSpPr>
          <p:spPr>
            <a:xfrm>
              <a:off x="6338219" y="3032405"/>
              <a:ext cx="15270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Rounded Corners 13">
              <a:extLst>
                <a:ext uri="{FF2B5EF4-FFF2-40B4-BE49-F238E27FC236}">
                  <a16:creationId xmlns:a16="http://schemas.microsoft.com/office/drawing/2014/main" id="{B6667358-532E-E24C-CB84-E115590467B9}"/>
                </a:ext>
              </a:extLst>
            </p:cNvPr>
            <p:cNvSpPr/>
            <p:nvPr/>
          </p:nvSpPr>
          <p:spPr>
            <a:xfrm>
              <a:off x="6336731" y="2907463"/>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Rounded Corners 17">
              <a:extLst>
                <a:ext uri="{FF2B5EF4-FFF2-40B4-BE49-F238E27FC236}">
                  <a16:creationId xmlns:a16="http://schemas.microsoft.com/office/drawing/2014/main" id="{CEBD6DDE-8B51-5D56-6410-69A46B8BB129}"/>
                </a:ext>
              </a:extLst>
            </p:cNvPr>
            <p:cNvSpPr/>
            <p:nvPr/>
          </p:nvSpPr>
          <p:spPr>
            <a:xfrm>
              <a:off x="6336653" y="2792790"/>
              <a:ext cx="15270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Rounded Corners 18">
              <a:extLst>
                <a:ext uri="{FF2B5EF4-FFF2-40B4-BE49-F238E27FC236}">
                  <a16:creationId xmlns:a16="http://schemas.microsoft.com/office/drawing/2014/main" id="{0BDD4A99-C9E9-AC46-C02E-2277ACA50239}"/>
                </a:ext>
              </a:extLst>
            </p:cNvPr>
            <p:cNvSpPr/>
            <p:nvPr/>
          </p:nvSpPr>
          <p:spPr>
            <a:xfrm>
              <a:off x="6336952" y="2674492"/>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Rounded Corners 19">
              <a:extLst>
                <a:ext uri="{FF2B5EF4-FFF2-40B4-BE49-F238E27FC236}">
                  <a16:creationId xmlns:a16="http://schemas.microsoft.com/office/drawing/2014/main" id="{2D39DBFF-C6D6-4D14-752B-AF67CF19435E}"/>
                </a:ext>
              </a:extLst>
            </p:cNvPr>
            <p:cNvSpPr/>
            <p:nvPr/>
          </p:nvSpPr>
          <p:spPr>
            <a:xfrm>
              <a:off x="6336874" y="2559819"/>
              <a:ext cx="15270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Rounded Corners 20">
              <a:extLst>
                <a:ext uri="{FF2B5EF4-FFF2-40B4-BE49-F238E27FC236}">
                  <a16:creationId xmlns:a16="http://schemas.microsoft.com/office/drawing/2014/main" id="{EF6DF55F-4743-9280-5A51-1FF6017F933E}"/>
                </a:ext>
              </a:extLst>
            </p:cNvPr>
            <p:cNvSpPr/>
            <p:nvPr/>
          </p:nvSpPr>
          <p:spPr>
            <a:xfrm>
              <a:off x="6336653" y="2432765"/>
              <a:ext cx="292861" cy="605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2" name="Group 71">
            <a:extLst>
              <a:ext uri="{FF2B5EF4-FFF2-40B4-BE49-F238E27FC236}">
                <a16:creationId xmlns:a16="http://schemas.microsoft.com/office/drawing/2014/main" id="{C84C6862-AD88-9C47-FF5F-7778CE65A305}"/>
              </a:ext>
            </a:extLst>
          </p:cNvPr>
          <p:cNvGrpSpPr/>
          <p:nvPr/>
        </p:nvGrpSpPr>
        <p:grpSpPr>
          <a:xfrm>
            <a:off x="8657129" y="3633952"/>
            <a:ext cx="2934565" cy="2125508"/>
            <a:chOff x="8223890" y="2147761"/>
            <a:chExt cx="3537783" cy="2562478"/>
          </a:xfrm>
        </p:grpSpPr>
        <p:sp>
          <p:nvSpPr>
            <p:cNvPr id="73" name="Rectangle: Rounded Corners 56">
              <a:extLst>
                <a:ext uri="{FF2B5EF4-FFF2-40B4-BE49-F238E27FC236}">
                  <a16:creationId xmlns:a16="http://schemas.microsoft.com/office/drawing/2014/main" id="{DF87FE5C-4015-66AA-D868-BE494C02A86A}"/>
                </a:ext>
              </a:extLst>
            </p:cNvPr>
            <p:cNvSpPr/>
            <p:nvPr/>
          </p:nvSpPr>
          <p:spPr>
            <a:xfrm>
              <a:off x="8223890" y="2147761"/>
              <a:ext cx="3537783" cy="2562478"/>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Graphic 73" descr="Dollar outline">
              <a:extLst>
                <a:ext uri="{FF2B5EF4-FFF2-40B4-BE49-F238E27FC236}">
                  <a16:creationId xmlns:a16="http://schemas.microsoft.com/office/drawing/2014/main" id="{F8A33C08-A7CF-65B7-DA37-9DA399CBE00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760251" y="3403011"/>
              <a:ext cx="638803" cy="638803"/>
            </a:xfrm>
            <a:prstGeom prst="rect">
              <a:avLst/>
            </a:prstGeom>
          </p:spPr>
        </p:pic>
        <p:pic>
          <p:nvPicPr>
            <p:cNvPr id="75" name="Picture 74" descr="Handshake between two people">
              <a:extLst>
                <a:ext uri="{FF2B5EF4-FFF2-40B4-BE49-F238E27FC236}">
                  <a16:creationId xmlns:a16="http://schemas.microsoft.com/office/drawing/2014/main" id="{F9CA0FE6-8AC2-6135-9E3D-A86F33AA422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40727" y="2784726"/>
              <a:ext cx="2477852" cy="1816178"/>
            </a:xfrm>
            <a:prstGeom prst="roundRect">
              <a:avLst/>
            </a:prstGeom>
          </p:spPr>
        </p:pic>
      </p:grpSp>
    </p:spTree>
    <p:extLst>
      <p:ext uri="{BB962C8B-B14F-4D97-AF65-F5344CB8AC3E}">
        <p14:creationId xmlns:p14="http://schemas.microsoft.com/office/powerpoint/2010/main" val="246159325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CoE Light">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EML 4551-2 2019 Widescreen 190128">
  <a:themeElements>
    <a:clrScheme name="COE">
      <a:dk1>
        <a:sysClr val="windowText" lastClr="000000"/>
      </a:dk1>
      <a:lt1>
        <a:sysClr val="window" lastClr="FFFFFF"/>
      </a:lt1>
      <a:dk2>
        <a:srgbClr val="44546A"/>
      </a:dk2>
      <a:lt2>
        <a:srgbClr val="E7E6E6"/>
      </a:lt2>
      <a:accent1>
        <a:srgbClr val="A4D233"/>
      </a:accent1>
      <a:accent2>
        <a:srgbClr val="EE2737"/>
      </a:accent2>
      <a:accent3>
        <a:srgbClr val="00BBDC"/>
      </a:accent3>
      <a:accent4>
        <a:srgbClr val="00CFB4"/>
      </a:accent4>
      <a:accent5>
        <a:srgbClr val="236192"/>
      </a:accent5>
      <a:accent6>
        <a:srgbClr val="B7B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3.xml><?xml version="1.0" encoding="utf-8"?>
<a:theme xmlns:a="http://schemas.openxmlformats.org/drawingml/2006/main" name="Office Theme">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3D44D9-EA5D-42A8-842F-06740EEF4213}">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547D8975C2DC4091A7B334CDC7DAF3" ma:contentTypeVersion="10" ma:contentTypeDescription="Create a new document." ma:contentTypeScope="" ma:versionID="7e72787589900eb419e93ac833089c0d">
  <xsd:schema xmlns:xsd="http://www.w3.org/2001/XMLSchema" xmlns:xs="http://www.w3.org/2001/XMLSchema" xmlns:p="http://schemas.microsoft.com/office/2006/metadata/properties" xmlns:ns2="6535e9ed-6d15-412a-9ea5-41840895a269" xmlns:ns3="2a56992b-3091-4f72-b67e-cef0353f058a" targetNamespace="http://schemas.microsoft.com/office/2006/metadata/properties" ma:root="true" ma:fieldsID="c00e33c544675e39bb0a8b8ce9203daa" ns2:_="" ns3:_="">
    <xsd:import namespace="6535e9ed-6d15-412a-9ea5-41840895a269"/>
    <xsd:import namespace="2a56992b-3091-4f72-b67e-cef0353f05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5e9ed-6d15-412a-9ea5-41840895a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56992b-3091-4f72-b67e-cef0353f058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fbece7e-30c9-4554-934e-a169207947bd}" ma:internalName="TaxCatchAll" ma:showField="CatchAllData" ma:web="2a56992b-3091-4f72-b67e-cef0353f05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35e9ed-6d15-412a-9ea5-41840895a269">
      <Terms xmlns="http://schemas.microsoft.com/office/infopath/2007/PartnerControls"/>
    </lcf76f155ced4ddcb4097134ff3c332f>
    <TaxCatchAll xmlns="2a56992b-3091-4f72-b67e-cef0353f058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F77951-67EA-487E-BC73-1E4F81F6E30D}"/>
</file>

<file path=customXml/itemProps2.xml><?xml version="1.0" encoding="utf-8"?>
<ds:datastoreItem xmlns:ds="http://schemas.openxmlformats.org/officeDocument/2006/customXml" ds:itemID="{D719C908-08D0-41E5-8AAB-BAC87D06F98F}">
  <ds:schemaRefs>
    <ds:schemaRef ds:uri="2a56992b-3091-4f72-b67e-cef0353f058a"/>
    <ds:schemaRef ds:uri="6535e9ed-6d15-412a-9ea5-41840895a26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F814D42-2E3E-474C-8A27-2E96C34A4D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College of Engineering</Template>
  <Application>Microsoft Office PowerPoint</Application>
  <PresentationFormat>Widescreen</PresentationFormat>
  <Slides>64</Slides>
  <Notes>37</Notes>
  <HiddenSlides>18</HiddenSlides>
  <ScaleCrop>false</ScaleCrop>
  <HeadingPairs>
    <vt:vector size="4" baseType="variant">
      <vt:variant>
        <vt:lpstr>Theme</vt:lpstr>
      </vt:variant>
      <vt:variant>
        <vt:i4>2</vt:i4>
      </vt:variant>
      <vt:variant>
        <vt:lpstr>Slide Titles</vt:lpstr>
      </vt:variant>
      <vt:variant>
        <vt:i4>64</vt:i4>
      </vt:variant>
    </vt:vector>
  </HeadingPairs>
  <TitlesOfParts>
    <vt:vector size="66" baseType="lpstr">
      <vt:lpstr>CoE Light</vt:lpstr>
      <vt:lpstr>EML 4551-2 2019 Widescreen 190128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Targets and Metrics</vt:lpstr>
      <vt:lpstr>Targets and Metrics</vt:lpstr>
      <vt:lpstr>Targets and Metrics</vt:lpstr>
      <vt:lpstr>Concept Generation</vt:lpstr>
      <vt:lpstr>Medium Fidelity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High Fidelity Overview</vt:lpstr>
      <vt:lpstr> Seesaw Design</vt:lpstr>
      <vt:lpstr> Seesaw Design</vt:lpstr>
      <vt:lpstr> Seesaw Design</vt:lpstr>
      <vt:lpstr>Seesaw Design</vt:lpstr>
      <vt:lpstr> Quadzilla Design</vt:lpstr>
      <vt:lpstr> Quadzilla Design</vt:lpstr>
      <vt:lpstr> Quadzilla Design</vt:lpstr>
      <vt:lpstr> Quadzilla Design</vt:lpstr>
      <vt:lpstr> Sunflower Design</vt:lpstr>
      <vt:lpstr> Sunflower Design</vt:lpstr>
      <vt:lpstr> Sunflower Design</vt:lpstr>
      <vt:lpstr> Sunflower Design</vt:lpstr>
      <vt:lpstr> Concept Selection House of Quality</vt:lpstr>
      <vt:lpstr>PowerPoint Presentation</vt:lpstr>
      <vt:lpstr>PowerPoint Presentation</vt:lpstr>
      <vt:lpstr>PowerPoint Presentation</vt:lpstr>
      <vt:lpstr>Final Selection </vt:lpstr>
      <vt:lpstr>Initial Design</vt:lpstr>
      <vt:lpstr>Mechatronics Prototype</vt:lpstr>
      <vt:lpstr>Future Prototyping Plan </vt:lpstr>
      <vt:lpstr>Conclusion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 Palette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2</cp:revision>
  <dcterms:created xsi:type="dcterms:W3CDTF">2020-02-27T18:12:47Z</dcterms:created>
  <dcterms:modified xsi:type="dcterms:W3CDTF">2022-12-01T01:45:41Z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0x01010084547D8975C2DC4091A7B334CDC7DAF3</vt:lpwstr>
  </property>
</Properties>
</file>